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7" r:id="rId3"/>
    <p:sldId id="262" r:id="rId4"/>
    <p:sldId id="268" r:id="rId5"/>
    <p:sldId id="271" r:id="rId6"/>
    <p:sldId id="274" r:id="rId7"/>
    <p:sldId id="263" r:id="rId8"/>
    <p:sldId id="273" r:id="rId9"/>
    <p:sldId id="266" r:id="rId10"/>
    <p:sldId id="258" r:id="rId11"/>
    <p:sldId id="261" r:id="rId12"/>
    <p:sldId id="278" r:id="rId13"/>
    <p:sldId id="277" r:id="rId14"/>
    <p:sldId id="275" r:id="rId15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539B"/>
    <a:srgbClr val="5ACCF3"/>
    <a:srgbClr val="556D96"/>
    <a:srgbClr val="A1DD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0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4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CFFB33-611B-4723-9236-89E8F5076DE2}" type="doc">
      <dgm:prSet loTypeId="urn:microsoft.com/office/officeart/2005/8/layout/process1" loCatId="process" qsTypeId="urn:microsoft.com/office/officeart/2005/8/quickstyle/simple5" qsCatId="simple" csTypeId="urn:microsoft.com/office/officeart/2005/8/colors/accent1_2" csCatId="accent1" phldr="1"/>
      <dgm:spPr/>
    </dgm:pt>
    <dgm:pt modelId="{27552F98-AF62-4B93-9282-80ADFAE59D40}">
      <dgm:prSet phldrT="[Texto]"/>
      <dgm:spPr>
        <a:solidFill>
          <a:srgbClr val="5ACCF3"/>
        </a:solidFill>
      </dgm:spPr>
      <dgm:t>
        <a:bodyPr/>
        <a:lstStyle/>
        <a:p>
          <a:r>
            <a:rPr lang="pt-PT" b="1" dirty="0">
              <a:solidFill>
                <a:srgbClr val="556D96"/>
              </a:solidFill>
              <a:latin typeface="Gilroy Light" pitchFamily="2" charset="77"/>
            </a:rPr>
            <a:t>Conceção</a:t>
          </a:r>
        </a:p>
      </dgm:t>
    </dgm:pt>
    <dgm:pt modelId="{54C9FE58-AD2E-43EB-ABA7-B2CF550AFEC6}" type="parTrans" cxnId="{F86C3580-5D07-4BC4-8581-8C33D25AA513}">
      <dgm:prSet/>
      <dgm:spPr/>
      <dgm:t>
        <a:bodyPr/>
        <a:lstStyle/>
        <a:p>
          <a:endParaRPr lang="pt-PT" b="1">
            <a:solidFill>
              <a:srgbClr val="556D96"/>
            </a:solidFill>
            <a:latin typeface="Gilroy Light" pitchFamily="2" charset="77"/>
          </a:endParaRPr>
        </a:p>
      </dgm:t>
    </dgm:pt>
    <dgm:pt modelId="{ECA85F77-4808-44C0-9320-40162B415996}" type="sibTrans" cxnId="{F86C3580-5D07-4BC4-8581-8C33D25AA513}">
      <dgm:prSet/>
      <dgm:spPr>
        <a:solidFill>
          <a:srgbClr val="A1DDF8"/>
        </a:solidFill>
      </dgm:spPr>
      <dgm:t>
        <a:bodyPr/>
        <a:lstStyle/>
        <a:p>
          <a:endParaRPr lang="pt-PT" b="1">
            <a:solidFill>
              <a:srgbClr val="556D96"/>
            </a:solidFill>
            <a:latin typeface="Gilroy Light" pitchFamily="2" charset="77"/>
          </a:endParaRPr>
        </a:p>
      </dgm:t>
    </dgm:pt>
    <dgm:pt modelId="{48996DD3-0520-4CFC-9F88-32597ECB4735}">
      <dgm:prSet phldrT="[Texto]"/>
      <dgm:spPr>
        <a:solidFill>
          <a:srgbClr val="5ACCF3"/>
        </a:solidFill>
      </dgm:spPr>
      <dgm:t>
        <a:bodyPr/>
        <a:lstStyle/>
        <a:p>
          <a:r>
            <a:rPr lang="pt-PT" b="1" dirty="0">
              <a:solidFill>
                <a:srgbClr val="556D96"/>
              </a:solidFill>
              <a:latin typeface="Gilroy Light" pitchFamily="2" charset="77"/>
            </a:rPr>
            <a:t>Planeamento</a:t>
          </a:r>
        </a:p>
      </dgm:t>
    </dgm:pt>
    <dgm:pt modelId="{07597235-C99B-4B3F-8C15-2CD5B67785CD}" type="parTrans" cxnId="{4A7581A2-2E7E-4A50-912D-91CFF0DF5E55}">
      <dgm:prSet/>
      <dgm:spPr/>
      <dgm:t>
        <a:bodyPr/>
        <a:lstStyle/>
        <a:p>
          <a:endParaRPr lang="pt-PT" b="1">
            <a:solidFill>
              <a:srgbClr val="556D96"/>
            </a:solidFill>
            <a:latin typeface="Gilroy Light" pitchFamily="2" charset="77"/>
          </a:endParaRPr>
        </a:p>
      </dgm:t>
    </dgm:pt>
    <dgm:pt modelId="{51629455-56B1-4A86-B627-25A16F292DCA}" type="sibTrans" cxnId="{4A7581A2-2E7E-4A50-912D-91CFF0DF5E55}">
      <dgm:prSet/>
      <dgm:spPr>
        <a:solidFill>
          <a:srgbClr val="A1DDF8"/>
        </a:solidFill>
      </dgm:spPr>
      <dgm:t>
        <a:bodyPr/>
        <a:lstStyle/>
        <a:p>
          <a:endParaRPr lang="pt-PT" b="1">
            <a:solidFill>
              <a:srgbClr val="556D96"/>
            </a:solidFill>
            <a:latin typeface="Gilroy Light" pitchFamily="2" charset="77"/>
          </a:endParaRPr>
        </a:p>
      </dgm:t>
    </dgm:pt>
    <dgm:pt modelId="{9DAD326A-87A6-41B0-8856-0C2DB7CBD7FB}">
      <dgm:prSet phldrT="[Texto]"/>
      <dgm:spPr>
        <a:solidFill>
          <a:srgbClr val="5ACCF3"/>
        </a:solidFill>
      </dgm:spPr>
      <dgm:t>
        <a:bodyPr/>
        <a:lstStyle/>
        <a:p>
          <a:r>
            <a:rPr lang="pt-PT" b="1" dirty="0">
              <a:solidFill>
                <a:srgbClr val="556D96"/>
              </a:solidFill>
              <a:latin typeface="Gilroy Light" pitchFamily="2" charset="77"/>
            </a:rPr>
            <a:t>Controlo</a:t>
          </a:r>
        </a:p>
      </dgm:t>
    </dgm:pt>
    <dgm:pt modelId="{DCD942CD-C2FD-4FF5-9CC7-C9FE36C19054}" type="parTrans" cxnId="{E3C335F0-DACC-418E-845A-924828797B38}">
      <dgm:prSet/>
      <dgm:spPr/>
      <dgm:t>
        <a:bodyPr/>
        <a:lstStyle/>
        <a:p>
          <a:endParaRPr lang="pt-PT" b="1">
            <a:solidFill>
              <a:srgbClr val="556D96"/>
            </a:solidFill>
            <a:latin typeface="Gilroy Light" pitchFamily="2" charset="77"/>
          </a:endParaRPr>
        </a:p>
      </dgm:t>
    </dgm:pt>
    <dgm:pt modelId="{617F21A4-86FB-4005-B088-5D5D981C3016}" type="sibTrans" cxnId="{E3C335F0-DACC-418E-845A-924828797B38}">
      <dgm:prSet/>
      <dgm:spPr/>
      <dgm:t>
        <a:bodyPr/>
        <a:lstStyle/>
        <a:p>
          <a:endParaRPr lang="pt-PT" b="1">
            <a:solidFill>
              <a:srgbClr val="556D96"/>
            </a:solidFill>
            <a:latin typeface="Gilroy Light" pitchFamily="2" charset="77"/>
          </a:endParaRPr>
        </a:p>
      </dgm:t>
    </dgm:pt>
    <dgm:pt modelId="{560E8E04-9B7E-476D-895A-B191DBC30C08}">
      <dgm:prSet/>
      <dgm:spPr>
        <a:solidFill>
          <a:srgbClr val="5ACCF3"/>
        </a:solidFill>
      </dgm:spPr>
      <dgm:t>
        <a:bodyPr/>
        <a:lstStyle/>
        <a:p>
          <a:r>
            <a:rPr lang="pt-PT" b="1" dirty="0">
              <a:solidFill>
                <a:srgbClr val="556D96"/>
              </a:solidFill>
              <a:latin typeface="Gilroy Light" pitchFamily="2" charset="77"/>
            </a:rPr>
            <a:t>Execução</a:t>
          </a:r>
        </a:p>
      </dgm:t>
    </dgm:pt>
    <dgm:pt modelId="{71F96852-8714-4739-8A1B-8A754B7BAFD7}" type="parTrans" cxnId="{6AA82F6B-3D8B-46A6-AE30-13CAE77055D3}">
      <dgm:prSet/>
      <dgm:spPr/>
      <dgm:t>
        <a:bodyPr/>
        <a:lstStyle/>
        <a:p>
          <a:endParaRPr lang="pt-PT" b="1">
            <a:solidFill>
              <a:srgbClr val="556D96"/>
            </a:solidFill>
            <a:latin typeface="Gilroy Light" pitchFamily="2" charset="77"/>
          </a:endParaRPr>
        </a:p>
      </dgm:t>
    </dgm:pt>
    <dgm:pt modelId="{990AEF9E-07B9-46F3-8FFB-634AB0D1AA1D}" type="sibTrans" cxnId="{6AA82F6B-3D8B-46A6-AE30-13CAE77055D3}">
      <dgm:prSet/>
      <dgm:spPr>
        <a:solidFill>
          <a:srgbClr val="A1DDF8"/>
        </a:solidFill>
      </dgm:spPr>
      <dgm:t>
        <a:bodyPr/>
        <a:lstStyle/>
        <a:p>
          <a:endParaRPr lang="pt-PT" b="1">
            <a:solidFill>
              <a:srgbClr val="556D96"/>
            </a:solidFill>
            <a:latin typeface="Gilroy Light" pitchFamily="2" charset="77"/>
          </a:endParaRPr>
        </a:p>
      </dgm:t>
    </dgm:pt>
    <dgm:pt modelId="{C34BEF50-956F-4B5A-8BA7-378043168FC4}" type="pres">
      <dgm:prSet presAssocID="{27CFFB33-611B-4723-9236-89E8F5076DE2}" presName="Name0" presStyleCnt="0">
        <dgm:presLayoutVars>
          <dgm:dir/>
          <dgm:resizeHandles val="exact"/>
        </dgm:presLayoutVars>
      </dgm:prSet>
      <dgm:spPr/>
    </dgm:pt>
    <dgm:pt modelId="{036F6816-095A-4883-8290-C58B657C561B}" type="pres">
      <dgm:prSet presAssocID="{27552F98-AF62-4B93-9282-80ADFAE59D40}" presName="node" presStyleLbl="node1" presStyleIdx="0" presStyleCnt="4">
        <dgm:presLayoutVars>
          <dgm:bulletEnabled val="1"/>
        </dgm:presLayoutVars>
      </dgm:prSet>
      <dgm:spPr/>
    </dgm:pt>
    <dgm:pt modelId="{FCB95D9D-B3F0-4FA5-8B2B-1DD3669C207C}" type="pres">
      <dgm:prSet presAssocID="{ECA85F77-4808-44C0-9320-40162B415996}" presName="sibTrans" presStyleLbl="sibTrans2D1" presStyleIdx="0" presStyleCnt="3"/>
      <dgm:spPr/>
    </dgm:pt>
    <dgm:pt modelId="{FC41C347-C2AB-4AF1-95B7-784A2E01A7A7}" type="pres">
      <dgm:prSet presAssocID="{ECA85F77-4808-44C0-9320-40162B415996}" presName="connectorText" presStyleLbl="sibTrans2D1" presStyleIdx="0" presStyleCnt="3"/>
      <dgm:spPr/>
    </dgm:pt>
    <dgm:pt modelId="{01C526EB-5F97-4093-85FB-1508488AD0C2}" type="pres">
      <dgm:prSet presAssocID="{48996DD3-0520-4CFC-9F88-32597ECB4735}" presName="node" presStyleLbl="node1" presStyleIdx="1" presStyleCnt="4" custLinFactNeighborX="50000" custLinFactNeighborY="-839">
        <dgm:presLayoutVars>
          <dgm:bulletEnabled val="1"/>
        </dgm:presLayoutVars>
      </dgm:prSet>
      <dgm:spPr/>
    </dgm:pt>
    <dgm:pt modelId="{2D13AA46-7B17-4A70-B1C6-B9DB17ED8FF6}" type="pres">
      <dgm:prSet presAssocID="{51629455-56B1-4A86-B627-25A16F292DCA}" presName="sibTrans" presStyleLbl="sibTrans2D1" presStyleIdx="1" presStyleCnt="3"/>
      <dgm:spPr/>
    </dgm:pt>
    <dgm:pt modelId="{F1FDA51F-9F44-4336-8E90-AF7073B89F3A}" type="pres">
      <dgm:prSet presAssocID="{51629455-56B1-4A86-B627-25A16F292DCA}" presName="connectorText" presStyleLbl="sibTrans2D1" presStyleIdx="1" presStyleCnt="3"/>
      <dgm:spPr/>
    </dgm:pt>
    <dgm:pt modelId="{831B4800-0FA5-482A-A045-FA1759E527CA}" type="pres">
      <dgm:prSet presAssocID="{560E8E04-9B7E-476D-895A-B191DBC30C08}" presName="node" presStyleLbl="node1" presStyleIdx="2" presStyleCnt="4">
        <dgm:presLayoutVars>
          <dgm:bulletEnabled val="1"/>
        </dgm:presLayoutVars>
      </dgm:prSet>
      <dgm:spPr/>
    </dgm:pt>
    <dgm:pt modelId="{87BD0D17-AE25-4A84-AA51-405AE5A70519}" type="pres">
      <dgm:prSet presAssocID="{990AEF9E-07B9-46F3-8FFB-634AB0D1AA1D}" presName="sibTrans" presStyleLbl="sibTrans2D1" presStyleIdx="2" presStyleCnt="3"/>
      <dgm:spPr/>
    </dgm:pt>
    <dgm:pt modelId="{4659D6CE-35DC-46A9-B654-421F948A835B}" type="pres">
      <dgm:prSet presAssocID="{990AEF9E-07B9-46F3-8FFB-634AB0D1AA1D}" presName="connectorText" presStyleLbl="sibTrans2D1" presStyleIdx="2" presStyleCnt="3"/>
      <dgm:spPr/>
    </dgm:pt>
    <dgm:pt modelId="{BF168537-1B2D-4BD9-982D-CCF1598CB6B6}" type="pres">
      <dgm:prSet presAssocID="{9DAD326A-87A6-41B0-8856-0C2DB7CBD7FB}" presName="node" presStyleLbl="node1" presStyleIdx="3" presStyleCnt="4">
        <dgm:presLayoutVars>
          <dgm:bulletEnabled val="1"/>
        </dgm:presLayoutVars>
      </dgm:prSet>
      <dgm:spPr/>
    </dgm:pt>
  </dgm:ptLst>
  <dgm:cxnLst>
    <dgm:cxn modelId="{6FF6CD09-DF89-4BC1-A2AE-9F544D8C6760}" type="presOf" srcId="{51629455-56B1-4A86-B627-25A16F292DCA}" destId="{F1FDA51F-9F44-4336-8E90-AF7073B89F3A}" srcOrd="1" destOrd="0" presId="urn:microsoft.com/office/officeart/2005/8/layout/process1"/>
    <dgm:cxn modelId="{93707B12-05DD-4C41-B06A-B1FD2F38801A}" type="presOf" srcId="{990AEF9E-07B9-46F3-8FFB-634AB0D1AA1D}" destId="{87BD0D17-AE25-4A84-AA51-405AE5A70519}" srcOrd="0" destOrd="0" presId="urn:microsoft.com/office/officeart/2005/8/layout/process1"/>
    <dgm:cxn modelId="{D3AA8E1A-CD02-47D3-AB46-BA437EE88855}" type="presOf" srcId="{ECA85F77-4808-44C0-9320-40162B415996}" destId="{FC41C347-C2AB-4AF1-95B7-784A2E01A7A7}" srcOrd="1" destOrd="0" presId="urn:microsoft.com/office/officeart/2005/8/layout/process1"/>
    <dgm:cxn modelId="{0A924D24-0A1B-4AAB-AF9F-C70633D84593}" type="presOf" srcId="{27CFFB33-611B-4723-9236-89E8F5076DE2}" destId="{C34BEF50-956F-4B5A-8BA7-378043168FC4}" srcOrd="0" destOrd="0" presId="urn:microsoft.com/office/officeart/2005/8/layout/process1"/>
    <dgm:cxn modelId="{41968C40-D1E5-43AD-8BDC-D4E4F2BC0750}" type="presOf" srcId="{ECA85F77-4808-44C0-9320-40162B415996}" destId="{FCB95D9D-B3F0-4FA5-8B2B-1DD3669C207C}" srcOrd="0" destOrd="0" presId="urn:microsoft.com/office/officeart/2005/8/layout/process1"/>
    <dgm:cxn modelId="{75BBDB69-1CE7-4CFD-844A-9B95C08375F5}" type="presOf" srcId="{990AEF9E-07B9-46F3-8FFB-634AB0D1AA1D}" destId="{4659D6CE-35DC-46A9-B654-421F948A835B}" srcOrd="1" destOrd="0" presId="urn:microsoft.com/office/officeart/2005/8/layout/process1"/>
    <dgm:cxn modelId="{6AA82F6B-3D8B-46A6-AE30-13CAE77055D3}" srcId="{27CFFB33-611B-4723-9236-89E8F5076DE2}" destId="{560E8E04-9B7E-476D-895A-B191DBC30C08}" srcOrd="2" destOrd="0" parTransId="{71F96852-8714-4739-8A1B-8A754B7BAFD7}" sibTransId="{990AEF9E-07B9-46F3-8FFB-634AB0D1AA1D}"/>
    <dgm:cxn modelId="{F86C3580-5D07-4BC4-8581-8C33D25AA513}" srcId="{27CFFB33-611B-4723-9236-89E8F5076DE2}" destId="{27552F98-AF62-4B93-9282-80ADFAE59D40}" srcOrd="0" destOrd="0" parTransId="{54C9FE58-AD2E-43EB-ABA7-B2CF550AFEC6}" sibTransId="{ECA85F77-4808-44C0-9320-40162B415996}"/>
    <dgm:cxn modelId="{6CC48595-7C69-4CC8-8C95-F1081F08127D}" type="presOf" srcId="{27552F98-AF62-4B93-9282-80ADFAE59D40}" destId="{036F6816-095A-4883-8290-C58B657C561B}" srcOrd="0" destOrd="0" presId="urn:microsoft.com/office/officeart/2005/8/layout/process1"/>
    <dgm:cxn modelId="{B8A5BF9A-F1DF-4CC9-A487-946D035FA1A9}" type="presOf" srcId="{51629455-56B1-4A86-B627-25A16F292DCA}" destId="{2D13AA46-7B17-4A70-B1C6-B9DB17ED8FF6}" srcOrd="0" destOrd="0" presId="urn:microsoft.com/office/officeart/2005/8/layout/process1"/>
    <dgm:cxn modelId="{FD2A0D9F-858F-43D7-A052-EA889D5E49A7}" type="presOf" srcId="{560E8E04-9B7E-476D-895A-B191DBC30C08}" destId="{831B4800-0FA5-482A-A045-FA1759E527CA}" srcOrd="0" destOrd="0" presId="urn:microsoft.com/office/officeart/2005/8/layout/process1"/>
    <dgm:cxn modelId="{4A7581A2-2E7E-4A50-912D-91CFF0DF5E55}" srcId="{27CFFB33-611B-4723-9236-89E8F5076DE2}" destId="{48996DD3-0520-4CFC-9F88-32597ECB4735}" srcOrd="1" destOrd="0" parTransId="{07597235-C99B-4B3F-8C15-2CD5B67785CD}" sibTransId="{51629455-56B1-4A86-B627-25A16F292DCA}"/>
    <dgm:cxn modelId="{0CCC2BAF-F2A4-4778-89C4-5CA733617163}" type="presOf" srcId="{48996DD3-0520-4CFC-9F88-32597ECB4735}" destId="{01C526EB-5F97-4093-85FB-1508488AD0C2}" srcOrd="0" destOrd="0" presId="urn:microsoft.com/office/officeart/2005/8/layout/process1"/>
    <dgm:cxn modelId="{E3C335F0-DACC-418E-845A-924828797B38}" srcId="{27CFFB33-611B-4723-9236-89E8F5076DE2}" destId="{9DAD326A-87A6-41B0-8856-0C2DB7CBD7FB}" srcOrd="3" destOrd="0" parTransId="{DCD942CD-C2FD-4FF5-9CC7-C9FE36C19054}" sibTransId="{617F21A4-86FB-4005-B088-5D5D981C3016}"/>
    <dgm:cxn modelId="{E294A0F7-D96A-4D6A-8FAE-5D323CC5D8CA}" type="presOf" srcId="{9DAD326A-87A6-41B0-8856-0C2DB7CBD7FB}" destId="{BF168537-1B2D-4BD9-982D-CCF1598CB6B6}" srcOrd="0" destOrd="0" presId="urn:microsoft.com/office/officeart/2005/8/layout/process1"/>
    <dgm:cxn modelId="{C634614F-C2E5-4882-94FA-E02C499963FD}" type="presParOf" srcId="{C34BEF50-956F-4B5A-8BA7-378043168FC4}" destId="{036F6816-095A-4883-8290-C58B657C561B}" srcOrd="0" destOrd="0" presId="urn:microsoft.com/office/officeart/2005/8/layout/process1"/>
    <dgm:cxn modelId="{71832767-F898-4477-8B48-757B904A261C}" type="presParOf" srcId="{C34BEF50-956F-4B5A-8BA7-378043168FC4}" destId="{FCB95D9D-B3F0-4FA5-8B2B-1DD3669C207C}" srcOrd="1" destOrd="0" presId="urn:microsoft.com/office/officeart/2005/8/layout/process1"/>
    <dgm:cxn modelId="{94DDB3B2-0D49-46DC-93B6-61E62684B435}" type="presParOf" srcId="{FCB95D9D-B3F0-4FA5-8B2B-1DD3669C207C}" destId="{FC41C347-C2AB-4AF1-95B7-784A2E01A7A7}" srcOrd="0" destOrd="0" presId="urn:microsoft.com/office/officeart/2005/8/layout/process1"/>
    <dgm:cxn modelId="{E041930E-ED05-4D6F-B086-87ED3ECB4C83}" type="presParOf" srcId="{C34BEF50-956F-4B5A-8BA7-378043168FC4}" destId="{01C526EB-5F97-4093-85FB-1508488AD0C2}" srcOrd="2" destOrd="0" presId="urn:microsoft.com/office/officeart/2005/8/layout/process1"/>
    <dgm:cxn modelId="{CC933AAD-D9F3-408D-80D5-6C2C4108B74A}" type="presParOf" srcId="{C34BEF50-956F-4B5A-8BA7-378043168FC4}" destId="{2D13AA46-7B17-4A70-B1C6-B9DB17ED8FF6}" srcOrd="3" destOrd="0" presId="urn:microsoft.com/office/officeart/2005/8/layout/process1"/>
    <dgm:cxn modelId="{BBD99920-DB20-4BBD-BE8D-DAB9A3A81A73}" type="presParOf" srcId="{2D13AA46-7B17-4A70-B1C6-B9DB17ED8FF6}" destId="{F1FDA51F-9F44-4336-8E90-AF7073B89F3A}" srcOrd="0" destOrd="0" presId="urn:microsoft.com/office/officeart/2005/8/layout/process1"/>
    <dgm:cxn modelId="{F7F78019-DD15-4F24-A52C-B76110CD7D14}" type="presParOf" srcId="{C34BEF50-956F-4B5A-8BA7-378043168FC4}" destId="{831B4800-0FA5-482A-A045-FA1759E527CA}" srcOrd="4" destOrd="0" presId="urn:microsoft.com/office/officeart/2005/8/layout/process1"/>
    <dgm:cxn modelId="{33EA3A02-F3F2-47FC-8F9C-D4550317A558}" type="presParOf" srcId="{C34BEF50-956F-4B5A-8BA7-378043168FC4}" destId="{87BD0D17-AE25-4A84-AA51-405AE5A70519}" srcOrd="5" destOrd="0" presId="urn:microsoft.com/office/officeart/2005/8/layout/process1"/>
    <dgm:cxn modelId="{06514928-8748-42AF-A6E6-84A8D375CD58}" type="presParOf" srcId="{87BD0D17-AE25-4A84-AA51-405AE5A70519}" destId="{4659D6CE-35DC-46A9-B654-421F948A835B}" srcOrd="0" destOrd="0" presId="urn:microsoft.com/office/officeart/2005/8/layout/process1"/>
    <dgm:cxn modelId="{445627FE-C81D-499A-AB35-AF938B713B02}" type="presParOf" srcId="{C34BEF50-956F-4B5A-8BA7-378043168FC4}" destId="{BF168537-1B2D-4BD9-982D-CCF1598CB6B6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CC288E8-1419-4B8E-9B19-92FB39A278F2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97735D34-42A3-42D3-99E8-4AEA9F460875}">
      <dgm:prSet phldrT="[Texto]"/>
      <dgm:spPr>
        <a:solidFill>
          <a:srgbClr val="36539B"/>
        </a:solidFill>
      </dgm:spPr>
      <dgm:t>
        <a:bodyPr/>
        <a:lstStyle/>
        <a:p>
          <a:r>
            <a:rPr lang="pt-PT" dirty="0">
              <a:latin typeface="Gilroy Light" pitchFamily="2" charset="77"/>
            </a:rPr>
            <a:t>Execução </a:t>
          </a:r>
        </a:p>
      </dgm:t>
    </dgm:pt>
    <dgm:pt modelId="{F16C5C40-4288-489B-8A36-441A8A542C89}" type="parTrans" cxnId="{92150C31-37F0-46D7-92A6-1FA1F5DBDF3C}">
      <dgm:prSet/>
      <dgm:spPr/>
      <dgm:t>
        <a:bodyPr/>
        <a:lstStyle/>
        <a:p>
          <a:endParaRPr lang="pt-PT">
            <a:latin typeface="Gilroy Light" pitchFamily="2" charset="77"/>
          </a:endParaRPr>
        </a:p>
      </dgm:t>
    </dgm:pt>
    <dgm:pt modelId="{A0580D6E-3123-4CD9-B7A5-802698A9C4A0}" type="sibTrans" cxnId="{92150C31-37F0-46D7-92A6-1FA1F5DBDF3C}">
      <dgm:prSet/>
      <dgm:spPr/>
      <dgm:t>
        <a:bodyPr/>
        <a:lstStyle/>
        <a:p>
          <a:endParaRPr lang="pt-PT">
            <a:latin typeface="Gilroy Light" pitchFamily="2" charset="77"/>
          </a:endParaRPr>
        </a:p>
      </dgm:t>
    </dgm:pt>
    <dgm:pt modelId="{F6D31421-62EB-415D-955D-BAC4B7FA7DD1}">
      <dgm:prSet phldrT="[Texto]"/>
      <dgm:spPr>
        <a:solidFill>
          <a:srgbClr val="36539B"/>
        </a:solidFill>
      </dgm:spPr>
      <dgm:t>
        <a:bodyPr/>
        <a:lstStyle/>
        <a:p>
          <a:r>
            <a:rPr lang="pt-PT" dirty="0">
              <a:latin typeface="Gilroy Light" pitchFamily="2" charset="77"/>
            </a:rPr>
            <a:t>Controle</a:t>
          </a:r>
        </a:p>
      </dgm:t>
    </dgm:pt>
    <dgm:pt modelId="{DD57ABCF-AA47-4847-BA7D-16DF9E7B9BAE}" type="parTrans" cxnId="{8F476852-03E3-4AF5-AC51-5D2A90635380}">
      <dgm:prSet/>
      <dgm:spPr/>
      <dgm:t>
        <a:bodyPr/>
        <a:lstStyle/>
        <a:p>
          <a:endParaRPr lang="pt-PT">
            <a:latin typeface="Gilroy Light" pitchFamily="2" charset="77"/>
          </a:endParaRPr>
        </a:p>
      </dgm:t>
    </dgm:pt>
    <dgm:pt modelId="{0D978FD2-8DE5-4C82-94C0-AEFA7ED52B53}" type="sibTrans" cxnId="{8F476852-03E3-4AF5-AC51-5D2A90635380}">
      <dgm:prSet/>
      <dgm:spPr/>
      <dgm:t>
        <a:bodyPr/>
        <a:lstStyle/>
        <a:p>
          <a:endParaRPr lang="pt-PT">
            <a:latin typeface="Gilroy Light" pitchFamily="2" charset="77"/>
          </a:endParaRPr>
        </a:p>
      </dgm:t>
    </dgm:pt>
    <dgm:pt modelId="{B0D14E85-1F3E-427E-BE9F-13B2CF647F25}">
      <dgm:prSet phldrT="[Texto]"/>
      <dgm:spPr>
        <a:solidFill>
          <a:srgbClr val="36539B"/>
        </a:solidFill>
      </dgm:spPr>
      <dgm:t>
        <a:bodyPr/>
        <a:lstStyle/>
        <a:p>
          <a:r>
            <a:rPr lang="pt-PT" dirty="0">
              <a:latin typeface="Gilroy Light" pitchFamily="2" charset="77"/>
            </a:rPr>
            <a:t>Planeamento </a:t>
          </a:r>
        </a:p>
      </dgm:t>
    </dgm:pt>
    <dgm:pt modelId="{6FE4C2FB-D524-4B13-975E-B933D673D5C9}" type="parTrans" cxnId="{089FBD72-80AC-4576-B5CA-25A59B04D9B8}">
      <dgm:prSet/>
      <dgm:spPr/>
      <dgm:t>
        <a:bodyPr/>
        <a:lstStyle/>
        <a:p>
          <a:endParaRPr lang="pt-PT">
            <a:latin typeface="Gilroy Light" pitchFamily="2" charset="77"/>
          </a:endParaRPr>
        </a:p>
      </dgm:t>
    </dgm:pt>
    <dgm:pt modelId="{8A811B56-A2ED-4129-8BE8-1881C707F64B}" type="sibTrans" cxnId="{089FBD72-80AC-4576-B5CA-25A59B04D9B8}">
      <dgm:prSet/>
      <dgm:spPr/>
      <dgm:t>
        <a:bodyPr/>
        <a:lstStyle/>
        <a:p>
          <a:endParaRPr lang="pt-PT">
            <a:latin typeface="Gilroy Light" pitchFamily="2" charset="77"/>
          </a:endParaRPr>
        </a:p>
      </dgm:t>
    </dgm:pt>
    <dgm:pt modelId="{86EBBD45-F107-4425-84E0-CBC9451CDBCA}" type="pres">
      <dgm:prSet presAssocID="{FCC288E8-1419-4B8E-9B19-92FB39A278F2}" presName="compositeShape" presStyleCnt="0">
        <dgm:presLayoutVars>
          <dgm:chMax val="7"/>
          <dgm:dir/>
          <dgm:resizeHandles val="exact"/>
        </dgm:presLayoutVars>
      </dgm:prSet>
      <dgm:spPr/>
    </dgm:pt>
    <dgm:pt modelId="{463020C2-787A-482E-8C16-CE384E82B700}" type="pres">
      <dgm:prSet presAssocID="{FCC288E8-1419-4B8E-9B19-92FB39A278F2}" presName="wedge1" presStyleLbl="node1" presStyleIdx="0" presStyleCnt="3" custScaleX="101198" custScaleY="95962"/>
      <dgm:spPr/>
    </dgm:pt>
    <dgm:pt modelId="{79645CAB-D975-4B3F-9327-CD22C99E7A63}" type="pres">
      <dgm:prSet presAssocID="{FCC288E8-1419-4B8E-9B19-92FB39A278F2}" presName="dummy1a" presStyleCnt="0"/>
      <dgm:spPr/>
    </dgm:pt>
    <dgm:pt modelId="{77678015-A7E8-4009-9C0A-7508AB96105C}" type="pres">
      <dgm:prSet presAssocID="{FCC288E8-1419-4B8E-9B19-92FB39A278F2}" presName="dummy1b" presStyleCnt="0"/>
      <dgm:spPr/>
    </dgm:pt>
    <dgm:pt modelId="{6E9430C4-FE5E-4335-81E2-491A2D7AB6D3}" type="pres">
      <dgm:prSet presAssocID="{FCC288E8-1419-4B8E-9B19-92FB39A278F2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2326A9B8-DA5A-4A77-9E2F-9D2F8361D711}" type="pres">
      <dgm:prSet presAssocID="{FCC288E8-1419-4B8E-9B19-92FB39A278F2}" presName="wedge2" presStyleLbl="node1" presStyleIdx="1" presStyleCnt="3"/>
      <dgm:spPr/>
    </dgm:pt>
    <dgm:pt modelId="{5F2B5A75-8CB0-4968-B342-3174BA614C15}" type="pres">
      <dgm:prSet presAssocID="{FCC288E8-1419-4B8E-9B19-92FB39A278F2}" presName="dummy2a" presStyleCnt="0"/>
      <dgm:spPr/>
    </dgm:pt>
    <dgm:pt modelId="{6F038B0E-B409-4A9D-A13A-F1BC9625A660}" type="pres">
      <dgm:prSet presAssocID="{FCC288E8-1419-4B8E-9B19-92FB39A278F2}" presName="dummy2b" presStyleCnt="0"/>
      <dgm:spPr/>
    </dgm:pt>
    <dgm:pt modelId="{AF8F6519-F0B9-4D53-881F-E492DB5E6665}" type="pres">
      <dgm:prSet presAssocID="{FCC288E8-1419-4B8E-9B19-92FB39A278F2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3E623506-1ACC-4F2E-BB69-81B04CC67ED4}" type="pres">
      <dgm:prSet presAssocID="{FCC288E8-1419-4B8E-9B19-92FB39A278F2}" presName="wedge3" presStyleLbl="node1" presStyleIdx="2" presStyleCnt="3"/>
      <dgm:spPr/>
    </dgm:pt>
    <dgm:pt modelId="{A4FBC324-0C91-4688-A865-3327C245259D}" type="pres">
      <dgm:prSet presAssocID="{FCC288E8-1419-4B8E-9B19-92FB39A278F2}" presName="dummy3a" presStyleCnt="0"/>
      <dgm:spPr/>
    </dgm:pt>
    <dgm:pt modelId="{A385F52E-877D-446D-98D1-40EB53E06232}" type="pres">
      <dgm:prSet presAssocID="{FCC288E8-1419-4B8E-9B19-92FB39A278F2}" presName="dummy3b" presStyleCnt="0"/>
      <dgm:spPr/>
    </dgm:pt>
    <dgm:pt modelId="{EE827B6B-7AFF-47BF-BEA5-F057D5C02538}" type="pres">
      <dgm:prSet presAssocID="{FCC288E8-1419-4B8E-9B19-92FB39A278F2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</dgm:pt>
    <dgm:pt modelId="{9D4F1A48-38D0-4388-A077-68E2BC369A5E}" type="pres">
      <dgm:prSet presAssocID="{A0580D6E-3123-4CD9-B7A5-802698A9C4A0}" presName="arrowWedge1" presStyleLbl="fgSibTrans2D1" presStyleIdx="0" presStyleCnt="3"/>
      <dgm:spPr/>
    </dgm:pt>
    <dgm:pt modelId="{97B8FCA1-6430-4051-9D62-5A5967A8D39F}" type="pres">
      <dgm:prSet presAssocID="{0D978FD2-8DE5-4C82-94C0-AEFA7ED52B53}" presName="arrowWedge2" presStyleLbl="fgSibTrans2D1" presStyleIdx="1" presStyleCnt="3"/>
      <dgm:spPr/>
    </dgm:pt>
    <dgm:pt modelId="{51A26FE9-E465-40C5-8CCE-A5D48865C9CC}" type="pres">
      <dgm:prSet presAssocID="{8A811B56-A2ED-4129-8BE8-1881C707F64B}" presName="arrowWedge3" presStyleLbl="fgSibTrans2D1" presStyleIdx="2" presStyleCnt="3"/>
      <dgm:spPr/>
    </dgm:pt>
  </dgm:ptLst>
  <dgm:cxnLst>
    <dgm:cxn modelId="{750E3804-9A5A-4943-BBA6-BB9375622BD8}" type="presOf" srcId="{F6D31421-62EB-415D-955D-BAC4B7FA7DD1}" destId="{2326A9B8-DA5A-4A77-9E2F-9D2F8361D711}" srcOrd="0" destOrd="0" presId="urn:microsoft.com/office/officeart/2005/8/layout/cycle8"/>
    <dgm:cxn modelId="{8D25B80A-CEC1-416C-A823-52178BD7A554}" type="presOf" srcId="{B0D14E85-1F3E-427E-BE9F-13B2CF647F25}" destId="{3E623506-1ACC-4F2E-BB69-81B04CC67ED4}" srcOrd="0" destOrd="0" presId="urn:microsoft.com/office/officeart/2005/8/layout/cycle8"/>
    <dgm:cxn modelId="{BCA92C16-4E29-48D4-B1FE-C9E6DEBF60D6}" type="presOf" srcId="{F6D31421-62EB-415D-955D-BAC4B7FA7DD1}" destId="{AF8F6519-F0B9-4D53-881F-E492DB5E6665}" srcOrd="1" destOrd="0" presId="urn:microsoft.com/office/officeart/2005/8/layout/cycle8"/>
    <dgm:cxn modelId="{92150C31-37F0-46D7-92A6-1FA1F5DBDF3C}" srcId="{FCC288E8-1419-4B8E-9B19-92FB39A278F2}" destId="{97735D34-42A3-42D3-99E8-4AEA9F460875}" srcOrd="0" destOrd="0" parTransId="{F16C5C40-4288-489B-8A36-441A8A542C89}" sibTransId="{A0580D6E-3123-4CD9-B7A5-802698A9C4A0}"/>
    <dgm:cxn modelId="{8F476852-03E3-4AF5-AC51-5D2A90635380}" srcId="{FCC288E8-1419-4B8E-9B19-92FB39A278F2}" destId="{F6D31421-62EB-415D-955D-BAC4B7FA7DD1}" srcOrd="1" destOrd="0" parTransId="{DD57ABCF-AA47-4847-BA7D-16DF9E7B9BAE}" sibTransId="{0D978FD2-8DE5-4C82-94C0-AEFA7ED52B53}"/>
    <dgm:cxn modelId="{089FBD72-80AC-4576-B5CA-25A59B04D9B8}" srcId="{FCC288E8-1419-4B8E-9B19-92FB39A278F2}" destId="{B0D14E85-1F3E-427E-BE9F-13B2CF647F25}" srcOrd="2" destOrd="0" parTransId="{6FE4C2FB-D524-4B13-975E-B933D673D5C9}" sibTransId="{8A811B56-A2ED-4129-8BE8-1881C707F64B}"/>
    <dgm:cxn modelId="{BCA3777A-7189-472D-A1F1-0EB4509A93C0}" type="presOf" srcId="{97735D34-42A3-42D3-99E8-4AEA9F460875}" destId="{463020C2-787A-482E-8C16-CE384E82B700}" srcOrd="0" destOrd="0" presId="urn:microsoft.com/office/officeart/2005/8/layout/cycle8"/>
    <dgm:cxn modelId="{5FCFB0CD-6D5C-4421-83BD-8A427BF85BD3}" type="presOf" srcId="{FCC288E8-1419-4B8E-9B19-92FB39A278F2}" destId="{86EBBD45-F107-4425-84E0-CBC9451CDBCA}" srcOrd="0" destOrd="0" presId="urn:microsoft.com/office/officeart/2005/8/layout/cycle8"/>
    <dgm:cxn modelId="{FA34A8E1-C022-4B62-9FA9-8545240085B0}" type="presOf" srcId="{B0D14E85-1F3E-427E-BE9F-13B2CF647F25}" destId="{EE827B6B-7AFF-47BF-BEA5-F057D5C02538}" srcOrd="1" destOrd="0" presId="urn:microsoft.com/office/officeart/2005/8/layout/cycle8"/>
    <dgm:cxn modelId="{037D3FFD-C2C5-405D-806E-4A496146D9CB}" type="presOf" srcId="{97735D34-42A3-42D3-99E8-4AEA9F460875}" destId="{6E9430C4-FE5E-4335-81E2-491A2D7AB6D3}" srcOrd="1" destOrd="0" presId="urn:microsoft.com/office/officeart/2005/8/layout/cycle8"/>
    <dgm:cxn modelId="{41790D49-E524-4D6E-9E1E-05D7D8D5D133}" type="presParOf" srcId="{86EBBD45-F107-4425-84E0-CBC9451CDBCA}" destId="{463020C2-787A-482E-8C16-CE384E82B700}" srcOrd="0" destOrd="0" presId="urn:microsoft.com/office/officeart/2005/8/layout/cycle8"/>
    <dgm:cxn modelId="{5AD22842-E5DB-4EFA-BA33-4401EA98E9CC}" type="presParOf" srcId="{86EBBD45-F107-4425-84E0-CBC9451CDBCA}" destId="{79645CAB-D975-4B3F-9327-CD22C99E7A63}" srcOrd="1" destOrd="0" presId="urn:microsoft.com/office/officeart/2005/8/layout/cycle8"/>
    <dgm:cxn modelId="{24CD1889-A950-43F0-9AC6-43DECD402FE3}" type="presParOf" srcId="{86EBBD45-F107-4425-84E0-CBC9451CDBCA}" destId="{77678015-A7E8-4009-9C0A-7508AB96105C}" srcOrd="2" destOrd="0" presId="urn:microsoft.com/office/officeart/2005/8/layout/cycle8"/>
    <dgm:cxn modelId="{8A131F7E-68C6-4A27-8DB9-D5CDAEF60EEA}" type="presParOf" srcId="{86EBBD45-F107-4425-84E0-CBC9451CDBCA}" destId="{6E9430C4-FE5E-4335-81E2-491A2D7AB6D3}" srcOrd="3" destOrd="0" presId="urn:microsoft.com/office/officeart/2005/8/layout/cycle8"/>
    <dgm:cxn modelId="{CBCF9CF9-EBE2-41F5-99CB-DB26D6BB8361}" type="presParOf" srcId="{86EBBD45-F107-4425-84E0-CBC9451CDBCA}" destId="{2326A9B8-DA5A-4A77-9E2F-9D2F8361D711}" srcOrd="4" destOrd="0" presId="urn:microsoft.com/office/officeart/2005/8/layout/cycle8"/>
    <dgm:cxn modelId="{F1E6D639-49C0-4EF6-8116-F5B9E5E97C92}" type="presParOf" srcId="{86EBBD45-F107-4425-84E0-CBC9451CDBCA}" destId="{5F2B5A75-8CB0-4968-B342-3174BA614C15}" srcOrd="5" destOrd="0" presId="urn:microsoft.com/office/officeart/2005/8/layout/cycle8"/>
    <dgm:cxn modelId="{D21F8E0B-CEA3-4E41-9EC4-663B90E4F984}" type="presParOf" srcId="{86EBBD45-F107-4425-84E0-CBC9451CDBCA}" destId="{6F038B0E-B409-4A9D-A13A-F1BC9625A660}" srcOrd="6" destOrd="0" presId="urn:microsoft.com/office/officeart/2005/8/layout/cycle8"/>
    <dgm:cxn modelId="{FF080435-8296-4AEA-ADBF-E66147C89B93}" type="presParOf" srcId="{86EBBD45-F107-4425-84E0-CBC9451CDBCA}" destId="{AF8F6519-F0B9-4D53-881F-E492DB5E6665}" srcOrd="7" destOrd="0" presId="urn:microsoft.com/office/officeart/2005/8/layout/cycle8"/>
    <dgm:cxn modelId="{6091ACC8-02A7-4255-ABB4-460C0227D754}" type="presParOf" srcId="{86EBBD45-F107-4425-84E0-CBC9451CDBCA}" destId="{3E623506-1ACC-4F2E-BB69-81B04CC67ED4}" srcOrd="8" destOrd="0" presId="urn:microsoft.com/office/officeart/2005/8/layout/cycle8"/>
    <dgm:cxn modelId="{84BE1934-B7C0-4D79-B876-F13084586BB1}" type="presParOf" srcId="{86EBBD45-F107-4425-84E0-CBC9451CDBCA}" destId="{A4FBC324-0C91-4688-A865-3327C245259D}" srcOrd="9" destOrd="0" presId="urn:microsoft.com/office/officeart/2005/8/layout/cycle8"/>
    <dgm:cxn modelId="{DA5370AC-6616-497C-8A8B-DA30D7D51C51}" type="presParOf" srcId="{86EBBD45-F107-4425-84E0-CBC9451CDBCA}" destId="{A385F52E-877D-446D-98D1-40EB53E06232}" srcOrd="10" destOrd="0" presId="urn:microsoft.com/office/officeart/2005/8/layout/cycle8"/>
    <dgm:cxn modelId="{2CDD8481-241C-4921-9C0B-91FE5B9C1C9C}" type="presParOf" srcId="{86EBBD45-F107-4425-84E0-CBC9451CDBCA}" destId="{EE827B6B-7AFF-47BF-BEA5-F057D5C02538}" srcOrd="11" destOrd="0" presId="urn:microsoft.com/office/officeart/2005/8/layout/cycle8"/>
    <dgm:cxn modelId="{35D7BBD1-5EF5-4888-A2CB-E43A58258C51}" type="presParOf" srcId="{86EBBD45-F107-4425-84E0-CBC9451CDBCA}" destId="{9D4F1A48-38D0-4388-A077-68E2BC369A5E}" srcOrd="12" destOrd="0" presId="urn:microsoft.com/office/officeart/2005/8/layout/cycle8"/>
    <dgm:cxn modelId="{25CECC72-BF69-4A6F-A806-056C6C66FD8E}" type="presParOf" srcId="{86EBBD45-F107-4425-84E0-CBC9451CDBCA}" destId="{97B8FCA1-6430-4051-9D62-5A5967A8D39F}" srcOrd="13" destOrd="0" presId="urn:microsoft.com/office/officeart/2005/8/layout/cycle8"/>
    <dgm:cxn modelId="{371BF95F-F085-4EE2-9FB7-7365448BFAB9}" type="presParOf" srcId="{86EBBD45-F107-4425-84E0-CBC9451CDBCA}" destId="{51A26FE9-E465-40C5-8CCE-A5D48865C9CC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6F6816-095A-4883-8290-C58B657C561B}">
      <dsp:nvSpPr>
        <dsp:cNvPr id="0" name=""/>
        <dsp:cNvSpPr/>
      </dsp:nvSpPr>
      <dsp:spPr>
        <a:xfrm>
          <a:off x="4247" y="1262311"/>
          <a:ext cx="1857285" cy="1114371"/>
        </a:xfrm>
        <a:prstGeom prst="roundRect">
          <a:avLst>
            <a:gd name="adj" fmla="val 10000"/>
          </a:avLst>
        </a:prstGeom>
        <a:solidFill>
          <a:srgbClr val="5ACCF3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000" b="1" kern="1200" dirty="0">
              <a:solidFill>
                <a:srgbClr val="556D96"/>
              </a:solidFill>
              <a:latin typeface="Gilroy Light" pitchFamily="2" charset="77"/>
            </a:rPr>
            <a:t>Conceção</a:t>
          </a:r>
        </a:p>
      </dsp:txBody>
      <dsp:txXfrm>
        <a:off x="36886" y="1294950"/>
        <a:ext cx="1792007" cy="1049093"/>
      </dsp:txXfrm>
    </dsp:sp>
    <dsp:sp modelId="{FCB95D9D-B3F0-4FA5-8B2B-1DD3669C207C}">
      <dsp:nvSpPr>
        <dsp:cNvPr id="0" name=""/>
        <dsp:cNvSpPr/>
      </dsp:nvSpPr>
      <dsp:spPr>
        <a:xfrm rot="21589184">
          <a:off x="2140124" y="1584466"/>
          <a:ext cx="590619" cy="460606"/>
        </a:xfrm>
        <a:prstGeom prst="rightArrow">
          <a:avLst>
            <a:gd name="adj1" fmla="val 60000"/>
            <a:gd name="adj2" fmla="val 50000"/>
          </a:avLst>
        </a:prstGeom>
        <a:solidFill>
          <a:srgbClr val="A1DDF8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PT" sz="1600" b="1" kern="1200">
            <a:solidFill>
              <a:srgbClr val="556D96"/>
            </a:solidFill>
            <a:latin typeface="Gilroy Light" pitchFamily="2" charset="77"/>
          </a:endParaRPr>
        </a:p>
      </dsp:txBody>
      <dsp:txXfrm>
        <a:off x="2140124" y="1676804"/>
        <a:ext cx="452437" cy="276364"/>
      </dsp:txXfrm>
    </dsp:sp>
    <dsp:sp modelId="{01C526EB-5F97-4093-85FB-1508488AD0C2}">
      <dsp:nvSpPr>
        <dsp:cNvPr id="0" name=""/>
        <dsp:cNvSpPr/>
      </dsp:nvSpPr>
      <dsp:spPr>
        <a:xfrm>
          <a:off x="2975903" y="1252962"/>
          <a:ext cx="1857285" cy="1114371"/>
        </a:xfrm>
        <a:prstGeom prst="roundRect">
          <a:avLst>
            <a:gd name="adj" fmla="val 10000"/>
          </a:avLst>
        </a:prstGeom>
        <a:solidFill>
          <a:srgbClr val="5ACCF3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000" b="1" kern="1200" dirty="0">
              <a:solidFill>
                <a:srgbClr val="556D96"/>
              </a:solidFill>
              <a:latin typeface="Gilroy Light" pitchFamily="2" charset="77"/>
            </a:rPr>
            <a:t>Planeamento</a:t>
          </a:r>
        </a:p>
      </dsp:txBody>
      <dsp:txXfrm>
        <a:off x="3008542" y="1285601"/>
        <a:ext cx="1792007" cy="1049093"/>
      </dsp:txXfrm>
    </dsp:sp>
    <dsp:sp modelId="{2D13AA46-7B17-4A70-B1C6-B9DB17ED8FF6}">
      <dsp:nvSpPr>
        <dsp:cNvPr id="0" name=""/>
        <dsp:cNvSpPr/>
      </dsp:nvSpPr>
      <dsp:spPr>
        <a:xfrm rot="14421">
          <a:off x="4926052" y="1584542"/>
          <a:ext cx="196873" cy="460606"/>
        </a:xfrm>
        <a:prstGeom prst="rightArrow">
          <a:avLst>
            <a:gd name="adj1" fmla="val 60000"/>
            <a:gd name="adj2" fmla="val 50000"/>
          </a:avLst>
        </a:prstGeom>
        <a:solidFill>
          <a:srgbClr val="A1DDF8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PT" sz="1600" b="1" kern="1200">
            <a:solidFill>
              <a:srgbClr val="556D96"/>
            </a:solidFill>
            <a:latin typeface="Gilroy Light" pitchFamily="2" charset="77"/>
          </a:endParaRPr>
        </a:p>
      </dsp:txBody>
      <dsp:txXfrm>
        <a:off x="4926052" y="1676539"/>
        <a:ext cx="137811" cy="276364"/>
      </dsp:txXfrm>
    </dsp:sp>
    <dsp:sp modelId="{831B4800-0FA5-482A-A045-FA1759E527CA}">
      <dsp:nvSpPr>
        <dsp:cNvPr id="0" name=""/>
        <dsp:cNvSpPr/>
      </dsp:nvSpPr>
      <dsp:spPr>
        <a:xfrm>
          <a:off x="5204646" y="1262311"/>
          <a:ext cx="1857285" cy="1114371"/>
        </a:xfrm>
        <a:prstGeom prst="roundRect">
          <a:avLst>
            <a:gd name="adj" fmla="val 10000"/>
          </a:avLst>
        </a:prstGeom>
        <a:solidFill>
          <a:srgbClr val="5ACCF3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000" b="1" kern="1200" dirty="0">
              <a:solidFill>
                <a:srgbClr val="556D96"/>
              </a:solidFill>
              <a:latin typeface="Gilroy Light" pitchFamily="2" charset="77"/>
            </a:rPr>
            <a:t>Execução</a:t>
          </a:r>
        </a:p>
      </dsp:txBody>
      <dsp:txXfrm>
        <a:off x="5237285" y="1294950"/>
        <a:ext cx="1792007" cy="1049093"/>
      </dsp:txXfrm>
    </dsp:sp>
    <dsp:sp modelId="{87BD0D17-AE25-4A84-AA51-405AE5A70519}">
      <dsp:nvSpPr>
        <dsp:cNvPr id="0" name=""/>
        <dsp:cNvSpPr/>
      </dsp:nvSpPr>
      <dsp:spPr>
        <a:xfrm>
          <a:off x="7247659" y="1589194"/>
          <a:ext cx="393744" cy="460606"/>
        </a:xfrm>
        <a:prstGeom prst="rightArrow">
          <a:avLst>
            <a:gd name="adj1" fmla="val 60000"/>
            <a:gd name="adj2" fmla="val 50000"/>
          </a:avLst>
        </a:prstGeom>
        <a:solidFill>
          <a:srgbClr val="A1DDF8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PT" sz="1600" b="1" kern="1200">
            <a:solidFill>
              <a:srgbClr val="556D96"/>
            </a:solidFill>
            <a:latin typeface="Gilroy Light" pitchFamily="2" charset="77"/>
          </a:endParaRPr>
        </a:p>
      </dsp:txBody>
      <dsp:txXfrm>
        <a:off x="7247659" y="1681315"/>
        <a:ext cx="275621" cy="276364"/>
      </dsp:txXfrm>
    </dsp:sp>
    <dsp:sp modelId="{BF168537-1B2D-4BD9-982D-CCF1598CB6B6}">
      <dsp:nvSpPr>
        <dsp:cNvPr id="0" name=""/>
        <dsp:cNvSpPr/>
      </dsp:nvSpPr>
      <dsp:spPr>
        <a:xfrm>
          <a:off x="7804845" y="1262311"/>
          <a:ext cx="1857285" cy="1114371"/>
        </a:xfrm>
        <a:prstGeom prst="roundRect">
          <a:avLst>
            <a:gd name="adj" fmla="val 10000"/>
          </a:avLst>
        </a:prstGeom>
        <a:solidFill>
          <a:srgbClr val="5ACCF3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000" b="1" kern="1200" dirty="0">
              <a:solidFill>
                <a:srgbClr val="556D96"/>
              </a:solidFill>
              <a:latin typeface="Gilroy Light" pitchFamily="2" charset="77"/>
            </a:rPr>
            <a:t>Controlo</a:t>
          </a:r>
        </a:p>
      </dsp:txBody>
      <dsp:txXfrm>
        <a:off x="7837484" y="1294950"/>
        <a:ext cx="1792007" cy="104909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3020C2-787A-482E-8C16-CE384E82B700}">
      <dsp:nvSpPr>
        <dsp:cNvPr id="0" name=""/>
        <dsp:cNvSpPr/>
      </dsp:nvSpPr>
      <dsp:spPr>
        <a:xfrm>
          <a:off x="2239786" y="325231"/>
          <a:ext cx="3373215" cy="3198684"/>
        </a:xfrm>
        <a:prstGeom prst="pie">
          <a:avLst>
            <a:gd name="adj1" fmla="val 16200000"/>
            <a:gd name="adj2" fmla="val 1800000"/>
          </a:avLst>
        </a:prstGeom>
        <a:solidFill>
          <a:srgbClr val="36539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400" kern="1200" dirty="0">
              <a:latin typeface="Gilroy Light" pitchFamily="2" charset="77"/>
            </a:rPr>
            <a:t>Execução </a:t>
          </a:r>
        </a:p>
      </dsp:txBody>
      <dsp:txXfrm>
        <a:off x="4017551" y="1003048"/>
        <a:ext cx="1204719" cy="951989"/>
      </dsp:txXfrm>
    </dsp:sp>
    <dsp:sp modelId="{2326A9B8-DA5A-4A77-9E2F-9D2F8361D711}">
      <dsp:nvSpPr>
        <dsp:cNvPr id="0" name=""/>
        <dsp:cNvSpPr/>
      </dsp:nvSpPr>
      <dsp:spPr>
        <a:xfrm>
          <a:off x="2191102" y="376978"/>
          <a:ext cx="3333282" cy="3333282"/>
        </a:xfrm>
        <a:prstGeom prst="pie">
          <a:avLst>
            <a:gd name="adj1" fmla="val 1800000"/>
            <a:gd name="adj2" fmla="val 9000000"/>
          </a:avLst>
        </a:prstGeom>
        <a:solidFill>
          <a:srgbClr val="36539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400" kern="1200" dirty="0">
              <a:latin typeface="Gilroy Light" pitchFamily="2" charset="77"/>
            </a:rPr>
            <a:t>Controle</a:t>
          </a:r>
        </a:p>
      </dsp:txBody>
      <dsp:txXfrm>
        <a:off x="2984741" y="2539644"/>
        <a:ext cx="1785687" cy="873002"/>
      </dsp:txXfrm>
    </dsp:sp>
    <dsp:sp modelId="{3E623506-1ACC-4F2E-BB69-81B04CC67ED4}">
      <dsp:nvSpPr>
        <dsp:cNvPr id="0" name=""/>
        <dsp:cNvSpPr/>
      </dsp:nvSpPr>
      <dsp:spPr>
        <a:xfrm>
          <a:off x="2122453" y="257932"/>
          <a:ext cx="3333282" cy="3333282"/>
        </a:xfrm>
        <a:prstGeom prst="pie">
          <a:avLst>
            <a:gd name="adj1" fmla="val 9000000"/>
            <a:gd name="adj2" fmla="val 16200000"/>
          </a:avLst>
        </a:prstGeom>
        <a:solidFill>
          <a:srgbClr val="36539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400" kern="1200" dirty="0">
              <a:latin typeface="Gilroy Light" pitchFamily="2" charset="77"/>
            </a:rPr>
            <a:t>Planeamento </a:t>
          </a:r>
        </a:p>
      </dsp:txBody>
      <dsp:txXfrm>
        <a:off x="2508558" y="964271"/>
        <a:ext cx="1190458" cy="992048"/>
      </dsp:txXfrm>
    </dsp:sp>
    <dsp:sp modelId="{9D4F1A48-38D0-4388-A077-68E2BC369A5E}">
      <dsp:nvSpPr>
        <dsp:cNvPr id="0" name=""/>
        <dsp:cNvSpPr/>
      </dsp:nvSpPr>
      <dsp:spPr>
        <a:xfrm>
          <a:off x="2053465" y="52313"/>
          <a:ext cx="3745975" cy="3745975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B8FCA1-6430-4051-9D62-5A5967A8D39F}">
      <dsp:nvSpPr>
        <dsp:cNvPr id="0" name=""/>
        <dsp:cNvSpPr/>
      </dsp:nvSpPr>
      <dsp:spPr>
        <a:xfrm>
          <a:off x="1984756" y="170421"/>
          <a:ext cx="3745975" cy="3745975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A26FE9-E465-40C5-8CCE-A5D48865C9CC}">
      <dsp:nvSpPr>
        <dsp:cNvPr id="0" name=""/>
        <dsp:cNvSpPr/>
      </dsp:nvSpPr>
      <dsp:spPr>
        <a:xfrm>
          <a:off x="1915831" y="51586"/>
          <a:ext cx="3745975" cy="3745975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do subtítulo do Modelo Global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18038-D07C-4CBB-A0EE-95F615AB6F71}" type="datetimeFigureOut">
              <a:rPr lang="pt-PT" smtClean="0"/>
              <a:t>08/06/20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E98FD-E7E9-44C1-B2A7-CB141014767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1650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18038-D07C-4CBB-A0EE-95F615AB6F71}" type="datetimeFigureOut">
              <a:rPr lang="pt-PT" smtClean="0"/>
              <a:t>08/06/20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E98FD-E7E9-44C1-B2A7-CB141014767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72740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18038-D07C-4CBB-A0EE-95F615AB6F71}" type="datetimeFigureOut">
              <a:rPr lang="pt-PT" smtClean="0"/>
              <a:t>08/06/20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E98FD-E7E9-44C1-B2A7-CB141014767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3540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18038-D07C-4CBB-A0EE-95F615AB6F71}" type="datetimeFigureOut">
              <a:rPr lang="pt-PT" smtClean="0"/>
              <a:t>08/06/20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E98FD-E7E9-44C1-B2A7-CB141014767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2345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18038-D07C-4CBB-A0EE-95F615AB6F71}" type="datetimeFigureOut">
              <a:rPr lang="pt-PT" smtClean="0"/>
              <a:t>08/06/20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E98FD-E7E9-44C1-B2A7-CB141014767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6915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18038-D07C-4CBB-A0EE-95F615AB6F71}" type="datetimeFigureOut">
              <a:rPr lang="pt-PT" smtClean="0"/>
              <a:t>08/06/20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E98FD-E7E9-44C1-B2A7-CB141014767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5202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18038-D07C-4CBB-A0EE-95F615AB6F71}" type="datetimeFigureOut">
              <a:rPr lang="pt-PT" smtClean="0"/>
              <a:t>08/06/20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E98FD-E7E9-44C1-B2A7-CB141014767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0936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18038-D07C-4CBB-A0EE-95F615AB6F71}" type="datetimeFigureOut">
              <a:rPr lang="pt-PT" smtClean="0"/>
              <a:t>08/06/20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E98FD-E7E9-44C1-B2A7-CB141014767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1014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18038-D07C-4CBB-A0EE-95F615AB6F71}" type="datetimeFigureOut">
              <a:rPr lang="pt-PT" smtClean="0"/>
              <a:t>08/06/20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E98FD-E7E9-44C1-B2A7-CB141014767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9707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18038-D07C-4CBB-A0EE-95F615AB6F71}" type="datetimeFigureOut">
              <a:rPr lang="pt-PT" smtClean="0"/>
              <a:t>08/06/20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E98FD-E7E9-44C1-B2A7-CB141014767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5330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18038-D07C-4CBB-A0EE-95F615AB6F71}" type="datetimeFigureOut">
              <a:rPr lang="pt-PT" smtClean="0"/>
              <a:t>08/06/20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E98FD-E7E9-44C1-B2A7-CB141014767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4162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518038-D07C-4CBB-A0EE-95F615AB6F71}" type="datetimeFigureOut">
              <a:rPr lang="pt-PT" smtClean="0"/>
              <a:t>08/06/20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3E98FD-E7E9-44C1-B2A7-CB141014767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0027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 descr="Uma imagem com computador&#10;&#10;Descrição gerada automaticamente">
            <a:extLst>
              <a:ext uri="{FF2B5EF4-FFF2-40B4-BE49-F238E27FC236}">
                <a16:creationId xmlns:a16="http://schemas.microsoft.com/office/drawing/2014/main" id="{2960FFEF-35C5-574C-918F-421CDD8F89A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15" t="2766" r="1788" b="59026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8" name="Retângulo 7">
            <a:extLst>
              <a:ext uri="{FF2B5EF4-FFF2-40B4-BE49-F238E27FC236}">
                <a16:creationId xmlns:a16="http://schemas.microsoft.com/office/drawing/2014/main" id="{C13A0878-BE0F-2B41-9FDC-39676D7EF81B}"/>
              </a:ext>
            </a:extLst>
          </p:cNvPr>
          <p:cNvSpPr/>
          <p:nvPr/>
        </p:nvSpPr>
        <p:spPr>
          <a:xfrm>
            <a:off x="215154" y="5029456"/>
            <a:ext cx="969741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PT" sz="4000" b="1" dirty="0">
                <a:solidFill>
                  <a:schemeClr val="bg1"/>
                </a:solidFill>
                <a:latin typeface="Gilroy ExtraBold" pitchFamily="2" charset="77"/>
              </a:rPr>
              <a:t>Gestão de Projetos</a:t>
            </a:r>
          </a:p>
          <a:p>
            <a:pPr algn="r"/>
            <a:r>
              <a:rPr lang="pt-PT" sz="2800" b="1" dirty="0" err="1">
                <a:solidFill>
                  <a:schemeClr val="bg1"/>
                </a:solidFill>
                <a:latin typeface="Gilroy ExtraBold" pitchFamily="2" charset="77"/>
              </a:rPr>
              <a:t>Silvandina</a:t>
            </a:r>
            <a:r>
              <a:rPr lang="pt-PT" sz="2800" b="1" dirty="0">
                <a:solidFill>
                  <a:schemeClr val="bg1"/>
                </a:solidFill>
                <a:latin typeface="Gilroy ExtraBold" pitchFamily="2" charset="77"/>
              </a:rPr>
              <a:t> Cordeiro e Maria Potes Barbas</a:t>
            </a:r>
          </a:p>
          <a:p>
            <a:pPr algn="r"/>
            <a:r>
              <a:rPr lang="pt-PT" sz="1600" b="1" dirty="0">
                <a:solidFill>
                  <a:schemeClr val="bg1"/>
                </a:solidFill>
                <a:latin typeface="Gilroy ExtraBold" pitchFamily="2" charset="77"/>
              </a:rPr>
              <a:t>Moderador: João </a:t>
            </a:r>
            <a:r>
              <a:rPr lang="pt-PT" sz="1600" b="1" dirty="0" err="1">
                <a:solidFill>
                  <a:schemeClr val="bg1"/>
                </a:solidFill>
                <a:latin typeface="Gilroy ExtraBold" pitchFamily="2" charset="77"/>
              </a:rPr>
              <a:t>Samartinho</a:t>
            </a:r>
            <a:endParaRPr sz="1600" b="1" dirty="0">
              <a:solidFill>
                <a:schemeClr val="bg1"/>
              </a:solidFill>
              <a:latin typeface="Gilroy ExtraBold" pitchFamily="2" charset="77"/>
            </a:endParaRPr>
          </a:p>
        </p:txBody>
      </p:sp>
      <p:pic>
        <p:nvPicPr>
          <p:cNvPr id="10" name="Imagem 9" descr="Uma imagem com desenho&#10;&#10;Descrição gerada automaticamente">
            <a:extLst>
              <a:ext uri="{FF2B5EF4-FFF2-40B4-BE49-F238E27FC236}">
                <a16:creationId xmlns:a16="http://schemas.microsoft.com/office/drawing/2014/main" id="{99220B93-2940-6247-8750-78980F2955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294" y="2562844"/>
            <a:ext cx="8542049" cy="2907505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id="{5573EC2D-CBBE-5548-B9FA-189B454EC6B9}"/>
              </a:ext>
            </a:extLst>
          </p:cNvPr>
          <p:cNvSpPr/>
          <p:nvPr/>
        </p:nvSpPr>
        <p:spPr>
          <a:xfrm>
            <a:off x="9481868" y="1080559"/>
            <a:ext cx="27101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3600" b="1" dirty="0">
                <a:solidFill>
                  <a:srgbClr val="34519D"/>
                </a:solidFill>
                <a:latin typeface="Gilroy ExtraBold" pitchFamily="2" charset="77"/>
              </a:rPr>
              <a:t>8 de junho de 2020</a:t>
            </a:r>
            <a:endParaRPr sz="3600" b="1" dirty="0">
              <a:solidFill>
                <a:srgbClr val="34519D"/>
              </a:solidFill>
              <a:latin typeface="Gilroy ExtraBold" pitchFamily="2" charset="77"/>
            </a:endParaRPr>
          </a:p>
        </p:txBody>
      </p:sp>
      <p:pic>
        <p:nvPicPr>
          <p:cNvPr id="14" name="Imagem 13" descr="Uma imagem com desenho&#10;&#10;Descrição gerada automaticamente">
            <a:extLst>
              <a:ext uri="{FF2B5EF4-FFF2-40B4-BE49-F238E27FC236}">
                <a16:creationId xmlns:a16="http://schemas.microsoft.com/office/drawing/2014/main" id="{3C85A9B4-44C0-D447-B451-7E947314B8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643" y="371014"/>
            <a:ext cx="1951247" cy="1419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8323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2F9851D0-6BE9-ED4C-8030-0744441AF324}"/>
              </a:ext>
            </a:extLst>
          </p:cNvPr>
          <p:cNvSpPr/>
          <p:nvPr/>
        </p:nvSpPr>
        <p:spPr>
          <a:xfrm>
            <a:off x="0" y="483855"/>
            <a:ext cx="12192000" cy="967711"/>
          </a:xfrm>
          <a:prstGeom prst="rect">
            <a:avLst/>
          </a:prstGeom>
          <a:solidFill>
            <a:srgbClr val="3451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9A75AD66-C9B1-224B-9934-4648075AFB49}"/>
              </a:ext>
            </a:extLst>
          </p:cNvPr>
          <p:cNvSpPr/>
          <p:nvPr/>
        </p:nvSpPr>
        <p:spPr>
          <a:xfrm>
            <a:off x="387268" y="613768"/>
            <a:ext cx="9144000" cy="70788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pt-PT" sz="4000" b="1" dirty="0">
                <a:solidFill>
                  <a:schemeClr val="bg1"/>
                </a:solidFill>
                <a:latin typeface="Gilroy ExtraBold" pitchFamily="2" charset="77"/>
              </a:rPr>
              <a:t>Gestão de Projetos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85529069-21DC-1042-BDB0-C900B5AB9B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57300" y="2807494"/>
            <a:ext cx="2387600" cy="2387600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9B2202DB-B880-6A4F-BA78-F9A708D62A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8200" y="3080712"/>
            <a:ext cx="2387600" cy="2387600"/>
          </a:xfrm>
          <a:prstGeom prst="rect">
            <a:avLst/>
          </a:prstGeom>
        </p:spPr>
      </p:pic>
      <p:sp>
        <p:nvSpPr>
          <p:cNvPr id="6" name="Marcador de Posição de Conteúdo 5"/>
          <p:cNvSpPr>
            <a:spLocks noGrp="1"/>
          </p:cNvSpPr>
          <p:nvPr>
            <p:ph idx="1"/>
          </p:nvPr>
        </p:nvSpPr>
        <p:spPr>
          <a:xfrm>
            <a:off x="1162050" y="1825624"/>
            <a:ext cx="9867900" cy="4548521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pt-PT" sz="3800" b="1" dirty="0">
                <a:solidFill>
                  <a:srgbClr val="36539B"/>
                </a:solidFill>
                <a:latin typeface="Gilroy ExtraBold" pitchFamily="2" charset="77"/>
              </a:rPr>
              <a:t>Informação e Publicidade </a:t>
            </a:r>
          </a:p>
          <a:p>
            <a:pPr algn="just"/>
            <a:endParaRPr lang="pt-PT" dirty="0">
              <a:latin typeface="Gilroy Light" pitchFamily="2" charset="77"/>
            </a:endParaRPr>
          </a:p>
          <a:p>
            <a:pPr marL="0" indent="0" algn="just">
              <a:buNone/>
            </a:pPr>
            <a:r>
              <a:rPr lang="pt-PT" sz="3200" dirty="0">
                <a:latin typeface="Gilroy Light" pitchFamily="2" charset="77"/>
              </a:rPr>
              <a:t>Proceder à publicitação dos apoios com a referência explícita ao apoio concedido é uma obrigação das entidades beneficiárias (legislação comunitária e nacional)</a:t>
            </a:r>
          </a:p>
          <a:p>
            <a:pPr marL="0" indent="0" algn="just">
              <a:buNone/>
            </a:pPr>
            <a:endParaRPr lang="pt-PT" sz="3200" dirty="0">
              <a:latin typeface="Gilroy Light" pitchFamily="2" charset="77"/>
            </a:endParaRPr>
          </a:p>
          <a:p>
            <a:pPr marL="0" indent="0" algn="just">
              <a:buNone/>
            </a:pPr>
            <a:r>
              <a:rPr lang="pt-PT" sz="3200" dirty="0">
                <a:latin typeface="Gilroy Light" pitchFamily="2" charset="77"/>
              </a:rPr>
              <a:t>Colocar em todos os suportes de divulgação e/ou publicidade:</a:t>
            </a:r>
          </a:p>
          <a:p>
            <a:pPr marL="0" indent="0" algn="just">
              <a:buNone/>
            </a:pPr>
            <a:endParaRPr lang="pt-PT" sz="3200" b="1" dirty="0">
              <a:latin typeface="Gilroy Light" pitchFamily="2" charset="77"/>
            </a:endParaRPr>
          </a:p>
          <a:p>
            <a:pPr marL="0" indent="0" algn="just">
              <a:buNone/>
            </a:pPr>
            <a:r>
              <a:rPr lang="pt-PT" sz="3200" b="1" dirty="0">
                <a:latin typeface="Gilroy Light" pitchFamily="2" charset="77"/>
              </a:rPr>
              <a:t>Onde?</a:t>
            </a:r>
          </a:p>
          <a:p>
            <a:pPr marL="0" indent="0" algn="just">
              <a:buNone/>
            </a:pPr>
            <a:r>
              <a:rPr lang="pt-PT" sz="3200" dirty="0">
                <a:latin typeface="Gilroy Light" pitchFamily="2" charset="77"/>
              </a:rPr>
              <a:t>* </a:t>
            </a:r>
            <a:r>
              <a:rPr lang="pt-PT" sz="3200" dirty="0" err="1">
                <a:latin typeface="Gilroy Light" pitchFamily="2" charset="77"/>
              </a:rPr>
              <a:t>flyers</a:t>
            </a:r>
            <a:r>
              <a:rPr lang="pt-PT" sz="3200" dirty="0">
                <a:latin typeface="Gilroy Light" pitchFamily="2" charset="77"/>
              </a:rPr>
              <a:t>, folhetos, brochuras e similares;</a:t>
            </a:r>
          </a:p>
          <a:p>
            <a:pPr marL="0" indent="0" algn="just">
              <a:buNone/>
            </a:pPr>
            <a:r>
              <a:rPr lang="pt-PT" sz="3200" dirty="0">
                <a:latin typeface="Gilroy Light" pitchFamily="2" charset="77"/>
              </a:rPr>
              <a:t>* convites e programas,</a:t>
            </a:r>
          </a:p>
          <a:p>
            <a:pPr marL="0" indent="0" algn="just">
              <a:buNone/>
            </a:pPr>
            <a:r>
              <a:rPr lang="pt-PT" sz="3200" dirty="0">
                <a:latin typeface="Gilroy Light" pitchFamily="2" charset="77"/>
              </a:rPr>
              <a:t>* website da entidade beneficiária,</a:t>
            </a:r>
          </a:p>
          <a:p>
            <a:pPr marL="0" indent="0" algn="just">
              <a:buNone/>
            </a:pPr>
            <a:r>
              <a:rPr lang="pt-PT" sz="3200" dirty="0">
                <a:latin typeface="Gilroy Light" pitchFamily="2" charset="77"/>
              </a:rPr>
              <a:t>* publicidade em quaisquer meios de comunicação social,</a:t>
            </a:r>
          </a:p>
          <a:p>
            <a:pPr marL="0" indent="0" algn="just">
              <a:buNone/>
            </a:pPr>
            <a:r>
              <a:rPr lang="pt-PT" sz="3200" dirty="0">
                <a:latin typeface="Gilroy Light" pitchFamily="2" charset="77"/>
              </a:rPr>
              <a:t>*cerimónias ou atos públicos que digam respeito à operação</a:t>
            </a:r>
          </a:p>
          <a:p>
            <a:pPr algn="just"/>
            <a:endParaRPr lang="pt-PT" dirty="0">
              <a:latin typeface="Gilroy Ligh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303675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2F9851D0-6BE9-ED4C-8030-0744441AF324}"/>
              </a:ext>
            </a:extLst>
          </p:cNvPr>
          <p:cNvSpPr/>
          <p:nvPr/>
        </p:nvSpPr>
        <p:spPr>
          <a:xfrm>
            <a:off x="0" y="483855"/>
            <a:ext cx="12192000" cy="967711"/>
          </a:xfrm>
          <a:prstGeom prst="rect">
            <a:avLst/>
          </a:prstGeom>
          <a:solidFill>
            <a:srgbClr val="3451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9A75AD66-C9B1-224B-9934-4648075AFB49}"/>
              </a:ext>
            </a:extLst>
          </p:cNvPr>
          <p:cNvSpPr/>
          <p:nvPr/>
        </p:nvSpPr>
        <p:spPr>
          <a:xfrm>
            <a:off x="387268" y="613768"/>
            <a:ext cx="9144000" cy="70788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pt-PT" sz="4000" b="1" dirty="0">
                <a:solidFill>
                  <a:schemeClr val="bg1"/>
                </a:solidFill>
                <a:latin typeface="Gilroy ExtraBold" pitchFamily="2" charset="77"/>
              </a:rPr>
              <a:t>Gestão de Projetos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85529069-21DC-1042-BDB0-C900B5AB9B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5778" y="2839049"/>
            <a:ext cx="2387600" cy="2387600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9B2202DB-B880-6A4F-BA78-F9A708D62A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8200" y="3093412"/>
            <a:ext cx="2387600" cy="2387600"/>
          </a:xfrm>
          <a:prstGeom prst="rect">
            <a:avLst/>
          </a:prstGeom>
        </p:spPr>
      </p:pic>
      <p:sp>
        <p:nvSpPr>
          <p:cNvPr id="6" name="Marcador de Posição de Conteúdo 5"/>
          <p:cNvSpPr>
            <a:spLocks noGrp="1"/>
          </p:cNvSpPr>
          <p:nvPr>
            <p:ph idx="1"/>
          </p:nvPr>
        </p:nvSpPr>
        <p:spPr>
          <a:xfrm>
            <a:off x="1612900" y="2111543"/>
            <a:ext cx="87630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PT" b="1" dirty="0">
                <a:solidFill>
                  <a:srgbClr val="36539B"/>
                </a:solidFill>
                <a:latin typeface="Gilroy ExtraBold" pitchFamily="2" charset="77"/>
              </a:rPr>
              <a:t>O DOSSIER DA OPERAÇÃO…</a:t>
            </a:r>
          </a:p>
          <a:p>
            <a:pPr marL="0" indent="0">
              <a:buNone/>
            </a:pPr>
            <a:endParaRPr lang="pt-PT" dirty="0">
              <a:latin typeface="Gilroy Light" pitchFamily="2" charset="77"/>
            </a:endParaRPr>
          </a:p>
          <a:p>
            <a:pPr marL="0" indent="0" algn="just">
              <a:lnSpc>
                <a:spcPct val="80000"/>
              </a:lnSpc>
              <a:buNone/>
            </a:pPr>
            <a:r>
              <a:rPr lang="pt-PT" sz="2000" dirty="0">
                <a:latin typeface="Gilroy Light" pitchFamily="2" charset="77"/>
              </a:rPr>
              <a:t>Tem de permitir comprovação, em sede de auditoria, e a existência de todos os suportes documentais e eletrónicos indispensáveis a uma clara evidencia de todos os atos realizados no âmbito da operação.</a:t>
            </a:r>
          </a:p>
          <a:p>
            <a:pPr marL="0" indent="0" algn="just">
              <a:lnSpc>
                <a:spcPct val="80000"/>
              </a:lnSpc>
              <a:buNone/>
            </a:pPr>
            <a:endParaRPr lang="pt-PT" sz="2000" dirty="0">
              <a:latin typeface="Gilroy Light" pitchFamily="2" charset="77"/>
            </a:endParaRPr>
          </a:p>
          <a:p>
            <a:pPr marL="0" indent="0" algn="just">
              <a:lnSpc>
                <a:spcPct val="80000"/>
              </a:lnSpc>
              <a:buNone/>
            </a:pPr>
            <a:r>
              <a:rPr lang="pt-PT" sz="2000" dirty="0">
                <a:latin typeface="Gilroy Light" pitchFamily="2" charset="77"/>
              </a:rPr>
              <a:t>A operação poderá, a qualquer momento após o seu encerramento, ser objeto de auditoria, por qualquer entidade habilitada para o efeito, pelo que a falta de elementos documentais poderá determinar a reposição de Fundos comunitários recebidos por essa entidade para a operação em causa.</a:t>
            </a:r>
          </a:p>
        </p:txBody>
      </p:sp>
    </p:spTree>
    <p:extLst>
      <p:ext uri="{BB962C8B-B14F-4D97-AF65-F5344CB8AC3E}">
        <p14:creationId xmlns:p14="http://schemas.microsoft.com/office/powerpoint/2010/main" val="12444894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2F9851D0-6BE9-ED4C-8030-0744441AF324}"/>
              </a:ext>
            </a:extLst>
          </p:cNvPr>
          <p:cNvSpPr/>
          <p:nvPr/>
        </p:nvSpPr>
        <p:spPr>
          <a:xfrm>
            <a:off x="0" y="483855"/>
            <a:ext cx="12192000" cy="967711"/>
          </a:xfrm>
          <a:prstGeom prst="rect">
            <a:avLst/>
          </a:prstGeom>
          <a:solidFill>
            <a:srgbClr val="3451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9A75AD66-C9B1-224B-9934-4648075AFB49}"/>
              </a:ext>
            </a:extLst>
          </p:cNvPr>
          <p:cNvSpPr/>
          <p:nvPr/>
        </p:nvSpPr>
        <p:spPr>
          <a:xfrm>
            <a:off x="387268" y="613768"/>
            <a:ext cx="9144000" cy="70788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pt-PT" sz="4000" b="1" dirty="0">
                <a:solidFill>
                  <a:schemeClr val="bg1"/>
                </a:solidFill>
                <a:latin typeface="Gilroy ExtraBold" pitchFamily="2" charset="77"/>
              </a:rPr>
              <a:t>Gestão de Projetos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85529069-21DC-1042-BDB0-C900B5AB9B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5778" y="2839049"/>
            <a:ext cx="2387600" cy="2387600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9B2202DB-B880-6A4F-BA78-F9A708D62A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84626" y="3093412"/>
            <a:ext cx="2387600" cy="2387600"/>
          </a:xfrm>
          <a:prstGeom prst="rect">
            <a:avLst/>
          </a:prstGeom>
        </p:spPr>
      </p:pic>
      <p:sp>
        <p:nvSpPr>
          <p:cNvPr id="6" name="Marcador de Posição de Conteúdo 5"/>
          <p:cNvSpPr>
            <a:spLocks noGrp="1"/>
          </p:cNvSpPr>
          <p:nvPr>
            <p:ph idx="1"/>
          </p:nvPr>
        </p:nvSpPr>
        <p:spPr>
          <a:xfrm>
            <a:off x="2019300" y="2506662"/>
            <a:ext cx="7683500" cy="24844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t-PT" b="1" dirty="0">
                <a:solidFill>
                  <a:srgbClr val="36539B"/>
                </a:solidFill>
                <a:latin typeface="Gilroy ExtraBold" pitchFamily="2" charset="77"/>
              </a:rPr>
              <a:t>A contratação Pública </a:t>
            </a:r>
          </a:p>
          <a:p>
            <a:pPr marL="0" indent="0" algn="ctr">
              <a:buNone/>
            </a:pPr>
            <a:endParaRPr lang="pt-PT" b="1" dirty="0">
              <a:solidFill>
                <a:srgbClr val="36539B"/>
              </a:solidFill>
              <a:latin typeface="Gilroy ExtraBold" pitchFamily="2" charset="77"/>
            </a:endParaRPr>
          </a:p>
          <a:p>
            <a:pPr marL="0" indent="0" algn="ctr">
              <a:buNone/>
            </a:pPr>
            <a:r>
              <a:rPr lang="pt-PT" sz="2400" dirty="0">
                <a:latin typeface="Gilroy Light" pitchFamily="2" charset="77"/>
              </a:rPr>
              <a:t>Desencadear os Procedimentos de Contratação respeitando  as normas da contratação pública.</a:t>
            </a:r>
          </a:p>
          <a:p>
            <a:pPr marL="0" indent="0" algn="ctr">
              <a:buNone/>
            </a:pPr>
            <a:endParaRPr lang="pt-PT" sz="3200" dirty="0"/>
          </a:p>
        </p:txBody>
      </p:sp>
    </p:spTree>
    <p:extLst>
      <p:ext uri="{BB962C8B-B14F-4D97-AF65-F5344CB8AC3E}">
        <p14:creationId xmlns:p14="http://schemas.microsoft.com/office/powerpoint/2010/main" val="27396019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2F9851D0-6BE9-ED4C-8030-0744441AF324}"/>
              </a:ext>
            </a:extLst>
          </p:cNvPr>
          <p:cNvSpPr/>
          <p:nvPr/>
        </p:nvSpPr>
        <p:spPr>
          <a:xfrm>
            <a:off x="0" y="483855"/>
            <a:ext cx="12192000" cy="967711"/>
          </a:xfrm>
          <a:prstGeom prst="rect">
            <a:avLst/>
          </a:prstGeom>
          <a:solidFill>
            <a:srgbClr val="3451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9A75AD66-C9B1-224B-9934-4648075AFB49}"/>
              </a:ext>
            </a:extLst>
          </p:cNvPr>
          <p:cNvSpPr/>
          <p:nvPr/>
        </p:nvSpPr>
        <p:spPr>
          <a:xfrm>
            <a:off x="387268" y="613768"/>
            <a:ext cx="9144000" cy="70788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pt-PT" sz="4000" b="1" dirty="0">
                <a:solidFill>
                  <a:schemeClr val="bg1"/>
                </a:solidFill>
                <a:latin typeface="Gilroy ExtraBold" pitchFamily="2" charset="77"/>
              </a:rPr>
              <a:t>Gestão de Projetos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85529069-21DC-1042-BDB0-C900B5AB9B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5778" y="2839049"/>
            <a:ext cx="2387600" cy="2387600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9B2202DB-B880-6A4F-BA78-F9A708D62A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1732" y="3156912"/>
            <a:ext cx="2387600" cy="2387600"/>
          </a:xfrm>
          <a:prstGeom prst="rect">
            <a:avLst/>
          </a:prstGeom>
        </p:spPr>
      </p:pic>
      <p:sp>
        <p:nvSpPr>
          <p:cNvPr id="6" name="Marcador de Posição de Conteúdo 5"/>
          <p:cNvSpPr>
            <a:spLocks noGrp="1"/>
          </p:cNvSpPr>
          <p:nvPr>
            <p:ph idx="1"/>
          </p:nvPr>
        </p:nvSpPr>
        <p:spPr>
          <a:xfrm>
            <a:off x="1590584" y="2175043"/>
            <a:ext cx="9010832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t-PT" b="1" dirty="0">
                <a:solidFill>
                  <a:srgbClr val="36539B"/>
                </a:solidFill>
                <a:latin typeface="Gilroy ExtraBold" pitchFamily="2" charset="77"/>
              </a:rPr>
              <a:t>Imputação de RH …</a:t>
            </a:r>
          </a:p>
          <a:p>
            <a:pPr marL="0" indent="0" algn="ctr">
              <a:buNone/>
            </a:pPr>
            <a:endParaRPr lang="pt-PT" sz="2400" dirty="0">
              <a:latin typeface="Gilroy Light" pitchFamily="2" charset="77"/>
            </a:endParaRPr>
          </a:p>
          <a:p>
            <a:pPr marL="0" indent="0" algn="ctr">
              <a:buNone/>
            </a:pPr>
            <a:r>
              <a:rPr lang="pt-PT" sz="2400" dirty="0">
                <a:latin typeface="Gilroy Light" pitchFamily="2" charset="77"/>
              </a:rPr>
              <a:t>Folhas de Horas – </a:t>
            </a:r>
            <a:r>
              <a:rPr lang="pt-PT" sz="2400" dirty="0" err="1">
                <a:latin typeface="Gilroy Light" pitchFamily="2" charset="77"/>
              </a:rPr>
              <a:t>Timesheets</a:t>
            </a:r>
            <a:r>
              <a:rPr lang="pt-PT" sz="2400" dirty="0">
                <a:latin typeface="Gilroy Light" pitchFamily="2" charset="77"/>
              </a:rPr>
              <a:t> </a:t>
            </a:r>
          </a:p>
          <a:p>
            <a:pPr marL="0" indent="0" algn="ctr">
              <a:buNone/>
            </a:pPr>
            <a:endParaRPr lang="pt-PT" sz="2400" dirty="0">
              <a:latin typeface="Gilroy Light" pitchFamily="2" charset="77"/>
            </a:endParaRPr>
          </a:p>
          <a:p>
            <a:pPr marL="0" indent="0" algn="ctr">
              <a:buNone/>
            </a:pPr>
            <a:r>
              <a:rPr lang="pt-PT" sz="2400" dirty="0">
                <a:latin typeface="Gilroy Light" pitchFamily="2" charset="77"/>
              </a:rPr>
              <a:t> De acordo com o trabalho realizado terá de ser feita uma folha mensal para imputação do custo. </a:t>
            </a:r>
          </a:p>
          <a:p>
            <a:pPr marL="0" indent="0">
              <a:buNone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508626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2F9851D0-6BE9-ED4C-8030-0744441AF324}"/>
              </a:ext>
            </a:extLst>
          </p:cNvPr>
          <p:cNvSpPr/>
          <p:nvPr/>
        </p:nvSpPr>
        <p:spPr>
          <a:xfrm>
            <a:off x="0" y="483855"/>
            <a:ext cx="12192000" cy="967711"/>
          </a:xfrm>
          <a:prstGeom prst="rect">
            <a:avLst/>
          </a:prstGeom>
          <a:solidFill>
            <a:srgbClr val="3451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9A75AD66-C9B1-224B-9934-4648075AFB49}"/>
              </a:ext>
            </a:extLst>
          </p:cNvPr>
          <p:cNvSpPr/>
          <p:nvPr/>
        </p:nvSpPr>
        <p:spPr>
          <a:xfrm>
            <a:off x="387268" y="613768"/>
            <a:ext cx="9144000" cy="70788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pt-PT" sz="4000" b="1" dirty="0">
                <a:solidFill>
                  <a:schemeClr val="bg1"/>
                </a:solidFill>
                <a:latin typeface="Gilroy ExtraBold" pitchFamily="2" charset="77"/>
              </a:rPr>
              <a:t>Gestão de Projetos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85529069-21DC-1042-BDB0-C900B5AB9B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5778" y="2839049"/>
            <a:ext cx="2387600" cy="2387600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9B2202DB-B880-6A4F-BA78-F9A708D62A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8200" y="3068012"/>
            <a:ext cx="2387600" cy="2387600"/>
          </a:xfrm>
          <a:prstGeom prst="rect">
            <a:avLst/>
          </a:prstGeom>
        </p:spPr>
      </p:pic>
      <p:sp>
        <p:nvSpPr>
          <p:cNvPr id="6" name="Marcador de Posição de Conteúdo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pt-PT" b="1" dirty="0">
                <a:solidFill>
                  <a:srgbClr val="36539B"/>
                </a:solidFill>
                <a:latin typeface="Gilroy ExtraBold" pitchFamily="2" charset="77"/>
              </a:rPr>
              <a:t>Controle  </a:t>
            </a:r>
          </a:p>
          <a:p>
            <a:endParaRPr lang="pt-PT" dirty="0"/>
          </a:p>
          <a:p>
            <a:pPr marL="0" indent="0" algn="ctr">
              <a:buNone/>
            </a:pPr>
            <a:r>
              <a:rPr lang="pt-PT" sz="2400" dirty="0">
                <a:latin typeface="Gilroy Light" pitchFamily="2" charset="77"/>
              </a:rPr>
              <a:t>Avaliação diagnóstico</a:t>
            </a:r>
          </a:p>
          <a:p>
            <a:pPr marL="0" indent="0" algn="ctr">
              <a:buNone/>
            </a:pPr>
            <a:endParaRPr lang="pt-PT" sz="2400" dirty="0">
              <a:latin typeface="Gilroy Light" pitchFamily="2" charset="77"/>
            </a:endParaRPr>
          </a:p>
          <a:p>
            <a:pPr marL="0" indent="0" algn="ctr">
              <a:buNone/>
            </a:pPr>
            <a:r>
              <a:rPr lang="pt-PT" sz="2400" dirty="0">
                <a:latin typeface="Gilroy Light" pitchFamily="2" charset="77"/>
              </a:rPr>
              <a:t>Avaliação de processo</a:t>
            </a:r>
          </a:p>
          <a:p>
            <a:pPr marL="0" indent="0" algn="ctr">
              <a:buNone/>
            </a:pPr>
            <a:endParaRPr lang="pt-PT" sz="2400" dirty="0">
              <a:latin typeface="Gilroy Light" pitchFamily="2" charset="77"/>
            </a:endParaRPr>
          </a:p>
          <a:p>
            <a:pPr marL="0" indent="0" algn="ctr">
              <a:buNone/>
            </a:pPr>
            <a:r>
              <a:rPr lang="pt-PT" sz="2400" dirty="0">
                <a:latin typeface="Gilroy Light" pitchFamily="2" charset="77"/>
              </a:rPr>
              <a:t>Avaliação final</a:t>
            </a:r>
          </a:p>
          <a:p>
            <a:pPr marL="0" indent="0" algn="ctr">
              <a:buNone/>
            </a:pPr>
            <a:endParaRPr lang="pt-PT" sz="2400" dirty="0">
              <a:latin typeface="Gilroy Light" pitchFamily="2" charset="77"/>
            </a:endParaRPr>
          </a:p>
          <a:p>
            <a:pPr marL="0" indent="0" algn="ctr">
              <a:buNone/>
            </a:pPr>
            <a:r>
              <a:rPr lang="pt-PT" sz="2400" dirty="0">
                <a:latin typeface="Gilroy Light" pitchFamily="2" charset="77"/>
              </a:rPr>
              <a:t>Relatório Final</a:t>
            </a:r>
          </a:p>
          <a:p>
            <a:pPr marL="0" indent="0">
              <a:buNone/>
            </a:pPr>
            <a:endParaRPr lang="pt-PT" sz="2000" dirty="0"/>
          </a:p>
          <a:p>
            <a:pPr marL="0" indent="0">
              <a:buNone/>
            </a:pPr>
            <a:endParaRPr lang="pt-PT" sz="2000" dirty="0"/>
          </a:p>
        </p:txBody>
      </p:sp>
    </p:spTree>
    <p:extLst>
      <p:ext uri="{BB962C8B-B14F-4D97-AF65-F5344CB8AC3E}">
        <p14:creationId xmlns:p14="http://schemas.microsoft.com/office/powerpoint/2010/main" val="1797232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2F9851D0-6BE9-ED4C-8030-0744441AF324}"/>
              </a:ext>
            </a:extLst>
          </p:cNvPr>
          <p:cNvSpPr/>
          <p:nvPr/>
        </p:nvSpPr>
        <p:spPr>
          <a:xfrm>
            <a:off x="0" y="483855"/>
            <a:ext cx="12192000" cy="967711"/>
          </a:xfrm>
          <a:prstGeom prst="rect">
            <a:avLst/>
          </a:prstGeom>
          <a:solidFill>
            <a:srgbClr val="3451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9A75AD66-C9B1-224B-9934-4648075AFB49}"/>
              </a:ext>
            </a:extLst>
          </p:cNvPr>
          <p:cNvSpPr/>
          <p:nvPr/>
        </p:nvSpPr>
        <p:spPr>
          <a:xfrm>
            <a:off x="387268" y="613768"/>
            <a:ext cx="9144000" cy="70788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pt-PT" sz="4000" b="1" dirty="0">
                <a:solidFill>
                  <a:schemeClr val="bg1"/>
                </a:solidFill>
                <a:latin typeface="Gilroy ExtraBold" pitchFamily="2" charset="77"/>
              </a:rPr>
              <a:t>Gestão de Projetos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85529069-21DC-1042-BDB0-C900B5AB9B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5778" y="2839049"/>
            <a:ext cx="2387600" cy="2387600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9B2202DB-B880-6A4F-BA78-F9A708D62A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8200" y="4032849"/>
            <a:ext cx="2387600" cy="2387600"/>
          </a:xfrm>
          <a:prstGeom prst="rect">
            <a:avLst/>
          </a:prstGeom>
        </p:spPr>
      </p:pic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2205820"/>
              </p:ext>
            </p:extLst>
          </p:nvPr>
        </p:nvGraphicFramePr>
        <p:xfrm>
          <a:off x="387268" y="1600858"/>
          <a:ext cx="11347532" cy="50773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34582">
                  <a:extLst>
                    <a:ext uri="{9D8B030D-6E8A-4147-A177-3AD203B41FA5}">
                      <a16:colId xmlns:a16="http://schemas.microsoft.com/office/drawing/2014/main" val="4125390106"/>
                    </a:ext>
                  </a:extLst>
                </a:gridCol>
                <a:gridCol w="8012950">
                  <a:extLst>
                    <a:ext uri="{9D8B030D-6E8A-4147-A177-3AD203B41FA5}">
                      <a16:colId xmlns:a16="http://schemas.microsoft.com/office/drawing/2014/main" val="1133656078"/>
                    </a:ext>
                  </a:extLst>
                </a:gridCol>
              </a:tblGrid>
              <a:tr h="347805">
                <a:tc>
                  <a:txBody>
                    <a:bodyPr/>
                    <a:lstStyle/>
                    <a:p>
                      <a:pPr algn="ctr"/>
                      <a:r>
                        <a:rPr lang="pt-PT" dirty="0">
                          <a:latin typeface="Gilroy Light" pitchFamily="2" charset="77"/>
                        </a:rPr>
                        <a:t>Fazer um projeto </a:t>
                      </a:r>
                    </a:p>
                  </a:txBody>
                  <a:tcPr>
                    <a:solidFill>
                      <a:srgbClr val="36539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>
                          <a:latin typeface="Gilroy Light" pitchFamily="2" charset="77"/>
                        </a:rPr>
                        <a:t>Elementos-Chave</a:t>
                      </a:r>
                    </a:p>
                  </a:txBody>
                  <a:tcPr>
                    <a:solidFill>
                      <a:srgbClr val="3653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78439"/>
                  </a:ext>
                </a:extLst>
              </a:tr>
              <a:tr h="347805">
                <a:tc>
                  <a:txBody>
                    <a:bodyPr/>
                    <a:lstStyle/>
                    <a:p>
                      <a:r>
                        <a:rPr lang="pt-PT" dirty="0">
                          <a:latin typeface="Gilroy Light" pitchFamily="2" charset="77"/>
                        </a:rPr>
                        <a:t> O quê… se quer fazer?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>
                          <a:latin typeface="Gilroy Light" pitchFamily="2" charset="77"/>
                        </a:rPr>
                        <a:t>Natureza do projeto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388893"/>
                  </a:ext>
                </a:extLst>
              </a:tr>
              <a:tr h="424402">
                <a:tc>
                  <a:txBody>
                    <a:bodyPr/>
                    <a:lstStyle/>
                    <a:p>
                      <a:r>
                        <a:rPr lang="pt-PT" dirty="0">
                          <a:latin typeface="Gilroy Light" pitchFamily="2" charset="77"/>
                        </a:rPr>
                        <a:t>Porquê… se quer fazer?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dirty="0">
                          <a:latin typeface="Gilroy Light" pitchFamily="2" charset="77"/>
                        </a:rPr>
                        <a:t>Origem e fundamento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7882972"/>
                  </a:ext>
                </a:extLst>
              </a:tr>
              <a:tr h="608659">
                <a:tc>
                  <a:txBody>
                    <a:bodyPr/>
                    <a:lstStyle/>
                    <a:p>
                      <a:r>
                        <a:rPr lang="pt-PT" dirty="0">
                          <a:latin typeface="Gilroy Light" pitchFamily="2" charset="77"/>
                        </a:rPr>
                        <a:t>Para quê… se quer fazer?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dirty="0">
                          <a:latin typeface="Gilroy Light" pitchFamily="2" charset="77"/>
                        </a:rPr>
                        <a:t>Objetivos (gerais, específicos, operacionais)</a:t>
                      </a:r>
                    </a:p>
                    <a:p>
                      <a:endParaRPr lang="pt-PT" dirty="0">
                        <a:latin typeface="Gilroy Light" pitchFamily="2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671277"/>
                  </a:ext>
                </a:extLst>
              </a:tr>
              <a:tr h="4244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dirty="0">
                          <a:latin typeface="Gilroy Light" pitchFamily="2" charset="77"/>
                        </a:rPr>
                        <a:t>Quanto… se quer fazer?                      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dirty="0">
                          <a:latin typeface="Gilroy Light" pitchFamily="2" charset="77"/>
                        </a:rPr>
                        <a:t>Metas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3014878"/>
                  </a:ext>
                </a:extLst>
              </a:tr>
              <a:tr h="629338">
                <a:tc>
                  <a:txBody>
                    <a:bodyPr/>
                    <a:lstStyle/>
                    <a:p>
                      <a:r>
                        <a:rPr lang="pt-PT" dirty="0">
                          <a:latin typeface="Gilroy Light" pitchFamily="2" charset="77"/>
                        </a:rPr>
                        <a:t>Onde… se quer fazer?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>
                          <a:latin typeface="Gilroy Light" pitchFamily="2" charset="77"/>
                        </a:rPr>
                        <a:t>Localização Física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822711"/>
                  </a:ext>
                </a:extLst>
              </a:tr>
              <a:tr h="347805">
                <a:tc>
                  <a:txBody>
                    <a:bodyPr/>
                    <a:lstStyle/>
                    <a:p>
                      <a:r>
                        <a:rPr lang="pt-PT" dirty="0">
                          <a:latin typeface="Gilroy Light" pitchFamily="2" charset="77"/>
                        </a:rPr>
                        <a:t>Como… se quer fazer?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>
                          <a:latin typeface="Gilroy Light" pitchFamily="2" charset="77"/>
                        </a:rPr>
                        <a:t>Atividades e tarefas a realizar, metodologia a implementar</a:t>
                      </a:r>
                      <a:r>
                        <a:rPr lang="pt-PT" baseline="0" dirty="0">
                          <a:latin typeface="Gilroy Light" pitchFamily="2" charset="77"/>
                        </a:rPr>
                        <a:t> </a:t>
                      </a:r>
                      <a:endParaRPr lang="pt-PT" dirty="0">
                        <a:latin typeface="Gilroy Light" pitchFamily="2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6884873"/>
                  </a:ext>
                </a:extLst>
              </a:tr>
              <a:tr h="347805">
                <a:tc>
                  <a:txBody>
                    <a:bodyPr/>
                    <a:lstStyle/>
                    <a:p>
                      <a:r>
                        <a:rPr lang="pt-PT" dirty="0">
                          <a:latin typeface="Gilroy Light" pitchFamily="2" charset="77"/>
                        </a:rPr>
                        <a:t>Quem… o vai fazer?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>
                          <a:latin typeface="Gilroy Light" pitchFamily="2" charset="77"/>
                        </a:rPr>
                        <a:t>Recursos humanos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694900"/>
                  </a:ext>
                </a:extLst>
              </a:tr>
              <a:tr h="347805">
                <a:tc>
                  <a:txBody>
                    <a:bodyPr/>
                    <a:lstStyle/>
                    <a:p>
                      <a:r>
                        <a:rPr lang="pt-PT" dirty="0">
                          <a:latin typeface="Gilroy Light" pitchFamily="2" charset="77"/>
                        </a:rPr>
                        <a:t>Com o quê… se vai fazer?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>
                          <a:latin typeface="Gilroy Light" pitchFamily="2" charset="77"/>
                        </a:rPr>
                        <a:t>Recursos materiais e Recursos financeiros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8519573"/>
                  </a:ext>
                </a:extLst>
              </a:tr>
              <a:tr h="1130367">
                <a:tc>
                  <a:txBody>
                    <a:bodyPr/>
                    <a:lstStyle/>
                    <a:p>
                      <a:r>
                        <a:rPr lang="pt-PT" dirty="0">
                          <a:latin typeface="Gilroy Light" pitchFamily="2" charset="77"/>
                        </a:rPr>
                        <a:t>Como… se vai avaliar?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>
                          <a:latin typeface="Gilroy Light" pitchFamily="2" charset="77"/>
                        </a:rPr>
                        <a:t>Controlo e Avaliação dos Resultados(o que se quer que                     aconteça)</a:t>
                      </a:r>
                    </a:p>
                    <a:p>
                      <a:r>
                        <a:rPr lang="pt-PT" dirty="0">
                          <a:latin typeface="Gilroy Light" pitchFamily="2" charset="77"/>
                        </a:rPr>
                        <a:t>| Pontos fortes | Pontos fracos | Oportunidade | Ameaças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8735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2F9851D0-6BE9-ED4C-8030-0744441AF324}"/>
              </a:ext>
            </a:extLst>
          </p:cNvPr>
          <p:cNvSpPr/>
          <p:nvPr/>
        </p:nvSpPr>
        <p:spPr>
          <a:xfrm>
            <a:off x="0" y="483855"/>
            <a:ext cx="12192000" cy="967711"/>
          </a:xfrm>
          <a:prstGeom prst="rect">
            <a:avLst/>
          </a:prstGeom>
          <a:solidFill>
            <a:srgbClr val="3451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9A75AD66-C9B1-224B-9934-4648075AFB49}"/>
              </a:ext>
            </a:extLst>
          </p:cNvPr>
          <p:cNvSpPr/>
          <p:nvPr/>
        </p:nvSpPr>
        <p:spPr>
          <a:xfrm>
            <a:off x="387268" y="613768"/>
            <a:ext cx="9144000" cy="70788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pt-PT" sz="4000" b="1" dirty="0">
                <a:solidFill>
                  <a:schemeClr val="bg1"/>
                </a:solidFill>
                <a:latin typeface="Gilroy ExtraBold" pitchFamily="2" charset="77"/>
              </a:rPr>
              <a:t>Gestão de Projetos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85529069-21DC-1042-BDB0-C900B5AB9B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5778" y="2839049"/>
            <a:ext cx="2387600" cy="2387600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9B2202DB-B880-6A4F-BA78-F9A708D62A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8200" y="4032849"/>
            <a:ext cx="2387600" cy="2387600"/>
          </a:xfrm>
          <a:prstGeom prst="rect">
            <a:avLst/>
          </a:prstGeom>
        </p:spPr>
      </p:pic>
      <p:sp>
        <p:nvSpPr>
          <p:cNvPr id="2" name="Retângulo 1"/>
          <p:cNvSpPr/>
          <p:nvPr/>
        </p:nvSpPr>
        <p:spPr>
          <a:xfrm>
            <a:off x="1080655" y="1898073"/>
            <a:ext cx="8672945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800" b="1" dirty="0"/>
              <a:t> </a:t>
            </a:r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110560270"/>
              </p:ext>
            </p:extLst>
          </p:nvPr>
        </p:nvGraphicFramePr>
        <p:xfrm>
          <a:off x="1331822" y="2382982"/>
          <a:ext cx="9666378" cy="36389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tângulo 3"/>
          <p:cNvSpPr/>
          <p:nvPr/>
        </p:nvSpPr>
        <p:spPr>
          <a:xfrm>
            <a:off x="1331822" y="1945998"/>
            <a:ext cx="2613161" cy="845127"/>
          </a:xfrm>
          <a:prstGeom prst="rect">
            <a:avLst/>
          </a:prstGeom>
          <a:solidFill>
            <a:srgbClr val="36539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PT" sz="20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roy Light" pitchFamily="2" charset="77"/>
              </a:rPr>
              <a:t>Etapas de um Projeto </a:t>
            </a:r>
          </a:p>
        </p:txBody>
      </p:sp>
    </p:spTree>
    <p:extLst>
      <p:ext uri="{BB962C8B-B14F-4D97-AF65-F5344CB8AC3E}">
        <p14:creationId xmlns:p14="http://schemas.microsoft.com/office/powerpoint/2010/main" val="2574672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2F9851D0-6BE9-ED4C-8030-0744441AF324}"/>
              </a:ext>
            </a:extLst>
          </p:cNvPr>
          <p:cNvSpPr/>
          <p:nvPr/>
        </p:nvSpPr>
        <p:spPr>
          <a:xfrm>
            <a:off x="0" y="483855"/>
            <a:ext cx="12192000" cy="967711"/>
          </a:xfrm>
          <a:prstGeom prst="rect">
            <a:avLst/>
          </a:prstGeom>
          <a:solidFill>
            <a:srgbClr val="3451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9A75AD66-C9B1-224B-9934-4648075AFB49}"/>
              </a:ext>
            </a:extLst>
          </p:cNvPr>
          <p:cNvSpPr/>
          <p:nvPr/>
        </p:nvSpPr>
        <p:spPr>
          <a:xfrm>
            <a:off x="387268" y="613768"/>
            <a:ext cx="9144000" cy="70788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pt-PT" sz="4000" b="1" dirty="0">
                <a:solidFill>
                  <a:schemeClr val="bg1"/>
                </a:solidFill>
                <a:latin typeface="Gilroy ExtraBold" pitchFamily="2" charset="77"/>
              </a:rPr>
              <a:t>Gestão de Projetos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85529069-21DC-1042-BDB0-C900B5AB9B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5778" y="2839049"/>
            <a:ext cx="2387600" cy="2387600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9B2202DB-B880-6A4F-BA78-F9A708D62A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8326" y="3131512"/>
            <a:ext cx="2387600" cy="2387600"/>
          </a:xfrm>
          <a:prstGeom prst="rect">
            <a:avLst/>
          </a:prstGeom>
        </p:spPr>
      </p:pic>
      <p:sp>
        <p:nvSpPr>
          <p:cNvPr id="6" name="Marcador de Posição de Conteúdo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000" b="1" dirty="0">
                <a:solidFill>
                  <a:srgbClr val="36539B"/>
                </a:solidFill>
                <a:latin typeface="Gilroy ExtraBold" pitchFamily="2" charset="77"/>
              </a:rPr>
              <a:t>Conceção</a:t>
            </a:r>
          </a:p>
          <a:p>
            <a:pPr marL="0" indent="0">
              <a:buNone/>
            </a:pPr>
            <a:r>
              <a:rPr lang="pt-PT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Gilroy Light" pitchFamily="2" charset="77"/>
              </a:rPr>
              <a:t>Analisar as linhas de financiamento</a:t>
            </a:r>
            <a:endParaRPr lang="pt-PT" sz="2000" dirty="0">
              <a:latin typeface="Gilroy Light" pitchFamily="2" charset="77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8112" y="2745120"/>
            <a:ext cx="4295775" cy="3629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6772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2F9851D0-6BE9-ED4C-8030-0744441AF324}"/>
              </a:ext>
            </a:extLst>
          </p:cNvPr>
          <p:cNvSpPr/>
          <p:nvPr/>
        </p:nvSpPr>
        <p:spPr>
          <a:xfrm>
            <a:off x="0" y="483855"/>
            <a:ext cx="12192000" cy="967711"/>
          </a:xfrm>
          <a:prstGeom prst="rect">
            <a:avLst/>
          </a:prstGeom>
          <a:solidFill>
            <a:srgbClr val="3451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9A75AD66-C9B1-224B-9934-4648075AFB49}"/>
              </a:ext>
            </a:extLst>
          </p:cNvPr>
          <p:cNvSpPr/>
          <p:nvPr/>
        </p:nvSpPr>
        <p:spPr>
          <a:xfrm>
            <a:off x="387268" y="613768"/>
            <a:ext cx="9144000" cy="70788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pt-PT" sz="4000" b="1" dirty="0">
                <a:solidFill>
                  <a:schemeClr val="bg1"/>
                </a:solidFill>
                <a:latin typeface="Gilroy ExtraBold" pitchFamily="2" charset="77"/>
              </a:rPr>
              <a:t>Gestão de Projetos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85529069-21DC-1042-BDB0-C900B5AB9B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21654"/>
            <a:ext cx="2387600" cy="2387600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9B2202DB-B880-6A4F-BA78-F9A708D62A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04400" y="4470400"/>
            <a:ext cx="2387600" cy="2387600"/>
          </a:xfrm>
          <a:prstGeom prst="rect">
            <a:avLst/>
          </a:prstGeom>
        </p:spPr>
      </p:pic>
      <p:graphicFrame>
        <p:nvGraphicFramePr>
          <p:cNvPr id="10" name="Marcador de Posição de Conteúdo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7219014"/>
              </p:ext>
            </p:extLst>
          </p:nvPr>
        </p:nvGraphicFramePr>
        <p:xfrm>
          <a:off x="711200" y="1972502"/>
          <a:ext cx="10769600" cy="42717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00109">
                  <a:extLst>
                    <a:ext uri="{9D8B030D-6E8A-4147-A177-3AD203B41FA5}">
                      <a16:colId xmlns:a16="http://schemas.microsoft.com/office/drawing/2014/main" val="2029345324"/>
                    </a:ext>
                  </a:extLst>
                </a:gridCol>
                <a:gridCol w="3643344">
                  <a:extLst>
                    <a:ext uri="{9D8B030D-6E8A-4147-A177-3AD203B41FA5}">
                      <a16:colId xmlns:a16="http://schemas.microsoft.com/office/drawing/2014/main" val="3618938700"/>
                    </a:ext>
                  </a:extLst>
                </a:gridCol>
                <a:gridCol w="3726147">
                  <a:extLst>
                    <a:ext uri="{9D8B030D-6E8A-4147-A177-3AD203B41FA5}">
                      <a16:colId xmlns:a16="http://schemas.microsoft.com/office/drawing/2014/main" val="1646415559"/>
                    </a:ext>
                  </a:extLst>
                </a:gridCol>
              </a:tblGrid>
              <a:tr h="664110"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pt-PT" sz="2000" b="1" u="none" strike="noStrike" dirty="0">
                          <a:solidFill>
                            <a:schemeClr val="bg1"/>
                          </a:solidFill>
                          <a:effectLst/>
                          <a:latin typeface="Gilroy Light" pitchFamily="2" charset="77"/>
                        </a:rPr>
                        <a:t>Planeamento</a:t>
                      </a:r>
                      <a:r>
                        <a:rPr lang="pt-PT" sz="2000" b="1" u="none" strike="noStrike" baseline="0" dirty="0">
                          <a:solidFill>
                            <a:schemeClr val="bg1"/>
                          </a:solidFill>
                          <a:effectLst/>
                          <a:latin typeface="Gilroy Light" pitchFamily="2" charset="77"/>
                        </a:rPr>
                        <a:t> </a:t>
                      </a:r>
                      <a:br>
                        <a:rPr lang="pt-PT" sz="2000" b="1" u="none" strike="noStrike" dirty="0">
                          <a:solidFill>
                            <a:schemeClr val="bg1"/>
                          </a:solidFill>
                          <a:effectLst/>
                          <a:latin typeface="Gilroy Light" pitchFamily="2" charset="77"/>
                        </a:rPr>
                      </a:br>
                      <a:r>
                        <a:rPr lang="pt-PT" sz="2000" b="1" u="none" strike="noStrike" dirty="0">
                          <a:solidFill>
                            <a:schemeClr val="bg1"/>
                          </a:solidFill>
                          <a:effectLst/>
                          <a:latin typeface="Gilroy Light" pitchFamily="2" charset="77"/>
                        </a:rPr>
                        <a:t>O que fazer?</a:t>
                      </a:r>
                      <a:endParaRPr lang="pt-PT" sz="2000" b="1" i="0" u="none" strike="noStrike" dirty="0">
                        <a:solidFill>
                          <a:schemeClr val="bg1"/>
                        </a:solidFill>
                        <a:effectLst/>
                        <a:latin typeface="Gilroy Light" pitchFamily="2" charset="77"/>
                      </a:endParaRPr>
                    </a:p>
                  </a:txBody>
                  <a:tcPr marL="9525" marR="9525" marT="9525" marB="0" anchor="ctr">
                    <a:solidFill>
                      <a:srgbClr val="3653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2000" u="none" strike="noStrike" dirty="0">
                          <a:effectLst/>
                          <a:latin typeface="Gilroy Light" pitchFamily="2" charset="77"/>
                        </a:rPr>
                        <a:t>Objetivos</a:t>
                      </a:r>
                      <a:br>
                        <a:rPr lang="pt-PT" sz="2000" u="none" strike="noStrike" dirty="0">
                          <a:effectLst/>
                          <a:latin typeface="Gilroy Light" pitchFamily="2" charset="77"/>
                        </a:rPr>
                      </a:br>
                      <a:endParaRPr lang="pt-PT" sz="2000" b="0" i="0" u="none" strike="noStrike" dirty="0">
                        <a:solidFill>
                          <a:srgbClr val="000000"/>
                        </a:solidFill>
                        <a:effectLst/>
                        <a:latin typeface="Gilroy Light" pitchFamily="2" charset="77"/>
                      </a:endParaRPr>
                    </a:p>
                  </a:txBody>
                  <a:tcPr marL="9525" marR="9525" marT="9525" marB="0" anchor="ctr">
                    <a:solidFill>
                      <a:srgbClr val="5ACCF3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pt-PT" sz="2000" u="none" strike="noStrike" dirty="0">
                          <a:effectLst/>
                          <a:latin typeface="Gilroy Light" pitchFamily="2" charset="77"/>
                        </a:rPr>
                        <a:t>Gerais</a:t>
                      </a:r>
                      <a:br>
                        <a:rPr lang="pt-PT" sz="2000" u="none" strike="noStrike" dirty="0">
                          <a:effectLst/>
                          <a:latin typeface="Gilroy Light" pitchFamily="2" charset="77"/>
                        </a:rPr>
                      </a:br>
                      <a:r>
                        <a:rPr lang="pt-PT" sz="2000" u="none" strike="noStrike" dirty="0">
                          <a:effectLst/>
                          <a:latin typeface="Gilroy Light" pitchFamily="2" charset="77"/>
                        </a:rPr>
                        <a:t>Específicos</a:t>
                      </a:r>
                      <a:endParaRPr lang="pt-PT" sz="2000" b="0" i="0" u="none" strike="noStrike" dirty="0">
                        <a:solidFill>
                          <a:srgbClr val="000000"/>
                        </a:solidFill>
                        <a:effectLst/>
                        <a:latin typeface="Gilroy Light" pitchFamily="2" charset="77"/>
                      </a:endParaRPr>
                    </a:p>
                  </a:txBody>
                  <a:tcPr marL="9525" marR="9525" marT="9525" marB="0" anchor="b">
                    <a:solidFill>
                      <a:srgbClr val="A1DD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8167708"/>
                  </a:ext>
                </a:extLst>
              </a:tr>
              <a:tr h="332055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pt-PT" sz="2000" u="none" strike="noStrike" dirty="0">
                          <a:effectLst/>
                          <a:latin typeface="Gilroy Light" pitchFamily="2" charset="77"/>
                        </a:rPr>
                        <a:t>Metodologias</a:t>
                      </a:r>
                      <a:endParaRPr lang="pt-PT" sz="2000" b="0" i="0" u="none" strike="noStrike" dirty="0">
                        <a:solidFill>
                          <a:srgbClr val="000000"/>
                        </a:solidFill>
                        <a:effectLst/>
                        <a:latin typeface="Gilroy Light" pitchFamily="2" charset="77"/>
                      </a:endParaRPr>
                    </a:p>
                  </a:txBody>
                  <a:tcPr marL="9525" marR="9525" marT="9525" marB="0" anchor="ctr">
                    <a:solidFill>
                      <a:srgbClr val="5ACCF3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pt-PT" sz="2000" u="none" strike="noStrike" dirty="0">
                          <a:effectLst/>
                          <a:latin typeface="Gilroy Light" pitchFamily="2" charset="77"/>
                        </a:rPr>
                        <a:t>Atividades</a:t>
                      </a:r>
                      <a:endParaRPr lang="pt-PT" sz="2000" b="0" i="0" u="none" strike="noStrike" dirty="0">
                        <a:solidFill>
                          <a:srgbClr val="000000"/>
                        </a:solidFill>
                        <a:effectLst/>
                        <a:latin typeface="Gilroy Light" pitchFamily="2" charset="77"/>
                      </a:endParaRPr>
                    </a:p>
                  </a:txBody>
                  <a:tcPr marL="9525" marR="9525" marT="9525" marB="0" anchor="b">
                    <a:solidFill>
                      <a:srgbClr val="A1DD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2449950"/>
                  </a:ext>
                </a:extLst>
              </a:tr>
              <a:tr h="332055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pt-PT" sz="2000" u="none" strike="noStrike" dirty="0">
                          <a:effectLst/>
                          <a:latin typeface="Gilroy Light" pitchFamily="2" charset="77"/>
                        </a:rPr>
                        <a:t>Técnicas e instrumentos</a:t>
                      </a:r>
                      <a:endParaRPr lang="pt-PT" sz="2000" b="0" i="0" u="none" strike="noStrike" dirty="0">
                        <a:solidFill>
                          <a:srgbClr val="000000"/>
                        </a:solidFill>
                        <a:effectLst/>
                        <a:latin typeface="Gilroy Light" pitchFamily="2" charset="77"/>
                      </a:endParaRPr>
                    </a:p>
                  </a:txBody>
                  <a:tcPr marL="9525" marR="9525" marT="9525" marB="0" anchor="b">
                    <a:solidFill>
                      <a:srgbClr val="A1DD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8678318"/>
                  </a:ext>
                </a:extLst>
              </a:tr>
              <a:tr h="332055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pt-PT" sz="2000" u="none" strike="noStrike" dirty="0">
                          <a:effectLst/>
                          <a:latin typeface="Gilroy Light" pitchFamily="2" charset="77"/>
                        </a:rPr>
                        <a:t>Definir a população</a:t>
                      </a:r>
                      <a:endParaRPr lang="pt-PT" sz="2000" b="0" i="0" u="none" strike="noStrike" dirty="0">
                        <a:solidFill>
                          <a:srgbClr val="000000"/>
                        </a:solidFill>
                        <a:effectLst/>
                        <a:latin typeface="Gilroy Light" pitchFamily="2" charset="77"/>
                      </a:endParaRPr>
                    </a:p>
                  </a:txBody>
                  <a:tcPr marL="9525" marR="9525" marT="9525" marB="0" anchor="b">
                    <a:solidFill>
                      <a:srgbClr val="A1DD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6260895"/>
                  </a:ext>
                </a:extLst>
              </a:tr>
              <a:tr h="332055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pt-PT" sz="2000" u="none" strike="noStrike" dirty="0">
                          <a:effectLst/>
                          <a:latin typeface="Gilroy Light" pitchFamily="2" charset="77"/>
                        </a:rPr>
                        <a:t>Identificar a amostra </a:t>
                      </a:r>
                      <a:endParaRPr lang="pt-PT" sz="2000" b="0" i="0" u="none" strike="noStrike" dirty="0">
                        <a:solidFill>
                          <a:srgbClr val="000000"/>
                        </a:solidFill>
                        <a:effectLst/>
                        <a:latin typeface="Gilroy Light" pitchFamily="2" charset="77"/>
                      </a:endParaRPr>
                    </a:p>
                  </a:txBody>
                  <a:tcPr marL="9525" marR="9525" marT="9525" marB="0" anchor="b">
                    <a:solidFill>
                      <a:srgbClr val="A1DD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2460060"/>
                  </a:ext>
                </a:extLst>
              </a:tr>
              <a:tr h="575781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pt-PT" sz="2000" u="none" strike="noStrike" dirty="0">
                          <a:effectLst/>
                          <a:latin typeface="Gilroy Light" pitchFamily="2" charset="77"/>
                        </a:rPr>
                        <a:t>Recolha de dados Análise de dados</a:t>
                      </a:r>
                      <a:endParaRPr lang="pt-PT" sz="2000" b="0" i="0" u="none" strike="noStrike" dirty="0">
                        <a:solidFill>
                          <a:srgbClr val="000000"/>
                        </a:solidFill>
                        <a:effectLst/>
                        <a:latin typeface="Gilroy Light" pitchFamily="2" charset="77"/>
                      </a:endParaRPr>
                    </a:p>
                  </a:txBody>
                  <a:tcPr marL="9525" marR="9525" marT="9525" marB="0" anchor="b">
                    <a:solidFill>
                      <a:srgbClr val="A1DD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458899"/>
                  </a:ext>
                </a:extLst>
              </a:tr>
              <a:tr h="332055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pt-PT" sz="2000" u="none" strike="noStrike" dirty="0">
                          <a:effectLst/>
                          <a:latin typeface="Gilroy Light" pitchFamily="2" charset="77"/>
                        </a:rPr>
                        <a:t> Análise de dados</a:t>
                      </a:r>
                      <a:endParaRPr lang="pt-PT" sz="2000" b="0" i="0" u="none" strike="noStrike" dirty="0">
                        <a:solidFill>
                          <a:srgbClr val="000000"/>
                        </a:solidFill>
                        <a:effectLst/>
                        <a:latin typeface="Gilroy Light" pitchFamily="2" charset="77"/>
                      </a:endParaRPr>
                    </a:p>
                  </a:txBody>
                  <a:tcPr marL="9525" marR="9525" marT="9525" marB="0" anchor="b">
                    <a:solidFill>
                      <a:srgbClr val="A1DD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4034913"/>
                  </a:ext>
                </a:extLst>
              </a:tr>
              <a:tr h="332055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2000" u="none" strike="noStrike" dirty="0">
                          <a:effectLst/>
                          <a:latin typeface="Gilroy Light" pitchFamily="2" charset="77"/>
                        </a:rPr>
                        <a:t>Calendarização</a:t>
                      </a:r>
                      <a:endParaRPr lang="pt-PT" sz="2000" b="0" i="0" u="none" strike="noStrike" dirty="0">
                        <a:solidFill>
                          <a:srgbClr val="000000"/>
                        </a:solidFill>
                        <a:effectLst/>
                        <a:latin typeface="Gilroy Light" pitchFamily="2" charset="77"/>
                      </a:endParaRPr>
                    </a:p>
                  </a:txBody>
                  <a:tcPr marL="9525" marR="9525" marT="9525" marB="0" anchor="b">
                    <a:solidFill>
                      <a:srgbClr val="5ACCF3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pt-PT" sz="2000" u="none" strike="noStrike" dirty="0">
                          <a:effectLst/>
                          <a:latin typeface="Gilroy Light" pitchFamily="2" charset="77"/>
                        </a:rPr>
                        <a:t> </a:t>
                      </a:r>
                      <a:endParaRPr lang="pt-PT" sz="2000" b="0" i="0" u="none" strike="noStrike" dirty="0">
                        <a:solidFill>
                          <a:srgbClr val="000000"/>
                        </a:solidFill>
                        <a:effectLst/>
                        <a:latin typeface="Gilroy Light" pitchFamily="2" charset="77"/>
                      </a:endParaRPr>
                    </a:p>
                  </a:txBody>
                  <a:tcPr marL="9525" marR="9525" marT="9525" marB="0" anchor="b">
                    <a:solidFill>
                      <a:srgbClr val="A1DD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2822092"/>
                  </a:ext>
                </a:extLst>
              </a:tr>
              <a:tr h="332055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pt-PT" sz="2000" u="none" strike="noStrike" dirty="0">
                          <a:effectLst/>
                          <a:latin typeface="Gilroy Light" pitchFamily="2" charset="77"/>
                        </a:rPr>
                        <a:t>Recursos</a:t>
                      </a:r>
                      <a:endParaRPr lang="pt-PT" sz="2000" b="0" i="0" u="none" strike="noStrike" dirty="0">
                        <a:solidFill>
                          <a:srgbClr val="000000"/>
                        </a:solidFill>
                        <a:effectLst/>
                        <a:latin typeface="Gilroy Light" pitchFamily="2" charset="77"/>
                      </a:endParaRPr>
                    </a:p>
                  </a:txBody>
                  <a:tcPr marL="9525" marR="9525" marT="9525" marB="0" anchor="ctr">
                    <a:solidFill>
                      <a:srgbClr val="5ACCF3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pt-PT" sz="2000" u="none" strike="noStrike" dirty="0">
                          <a:effectLst/>
                          <a:latin typeface="Gilroy Light" pitchFamily="2" charset="77"/>
                        </a:rPr>
                        <a:t>Humanos </a:t>
                      </a:r>
                      <a:endParaRPr lang="pt-PT" sz="2000" b="0" i="0" u="none" strike="noStrike" dirty="0">
                        <a:solidFill>
                          <a:srgbClr val="000000"/>
                        </a:solidFill>
                        <a:effectLst/>
                        <a:latin typeface="Gilroy Light" pitchFamily="2" charset="77"/>
                      </a:endParaRPr>
                    </a:p>
                  </a:txBody>
                  <a:tcPr marL="9525" marR="9525" marT="9525" marB="0" anchor="b">
                    <a:solidFill>
                      <a:srgbClr val="A1DD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7222191"/>
                  </a:ext>
                </a:extLst>
              </a:tr>
              <a:tr h="332055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pt-PT" sz="2000" u="none" strike="noStrike" dirty="0">
                          <a:effectLst/>
                          <a:latin typeface="Gilroy Light" pitchFamily="2" charset="77"/>
                        </a:rPr>
                        <a:t>Materiais </a:t>
                      </a:r>
                      <a:endParaRPr lang="pt-PT" sz="2000" b="0" i="0" u="none" strike="noStrike" dirty="0">
                        <a:solidFill>
                          <a:srgbClr val="000000"/>
                        </a:solidFill>
                        <a:effectLst/>
                        <a:latin typeface="Gilroy Light" pitchFamily="2" charset="77"/>
                      </a:endParaRPr>
                    </a:p>
                  </a:txBody>
                  <a:tcPr marL="9525" marR="9525" marT="9525" marB="0" anchor="b">
                    <a:solidFill>
                      <a:srgbClr val="A1DD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5754987"/>
                  </a:ext>
                </a:extLst>
              </a:tr>
              <a:tr h="332055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pt-PT" sz="2000" u="none" strike="noStrike" dirty="0">
                          <a:effectLst/>
                          <a:latin typeface="Gilroy Light" pitchFamily="2" charset="77"/>
                        </a:rPr>
                        <a:t>Financeiros</a:t>
                      </a:r>
                      <a:endParaRPr lang="pt-PT" sz="2000" b="0" i="0" u="none" strike="noStrike" dirty="0">
                        <a:solidFill>
                          <a:srgbClr val="000000"/>
                        </a:solidFill>
                        <a:effectLst/>
                        <a:latin typeface="Gilroy Light" pitchFamily="2" charset="77"/>
                      </a:endParaRPr>
                    </a:p>
                  </a:txBody>
                  <a:tcPr marL="9525" marR="9525" marT="9525" marB="0" anchor="b">
                    <a:solidFill>
                      <a:srgbClr val="A1DD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48572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26742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2F9851D0-6BE9-ED4C-8030-0744441AF324}"/>
              </a:ext>
            </a:extLst>
          </p:cNvPr>
          <p:cNvSpPr/>
          <p:nvPr/>
        </p:nvSpPr>
        <p:spPr>
          <a:xfrm>
            <a:off x="0" y="483855"/>
            <a:ext cx="12192000" cy="967711"/>
          </a:xfrm>
          <a:prstGeom prst="rect">
            <a:avLst/>
          </a:prstGeom>
          <a:solidFill>
            <a:srgbClr val="3451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9A75AD66-C9B1-224B-9934-4648075AFB49}"/>
              </a:ext>
            </a:extLst>
          </p:cNvPr>
          <p:cNvSpPr/>
          <p:nvPr/>
        </p:nvSpPr>
        <p:spPr>
          <a:xfrm>
            <a:off x="387268" y="613768"/>
            <a:ext cx="9144000" cy="70788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pt-PT" sz="4000" b="1" dirty="0">
                <a:solidFill>
                  <a:schemeClr val="bg1"/>
                </a:solidFill>
                <a:latin typeface="Gilroy ExtraBold" pitchFamily="2" charset="77"/>
              </a:rPr>
              <a:t>Gestão de Projetos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85529069-21DC-1042-BDB0-C900B5AB9B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7478" y="2597749"/>
            <a:ext cx="2387600" cy="2387600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9B2202DB-B880-6A4F-BA78-F9A708D62A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02026" y="3226594"/>
            <a:ext cx="2387600" cy="2387600"/>
          </a:xfrm>
          <a:prstGeom prst="rect">
            <a:avLst/>
          </a:prstGeom>
        </p:spPr>
      </p:pic>
      <p:sp>
        <p:nvSpPr>
          <p:cNvPr id="6" name="Marcador de Posição de Conteúdo 5"/>
          <p:cNvSpPr>
            <a:spLocks noGrp="1"/>
          </p:cNvSpPr>
          <p:nvPr>
            <p:ph idx="1"/>
          </p:nvPr>
        </p:nvSpPr>
        <p:spPr>
          <a:xfrm>
            <a:off x="2304968" y="2244725"/>
            <a:ext cx="72263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t-PT" b="1" dirty="0">
                <a:solidFill>
                  <a:srgbClr val="36539B"/>
                </a:solidFill>
                <a:latin typeface="Gilroy ExtraBold" pitchFamily="2" charset="77"/>
              </a:rPr>
              <a:t>Planeamento  particularidades:</a:t>
            </a:r>
          </a:p>
          <a:p>
            <a:pPr marL="0" indent="0" algn="ctr">
              <a:buNone/>
            </a:pPr>
            <a:endParaRPr lang="pt-PT" sz="2400" b="1" dirty="0">
              <a:solidFill>
                <a:srgbClr val="36539B"/>
              </a:solidFill>
              <a:latin typeface="Gilroy ExtraBold" pitchFamily="2" charset="77"/>
            </a:endParaRPr>
          </a:p>
          <a:p>
            <a:pPr marL="0" indent="0" algn="ctr">
              <a:buNone/>
            </a:pPr>
            <a:r>
              <a:rPr lang="pt-PT" sz="2400" b="1" dirty="0">
                <a:latin typeface="Gilroy Light" pitchFamily="2" charset="77"/>
              </a:rPr>
              <a:t> </a:t>
            </a:r>
            <a:r>
              <a:rPr lang="pt-PT" sz="2400" dirty="0">
                <a:latin typeface="Gilroy Light" pitchFamily="2" charset="77"/>
              </a:rPr>
              <a:t>Relevância </a:t>
            </a:r>
          </a:p>
          <a:p>
            <a:pPr marL="0" indent="0" algn="ctr">
              <a:buNone/>
            </a:pPr>
            <a:r>
              <a:rPr lang="pt-PT" sz="2400" dirty="0">
                <a:latin typeface="Gilroy Light" pitchFamily="2" charset="77"/>
              </a:rPr>
              <a:t>Coerência </a:t>
            </a:r>
          </a:p>
          <a:p>
            <a:pPr marL="0" indent="0" algn="ctr">
              <a:buNone/>
            </a:pPr>
            <a:r>
              <a:rPr lang="pt-PT" sz="2400" dirty="0">
                <a:latin typeface="Gilroy Light" pitchFamily="2" charset="77"/>
              </a:rPr>
              <a:t>Consistência interna</a:t>
            </a:r>
          </a:p>
          <a:p>
            <a:pPr marL="0" indent="0" algn="ctr">
              <a:buNone/>
            </a:pPr>
            <a:r>
              <a:rPr lang="pt-PT" sz="2400" dirty="0">
                <a:latin typeface="Gilroy Light" pitchFamily="2" charset="77"/>
              </a:rPr>
              <a:t>Viabilidade técnica e financeira</a:t>
            </a:r>
          </a:p>
          <a:p>
            <a:pPr marL="0" indent="0" algn="ctr">
              <a:buNone/>
            </a:pPr>
            <a:r>
              <a:rPr lang="pt-PT" sz="2400" dirty="0">
                <a:latin typeface="Gilroy Light" pitchFamily="2" charset="77"/>
              </a:rPr>
              <a:t> Eficácia </a:t>
            </a:r>
          </a:p>
          <a:p>
            <a:pPr marL="0" indent="0" algn="ctr">
              <a:buNone/>
            </a:pPr>
            <a:r>
              <a:rPr lang="pt-PT" sz="2400" dirty="0">
                <a:latin typeface="Gilroy Light" pitchFamily="2" charset="77"/>
              </a:rPr>
              <a:t>Sustentabilidade</a:t>
            </a:r>
          </a:p>
          <a:p>
            <a:pPr marL="0" indent="0" algn="ctr">
              <a:buNone/>
            </a:pPr>
            <a:endParaRPr lang="pt-PT" sz="2400" dirty="0">
              <a:latin typeface="Gilroy Ligh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761207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2F9851D0-6BE9-ED4C-8030-0744441AF324}"/>
              </a:ext>
            </a:extLst>
          </p:cNvPr>
          <p:cNvSpPr/>
          <p:nvPr/>
        </p:nvSpPr>
        <p:spPr>
          <a:xfrm>
            <a:off x="1" y="483855"/>
            <a:ext cx="12192000" cy="967711"/>
          </a:xfrm>
          <a:prstGeom prst="rect">
            <a:avLst/>
          </a:prstGeom>
          <a:solidFill>
            <a:srgbClr val="3451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9A75AD66-C9B1-224B-9934-4648075AFB49}"/>
              </a:ext>
            </a:extLst>
          </p:cNvPr>
          <p:cNvSpPr/>
          <p:nvPr/>
        </p:nvSpPr>
        <p:spPr>
          <a:xfrm>
            <a:off x="387268" y="613768"/>
            <a:ext cx="9144000" cy="70788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pt-PT" sz="4000" b="1" dirty="0">
                <a:solidFill>
                  <a:schemeClr val="bg1"/>
                </a:solidFill>
                <a:latin typeface="Gilroy ExtraBold" pitchFamily="2" charset="77"/>
              </a:rPr>
              <a:t>Gestão de Projetos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85529069-21DC-1042-BDB0-C900B5AB9B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5778" y="2839049"/>
            <a:ext cx="2387600" cy="2387600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9B2202DB-B880-6A4F-BA78-F9A708D62A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8200" y="4032849"/>
            <a:ext cx="2387600" cy="2387600"/>
          </a:xfrm>
          <a:prstGeom prst="rect">
            <a:avLst/>
          </a:prstGeom>
        </p:spPr>
      </p:pic>
      <p:sp>
        <p:nvSpPr>
          <p:cNvPr id="2" name="Retângulo 1"/>
          <p:cNvSpPr/>
          <p:nvPr/>
        </p:nvSpPr>
        <p:spPr>
          <a:xfrm>
            <a:off x="1405084" y="1707574"/>
            <a:ext cx="8977744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PT" sz="2000" b="1" dirty="0"/>
          </a:p>
          <a:p>
            <a:pPr algn="ctr"/>
            <a:r>
              <a:rPr lang="pt-PT" sz="2000" b="1" dirty="0">
                <a:solidFill>
                  <a:srgbClr val="36539B"/>
                </a:solidFill>
                <a:latin typeface="Gilroy ExtraBold" pitchFamily="2" charset="77"/>
              </a:rPr>
              <a:t>Os projetos são uma forma eficaz de converter as ideias em resultados</a:t>
            </a:r>
          </a:p>
          <a:p>
            <a:endParaRPr lang="pt-PT" sz="2000" b="1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285596371"/>
              </p:ext>
            </p:extLst>
          </p:nvPr>
        </p:nvGraphicFramePr>
        <p:xfrm>
          <a:off x="2032000" y="2452255"/>
          <a:ext cx="7735455" cy="39681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31027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2F9851D0-6BE9-ED4C-8030-0744441AF324}"/>
              </a:ext>
            </a:extLst>
          </p:cNvPr>
          <p:cNvSpPr/>
          <p:nvPr/>
        </p:nvSpPr>
        <p:spPr>
          <a:xfrm>
            <a:off x="0" y="483855"/>
            <a:ext cx="12192000" cy="967711"/>
          </a:xfrm>
          <a:prstGeom prst="rect">
            <a:avLst/>
          </a:prstGeom>
          <a:solidFill>
            <a:srgbClr val="3451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9A75AD66-C9B1-224B-9934-4648075AFB49}"/>
              </a:ext>
            </a:extLst>
          </p:cNvPr>
          <p:cNvSpPr/>
          <p:nvPr/>
        </p:nvSpPr>
        <p:spPr>
          <a:xfrm>
            <a:off x="387268" y="613768"/>
            <a:ext cx="9144000" cy="70788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pt-PT" sz="4000" b="1" dirty="0">
                <a:solidFill>
                  <a:schemeClr val="bg1"/>
                </a:solidFill>
                <a:latin typeface="Gilroy ExtraBold" pitchFamily="2" charset="77"/>
              </a:rPr>
              <a:t>Gestão de Projetos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85529069-21DC-1042-BDB0-C900B5AB9B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93800" y="3202324"/>
            <a:ext cx="2387600" cy="2387600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9B2202DB-B880-6A4F-BA78-F9A708D62A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8200" y="3202324"/>
            <a:ext cx="2387600" cy="2387600"/>
          </a:xfrm>
          <a:prstGeom prst="rect">
            <a:avLst/>
          </a:prstGeom>
        </p:spPr>
      </p:pic>
      <p:sp>
        <p:nvSpPr>
          <p:cNvPr id="6" name="Marcador de Posição de Conteúdo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pt-PT" b="1" dirty="0">
                <a:solidFill>
                  <a:srgbClr val="36539B"/>
                </a:solidFill>
                <a:latin typeface="Gilroy ExtraBold" pitchFamily="2" charset="77"/>
              </a:rPr>
              <a:t>Execução </a:t>
            </a:r>
          </a:p>
          <a:p>
            <a:endParaRPr lang="pt-PT" sz="3200" dirty="0"/>
          </a:p>
          <a:p>
            <a:pPr marL="0" indent="0" algn="ctr">
              <a:buNone/>
            </a:pPr>
            <a:r>
              <a:rPr lang="pt-PT" sz="2400" dirty="0">
                <a:latin typeface="Gilroy Light" pitchFamily="2" charset="77"/>
              </a:rPr>
              <a:t>Desenvolvimento do projeto</a:t>
            </a:r>
          </a:p>
          <a:p>
            <a:pPr marL="0" indent="0" algn="ctr">
              <a:buNone/>
            </a:pPr>
            <a:endParaRPr lang="pt-PT" sz="2400" dirty="0">
              <a:latin typeface="Gilroy Light" pitchFamily="2" charset="77"/>
            </a:endParaRPr>
          </a:p>
          <a:p>
            <a:pPr marL="0" indent="0" algn="ctr">
              <a:buNone/>
            </a:pPr>
            <a:r>
              <a:rPr lang="pt-PT" sz="2400" dirty="0">
                <a:latin typeface="Gilroy Light" pitchFamily="2" charset="77"/>
              </a:rPr>
              <a:t>Acompanhamento do projeto</a:t>
            </a:r>
          </a:p>
          <a:p>
            <a:pPr marL="0" indent="0" algn="ctr">
              <a:buNone/>
            </a:pPr>
            <a:endParaRPr lang="pt-PT" sz="2400" dirty="0">
              <a:latin typeface="Gilroy Light" pitchFamily="2" charset="77"/>
            </a:endParaRPr>
          </a:p>
          <a:p>
            <a:pPr marL="0" indent="0" algn="ctr">
              <a:buNone/>
            </a:pPr>
            <a:r>
              <a:rPr lang="pt-PT" sz="2400" dirty="0">
                <a:latin typeface="Gilroy Light" pitchFamily="2" charset="77"/>
              </a:rPr>
              <a:t>Controlo do projeto</a:t>
            </a:r>
            <a:r>
              <a:rPr lang="pt-PT" sz="2400" dirty="0"/>
              <a:t>	</a:t>
            </a:r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sz="2000" dirty="0"/>
          </a:p>
          <a:p>
            <a:pPr marL="0" indent="0">
              <a:buNone/>
            </a:pPr>
            <a:endParaRPr lang="pt-PT" sz="2000" dirty="0"/>
          </a:p>
          <a:p>
            <a:pPr marL="0" indent="0">
              <a:buNone/>
            </a:pPr>
            <a:endParaRPr lang="pt-PT" sz="2000" dirty="0"/>
          </a:p>
          <a:p>
            <a:pPr marL="0" indent="0">
              <a:buNone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8568624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2F9851D0-6BE9-ED4C-8030-0744441AF324}"/>
              </a:ext>
            </a:extLst>
          </p:cNvPr>
          <p:cNvSpPr/>
          <p:nvPr/>
        </p:nvSpPr>
        <p:spPr>
          <a:xfrm>
            <a:off x="0" y="483855"/>
            <a:ext cx="12192000" cy="967711"/>
          </a:xfrm>
          <a:prstGeom prst="rect">
            <a:avLst/>
          </a:prstGeom>
          <a:solidFill>
            <a:srgbClr val="3451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9A75AD66-C9B1-224B-9934-4648075AFB49}"/>
              </a:ext>
            </a:extLst>
          </p:cNvPr>
          <p:cNvSpPr/>
          <p:nvPr/>
        </p:nvSpPr>
        <p:spPr>
          <a:xfrm>
            <a:off x="387268" y="613768"/>
            <a:ext cx="9144000" cy="70788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pt-PT" sz="4000" b="1" dirty="0">
                <a:solidFill>
                  <a:schemeClr val="bg1"/>
                </a:solidFill>
                <a:latin typeface="Gilroy ExtraBold" pitchFamily="2" charset="77"/>
              </a:rPr>
              <a:t>Gestão de Projetos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85529069-21DC-1042-BDB0-C900B5AB9B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5778" y="2839049"/>
            <a:ext cx="2387600" cy="2387600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9B2202DB-B880-6A4F-BA78-F9A708D62A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9226" y="3245812"/>
            <a:ext cx="2387600" cy="2387600"/>
          </a:xfrm>
          <a:prstGeom prst="rect">
            <a:avLst/>
          </a:prstGeom>
        </p:spPr>
      </p:pic>
      <p:sp>
        <p:nvSpPr>
          <p:cNvPr id="6" name="Marcador de Posição de Conteúdo 5"/>
          <p:cNvSpPr>
            <a:spLocks noGrp="1"/>
          </p:cNvSpPr>
          <p:nvPr>
            <p:ph idx="1"/>
          </p:nvPr>
        </p:nvSpPr>
        <p:spPr>
          <a:xfrm>
            <a:off x="610326" y="2019300"/>
            <a:ext cx="10515600" cy="402703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t-PT" b="1" dirty="0">
                <a:solidFill>
                  <a:srgbClr val="36539B"/>
                </a:solidFill>
                <a:latin typeface="Gilroy ExtraBold" pitchFamily="2" charset="77"/>
              </a:rPr>
              <a:t>Os </a:t>
            </a:r>
            <a:r>
              <a:rPr lang="pt-PT" b="1" dirty="0" err="1">
                <a:solidFill>
                  <a:srgbClr val="36539B"/>
                </a:solidFill>
                <a:latin typeface="Gilroy ExtraBold" pitchFamily="2" charset="77"/>
              </a:rPr>
              <a:t>Stakeholders</a:t>
            </a:r>
            <a:r>
              <a:rPr lang="pt-PT" b="1" dirty="0">
                <a:solidFill>
                  <a:srgbClr val="36539B"/>
                </a:solidFill>
                <a:latin typeface="Gilroy ExtraBold" pitchFamily="2" charset="77"/>
              </a:rPr>
              <a:t>  de um projeto </a:t>
            </a:r>
          </a:p>
          <a:p>
            <a:pPr marL="0" indent="0" algn="ctr">
              <a:buNone/>
            </a:pPr>
            <a:endParaRPr lang="pt-PT" sz="2400" dirty="0">
              <a:solidFill>
                <a:srgbClr val="36539B"/>
              </a:solidFill>
              <a:latin typeface="Gilroy Light" pitchFamily="2" charset="77"/>
            </a:endParaRPr>
          </a:p>
          <a:p>
            <a:pPr marL="0" indent="0" algn="ctr">
              <a:buNone/>
            </a:pPr>
            <a:r>
              <a:rPr lang="pt-PT" sz="2400" dirty="0">
                <a:latin typeface="Gilroy Light" pitchFamily="2" charset="77"/>
              </a:rPr>
              <a:t>Gestor do Projeto </a:t>
            </a:r>
            <a:endParaRPr lang="pt-PT" sz="2400" b="1" dirty="0">
              <a:latin typeface="Gilroy Light" pitchFamily="2" charset="77"/>
            </a:endParaRPr>
          </a:p>
          <a:p>
            <a:pPr marL="0" indent="0" algn="ctr">
              <a:buNone/>
            </a:pPr>
            <a:r>
              <a:rPr lang="pt-PT" sz="2400" dirty="0">
                <a:latin typeface="Gilroy Light" pitchFamily="2" charset="77"/>
              </a:rPr>
              <a:t>Equipa do Projeto </a:t>
            </a:r>
            <a:endParaRPr lang="pt-PT" sz="2400" b="1" dirty="0">
              <a:latin typeface="Gilroy Light" pitchFamily="2" charset="77"/>
            </a:endParaRPr>
          </a:p>
          <a:p>
            <a:pPr marL="0" indent="0" algn="ctr">
              <a:buNone/>
            </a:pPr>
            <a:r>
              <a:rPr lang="pt-PT" sz="2400" dirty="0">
                <a:latin typeface="Gilroy Light" pitchFamily="2" charset="77"/>
              </a:rPr>
              <a:t>Entidade Promotora </a:t>
            </a:r>
            <a:endParaRPr lang="pt-PT" sz="2400" b="1" dirty="0">
              <a:latin typeface="Gilroy Light" pitchFamily="2" charset="77"/>
            </a:endParaRPr>
          </a:p>
          <a:p>
            <a:pPr marL="0" indent="0" algn="ctr">
              <a:buNone/>
            </a:pPr>
            <a:r>
              <a:rPr lang="pt-PT" sz="2400" dirty="0">
                <a:latin typeface="Gilroy Light" pitchFamily="2" charset="77"/>
              </a:rPr>
              <a:t>Entidade Financiadora </a:t>
            </a:r>
            <a:endParaRPr lang="pt-PT" sz="2400" b="1" dirty="0">
              <a:latin typeface="Gilroy Light" pitchFamily="2" charset="77"/>
            </a:endParaRPr>
          </a:p>
          <a:p>
            <a:pPr marL="0" indent="0" algn="ctr">
              <a:buNone/>
            </a:pPr>
            <a:r>
              <a:rPr lang="pt-PT" sz="2400" dirty="0">
                <a:latin typeface="Gilroy Light" pitchFamily="2" charset="77"/>
              </a:rPr>
              <a:t>O Potencial Utilizador/ Cliente </a:t>
            </a:r>
            <a:endParaRPr lang="pt-PT" sz="2400" b="1" dirty="0">
              <a:latin typeface="Gilroy Light" pitchFamily="2" charset="77"/>
            </a:endParaRPr>
          </a:p>
          <a:p>
            <a:pPr algn="ctr"/>
            <a:endParaRPr lang="pt-PT" b="1" dirty="0">
              <a:latin typeface="Gilroy Light" pitchFamily="2" charset="77"/>
            </a:endParaRPr>
          </a:p>
          <a:p>
            <a:pPr algn="ctr"/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51638936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572</TotalTime>
  <Words>512</Words>
  <Application>Microsoft Macintosh PowerPoint</Application>
  <PresentationFormat>Ecrã Panorâmico</PresentationFormat>
  <Paragraphs>137</Paragraphs>
  <Slides>14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Gilroy ExtraBold</vt:lpstr>
      <vt:lpstr>Gilroy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Silvandina Cordeiro - IPSantarém</dc:creator>
  <cp:lastModifiedBy>Mário José</cp:lastModifiedBy>
  <cp:revision>18</cp:revision>
  <dcterms:created xsi:type="dcterms:W3CDTF">2020-06-08T01:00:49Z</dcterms:created>
  <dcterms:modified xsi:type="dcterms:W3CDTF">2020-06-08T10:42:45Z</dcterms:modified>
</cp:coreProperties>
</file>