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5" r:id="rId3"/>
    <p:sldId id="286" r:id="rId4"/>
    <p:sldId id="287" r:id="rId5"/>
    <p:sldId id="28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C0C349-D55A-4526-8EED-C2812F59180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4AAD8C2-4598-4B93-A34D-6A6BCA196609}">
      <dgm:prSet phldrT="[Texte]"/>
      <dgm:spPr/>
      <dgm:t>
        <a:bodyPr/>
        <a:lstStyle/>
        <a:p>
          <a:r>
            <a:rPr lang="fr-FR" dirty="0"/>
            <a:t>Etude de vos besoins</a:t>
          </a:r>
        </a:p>
      </dgm:t>
    </dgm:pt>
    <dgm:pt modelId="{B3ACF473-AF46-4668-AAB3-433FB76F2FED}" type="parTrans" cxnId="{D8C581A6-CFD8-4A74-9417-C7A5F8F75214}">
      <dgm:prSet/>
      <dgm:spPr/>
      <dgm:t>
        <a:bodyPr/>
        <a:lstStyle/>
        <a:p>
          <a:endParaRPr lang="fr-FR"/>
        </a:p>
      </dgm:t>
    </dgm:pt>
    <dgm:pt modelId="{E92EA52B-9073-4CC4-8A23-E8F458D1D70A}" type="sibTrans" cxnId="{D8C581A6-CFD8-4A74-9417-C7A5F8F75214}">
      <dgm:prSet/>
      <dgm:spPr/>
      <dgm:t>
        <a:bodyPr/>
        <a:lstStyle/>
        <a:p>
          <a:endParaRPr lang="fr-FR"/>
        </a:p>
      </dgm:t>
    </dgm:pt>
    <dgm:pt modelId="{BCA73764-3692-41FB-A49E-B8C018D4C695}">
      <dgm:prSet phldrT="[Texte]"/>
      <dgm:spPr/>
      <dgm:t>
        <a:bodyPr/>
        <a:lstStyle/>
        <a:p>
          <a:r>
            <a:rPr lang="fr-FR" dirty="0"/>
            <a:t>Convention tripartite</a:t>
          </a:r>
        </a:p>
      </dgm:t>
    </dgm:pt>
    <dgm:pt modelId="{E56DCE9F-86D1-4E0E-9B1D-BC777539C360}" type="parTrans" cxnId="{E6297DD4-2BF6-46A3-AF90-105DBE265996}">
      <dgm:prSet/>
      <dgm:spPr/>
      <dgm:t>
        <a:bodyPr/>
        <a:lstStyle/>
        <a:p>
          <a:endParaRPr lang="fr-FR"/>
        </a:p>
      </dgm:t>
    </dgm:pt>
    <dgm:pt modelId="{71EAD88B-311B-41B5-8F4E-12CB984B5BB0}" type="sibTrans" cxnId="{E6297DD4-2BF6-46A3-AF90-105DBE265996}">
      <dgm:prSet/>
      <dgm:spPr/>
      <dgm:t>
        <a:bodyPr/>
        <a:lstStyle/>
        <a:p>
          <a:endParaRPr lang="fr-FR"/>
        </a:p>
      </dgm:t>
    </dgm:pt>
    <dgm:pt modelId="{1AC9DF6A-4FCE-4431-98AC-F62607BC19B0}">
      <dgm:prSet phldrT="[Texte]" custT="1"/>
      <dgm:spPr/>
      <dgm:t>
        <a:bodyPr/>
        <a:lstStyle/>
        <a:p>
          <a:r>
            <a:rPr lang="fr-FR" sz="2800" dirty="0"/>
            <a:t>Missions</a:t>
          </a:r>
        </a:p>
      </dgm:t>
    </dgm:pt>
    <dgm:pt modelId="{7E445BF8-879F-4F6C-8052-C0B7A33C5A62}" type="parTrans" cxnId="{4A2DA361-9D55-49BE-A07D-FE1326A427F4}">
      <dgm:prSet/>
      <dgm:spPr/>
      <dgm:t>
        <a:bodyPr/>
        <a:lstStyle/>
        <a:p>
          <a:endParaRPr lang="fr-FR"/>
        </a:p>
      </dgm:t>
    </dgm:pt>
    <dgm:pt modelId="{3EF8B105-B185-4613-8990-4F669FE90B7F}" type="sibTrans" cxnId="{4A2DA361-9D55-49BE-A07D-FE1326A427F4}">
      <dgm:prSet/>
      <dgm:spPr/>
      <dgm:t>
        <a:bodyPr/>
        <a:lstStyle/>
        <a:p>
          <a:endParaRPr lang="fr-FR"/>
        </a:p>
      </dgm:t>
    </dgm:pt>
    <dgm:pt modelId="{2795BFFA-4F17-4001-8C04-A45A3BFE9196}">
      <dgm:prSet custT="1"/>
      <dgm:spPr/>
      <dgm:t>
        <a:bodyPr/>
        <a:lstStyle/>
        <a:p>
          <a:r>
            <a:rPr lang="fr-FR" sz="2800" dirty="0"/>
            <a:t>Evaluation</a:t>
          </a:r>
        </a:p>
      </dgm:t>
    </dgm:pt>
    <dgm:pt modelId="{4DB9FBBA-7B23-4349-BBFD-16FE91914E0E}" type="parTrans" cxnId="{F22B2A99-7B5F-4CF2-BF04-54ADAF3FAEA6}">
      <dgm:prSet/>
      <dgm:spPr/>
      <dgm:t>
        <a:bodyPr/>
        <a:lstStyle/>
        <a:p>
          <a:endParaRPr lang="fr-FR"/>
        </a:p>
      </dgm:t>
    </dgm:pt>
    <dgm:pt modelId="{2C758206-5A11-448D-84B6-594CFBC3D10B}" type="sibTrans" cxnId="{F22B2A99-7B5F-4CF2-BF04-54ADAF3FAEA6}">
      <dgm:prSet/>
      <dgm:spPr/>
      <dgm:t>
        <a:bodyPr/>
        <a:lstStyle/>
        <a:p>
          <a:endParaRPr lang="fr-FR"/>
        </a:p>
      </dgm:t>
    </dgm:pt>
    <dgm:pt modelId="{C6868C8B-DC6B-49B5-A78A-71768D056310}" type="pres">
      <dgm:prSet presAssocID="{47C0C349-D55A-4526-8EED-C2812F591808}" presName="Name0" presStyleCnt="0">
        <dgm:presLayoutVars>
          <dgm:dir/>
          <dgm:animLvl val="lvl"/>
          <dgm:resizeHandles val="exact"/>
        </dgm:presLayoutVars>
      </dgm:prSet>
      <dgm:spPr/>
    </dgm:pt>
    <dgm:pt modelId="{2FBC9264-4508-4826-BC0F-B711B191DDBE}" type="pres">
      <dgm:prSet presAssocID="{74AAD8C2-4598-4B93-A34D-6A6BCA196609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A2899E3-38BD-4D8B-BD82-4D784E609285}" type="pres">
      <dgm:prSet presAssocID="{E92EA52B-9073-4CC4-8A23-E8F458D1D70A}" presName="parTxOnlySpace" presStyleCnt="0"/>
      <dgm:spPr/>
    </dgm:pt>
    <dgm:pt modelId="{2915043F-E88D-46E2-8EF9-49A64230B120}" type="pres">
      <dgm:prSet presAssocID="{BCA73764-3692-41FB-A49E-B8C018D4C695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37FD5F7-9FD0-4799-86B3-87B58F082536}" type="pres">
      <dgm:prSet presAssocID="{71EAD88B-311B-41B5-8F4E-12CB984B5BB0}" presName="parTxOnlySpace" presStyleCnt="0"/>
      <dgm:spPr/>
    </dgm:pt>
    <dgm:pt modelId="{865B413C-5417-4A8B-A787-8EA526149FDA}" type="pres">
      <dgm:prSet presAssocID="{1AC9DF6A-4FCE-4431-98AC-F62607BC19B0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F1D3250-BDE0-4927-9FBB-29BFCBD76E99}" type="pres">
      <dgm:prSet presAssocID="{3EF8B105-B185-4613-8990-4F669FE90B7F}" presName="parTxOnlySpace" presStyleCnt="0"/>
      <dgm:spPr/>
    </dgm:pt>
    <dgm:pt modelId="{81C980F7-0980-433C-B938-216D92C0D124}" type="pres">
      <dgm:prSet presAssocID="{2795BFFA-4F17-4001-8C04-A45A3BFE919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A2DA361-9D55-49BE-A07D-FE1326A427F4}" srcId="{47C0C349-D55A-4526-8EED-C2812F591808}" destId="{1AC9DF6A-4FCE-4431-98AC-F62607BC19B0}" srcOrd="2" destOrd="0" parTransId="{7E445BF8-879F-4F6C-8052-C0B7A33C5A62}" sibTransId="{3EF8B105-B185-4613-8990-4F669FE90B7F}"/>
    <dgm:cxn modelId="{EB021B72-33DE-4E2C-B1FB-240B0B897D7F}" type="presOf" srcId="{1AC9DF6A-4FCE-4431-98AC-F62607BC19B0}" destId="{865B413C-5417-4A8B-A787-8EA526149FDA}" srcOrd="0" destOrd="0" presId="urn:microsoft.com/office/officeart/2005/8/layout/chevron1"/>
    <dgm:cxn modelId="{B500BF55-AE6B-445D-A462-71896D216FA7}" type="presOf" srcId="{2795BFFA-4F17-4001-8C04-A45A3BFE9196}" destId="{81C980F7-0980-433C-B938-216D92C0D124}" srcOrd="0" destOrd="0" presId="urn:microsoft.com/office/officeart/2005/8/layout/chevron1"/>
    <dgm:cxn modelId="{F22B2A99-7B5F-4CF2-BF04-54ADAF3FAEA6}" srcId="{47C0C349-D55A-4526-8EED-C2812F591808}" destId="{2795BFFA-4F17-4001-8C04-A45A3BFE9196}" srcOrd="3" destOrd="0" parTransId="{4DB9FBBA-7B23-4349-BBFD-16FE91914E0E}" sibTransId="{2C758206-5A11-448D-84B6-594CFBC3D10B}"/>
    <dgm:cxn modelId="{D8C581A6-CFD8-4A74-9417-C7A5F8F75214}" srcId="{47C0C349-D55A-4526-8EED-C2812F591808}" destId="{74AAD8C2-4598-4B93-A34D-6A6BCA196609}" srcOrd="0" destOrd="0" parTransId="{B3ACF473-AF46-4668-AAB3-433FB76F2FED}" sibTransId="{E92EA52B-9073-4CC4-8A23-E8F458D1D70A}"/>
    <dgm:cxn modelId="{79A7C8C7-6B3D-497F-8BC6-9FEB95E6B662}" type="presOf" srcId="{47C0C349-D55A-4526-8EED-C2812F591808}" destId="{C6868C8B-DC6B-49B5-A78A-71768D056310}" srcOrd="0" destOrd="0" presId="urn:microsoft.com/office/officeart/2005/8/layout/chevron1"/>
    <dgm:cxn modelId="{E6297DD4-2BF6-46A3-AF90-105DBE265996}" srcId="{47C0C349-D55A-4526-8EED-C2812F591808}" destId="{BCA73764-3692-41FB-A49E-B8C018D4C695}" srcOrd="1" destOrd="0" parTransId="{E56DCE9F-86D1-4E0E-9B1D-BC777539C360}" sibTransId="{71EAD88B-311B-41B5-8F4E-12CB984B5BB0}"/>
    <dgm:cxn modelId="{CAD8C8DA-1B77-4D68-91D0-29513580E4CD}" type="presOf" srcId="{BCA73764-3692-41FB-A49E-B8C018D4C695}" destId="{2915043F-E88D-46E2-8EF9-49A64230B120}" srcOrd="0" destOrd="0" presId="urn:microsoft.com/office/officeart/2005/8/layout/chevron1"/>
    <dgm:cxn modelId="{A3799AFE-77FB-4DC0-B602-527CFA3ED493}" type="presOf" srcId="{74AAD8C2-4598-4B93-A34D-6A6BCA196609}" destId="{2FBC9264-4508-4826-BC0F-B711B191DDBE}" srcOrd="0" destOrd="0" presId="urn:microsoft.com/office/officeart/2005/8/layout/chevron1"/>
    <dgm:cxn modelId="{D7F0C312-92AC-4A29-A639-D3C13D457BDB}" type="presParOf" srcId="{C6868C8B-DC6B-49B5-A78A-71768D056310}" destId="{2FBC9264-4508-4826-BC0F-B711B191DDBE}" srcOrd="0" destOrd="0" presId="urn:microsoft.com/office/officeart/2005/8/layout/chevron1"/>
    <dgm:cxn modelId="{D2172463-78FE-4644-9B0D-96E38D891488}" type="presParOf" srcId="{C6868C8B-DC6B-49B5-A78A-71768D056310}" destId="{AA2899E3-38BD-4D8B-BD82-4D784E609285}" srcOrd="1" destOrd="0" presId="urn:microsoft.com/office/officeart/2005/8/layout/chevron1"/>
    <dgm:cxn modelId="{8BE8AD61-729D-4C39-8DE9-7D877A73E00B}" type="presParOf" srcId="{C6868C8B-DC6B-49B5-A78A-71768D056310}" destId="{2915043F-E88D-46E2-8EF9-49A64230B120}" srcOrd="2" destOrd="0" presId="urn:microsoft.com/office/officeart/2005/8/layout/chevron1"/>
    <dgm:cxn modelId="{08FCD3B7-0159-4945-8BC4-C6DCA0295E3B}" type="presParOf" srcId="{C6868C8B-DC6B-49B5-A78A-71768D056310}" destId="{837FD5F7-9FD0-4799-86B3-87B58F082536}" srcOrd="3" destOrd="0" presId="urn:microsoft.com/office/officeart/2005/8/layout/chevron1"/>
    <dgm:cxn modelId="{38CA22C4-594A-4B7B-8E18-53A5EC501819}" type="presParOf" srcId="{C6868C8B-DC6B-49B5-A78A-71768D056310}" destId="{865B413C-5417-4A8B-A787-8EA526149FDA}" srcOrd="4" destOrd="0" presId="urn:microsoft.com/office/officeart/2005/8/layout/chevron1"/>
    <dgm:cxn modelId="{4727F11B-7971-4351-884B-A67734811650}" type="presParOf" srcId="{C6868C8B-DC6B-49B5-A78A-71768D056310}" destId="{9F1D3250-BDE0-4927-9FBB-29BFCBD76E99}" srcOrd="5" destOrd="0" presId="urn:microsoft.com/office/officeart/2005/8/layout/chevron1"/>
    <dgm:cxn modelId="{A54C38E9-B316-4F89-9184-FB3DEB2F7D5E}" type="presParOf" srcId="{C6868C8B-DC6B-49B5-A78A-71768D056310}" destId="{81C980F7-0980-433C-B938-216D92C0D124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DF0F6A-F545-4BAC-A9B5-F89A7A44C00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643DED0-6397-4B23-9F3A-0A0D73375D48}">
      <dgm:prSet phldrT="[Texte]" custT="1"/>
      <dgm:spPr/>
      <dgm:t>
        <a:bodyPr/>
        <a:lstStyle/>
        <a:p>
          <a:r>
            <a:rPr lang="fr-FR" sz="1800" dirty="0"/>
            <a:t>Marque</a:t>
          </a:r>
          <a:r>
            <a:rPr lang="fr-FR" sz="1400" dirty="0"/>
            <a:t> employeur</a:t>
          </a:r>
        </a:p>
      </dgm:t>
    </dgm:pt>
    <dgm:pt modelId="{D39B39DE-D563-4EB1-8D81-F5C4EA69B3DE}" type="parTrans" cxnId="{D52F1F57-C052-47FC-8203-E3429712B189}">
      <dgm:prSet/>
      <dgm:spPr/>
      <dgm:t>
        <a:bodyPr/>
        <a:lstStyle/>
        <a:p>
          <a:endParaRPr lang="fr-FR"/>
        </a:p>
      </dgm:t>
    </dgm:pt>
    <dgm:pt modelId="{E08CCB1B-960E-43AD-9629-211F73CD4093}" type="sibTrans" cxnId="{D52F1F57-C052-47FC-8203-E3429712B189}">
      <dgm:prSet/>
      <dgm:spPr/>
      <dgm:t>
        <a:bodyPr/>
        <a:lstStyle/>
        <a:p>
          <a:endParaRPr lang="fr-FR"/>
        </a:p>
      </dgm:t>
    </dgm:pt>
    <dgm:pt modelId="{54150403-CC66-4A2A-9C29-729EF6C5E204}">
      <dgm:prSet phldrT="[Texte]" custT="1"/>
      <dgm:spPr/>
      <dgm:t>
        <a:bodyPr/>
        <a:lstStyle/>
        <a:p>
          <a:r>
            <a:rPr lang="fr-FR" sz="2800" dirty="0"/>
            <a:t>Recruter</a:t>
          </a:r>
        </a:p>
      </dgm:t>
    </dgm:pt>
    <dgm:pt modelId="{E169BB93-5A74-4176-B015-E96781C70FDF}" type="parTrans" cxnId="{D4D134A3-0848-4F30-A210-7205959FFE71}">
      <dgm:prSet/>
      <dgm:spPr/>
      <dgm:t>
        <a:bodyPr/>
        <a:lstStyle/>
        <a:p>
          <a:endParaRPr lang="fr-FR"/>
        </a:p>
      </dgm:t>
    </dgm:pt>
    <dgm:pt modelId="{6294770D-A157-4609-8A74-61361026932E}" type="sibTrans" cxnId="{D4D134A3-0848-4F30-A210-7205959FFE71}">
      <dgm:prSet/>
      <dgm:spPr/>
      <dgm:t>
        <a:bodyPr/>
        <a:lstStyle/>
        <a:p>
          <a:endParaRPr lang="fr-FR"/>
        </a:p>
      </dgm:t>
    </dgm:pt>
    <dgm:pt modelId="{0E8808E6-C826-4B30-BE23-3FE4D8D77491}">
      <dgm:prSet phldrT="[Texte]" custT="1"/>
      <dgm:spPr/>
      <dgm:t>
        <a:bodyPr/>
        <a:lstStyle/>
        <a:p>
          <a:r>
            <a:rPr lang="fr-FR" sz="1400" dirty="0"/>
            <a:t>Fiche de </a:t>
          </a:r>
          <a:r>
            <a:rPr lang="fr-FR" sz="1800" dirty="0"/>
            <a:t>poste</a:t>
          </a:r>
        </a:p>
      </dgm:t>
    </dgm:pt>
    <dgm:pt modelId="{DF982750-486D-42B9-8811-2EBFDE9E391B}" type="parTrans" cxnId="{A5DE54BC-9491-4B8D-A59F-37E34592C65A}">
      <dgm:prSet/>
      <dgm:spPr/>
      <dgm:t>
        <a:bodyPr/>
        <a:lstStyle/>
        <a:p>
          <a:endParaRPr lang="fr-FR"/>
        </a:p>
      </dgm:t>
    </dgm:pt>
    <dgm:pt modelId="{FF519CF0-DE7B-4428-A08E-8D796EB68E21}" type="sibTrans" cxnId="{A5DE54BC-9491-4B8D-A59F-37E34592C65A}">
      <dgm:prSet/>
      <dgm:spPr/>
      <dgm:t>
        <a:bodyPr/>
        <a:lstStyle/>
        <a:p>
          <a:endParaRPr lang="fr-FR"/>
        </a:p>
      </dgm:t>
    </dgm:pt>
    <dgm:pt modelId="{77DBE2C7-2A3B-4DDB-96BD-FD5DC57BFC44}">
      <dgm:prSet phldrT="[Texte]" custT="1"/>
      <dgm:spPr/>
      <dgm:t>
        <a:bodyPr/>
        <a:lstStyle/>
        <a:p>
          <a:r>
            <a:rPr lang="fr-FR" sz="2400" dirty="0"/>
            <a:t>Intégrer </a:t>
          </a:r>
        </a:p>
      </dgm:t>
    </dgm:pt>
    <dgm:pt modelId="{37F2691D-B915-4FD5-81DD-8E0C6EE66F20}" type="parTrans" cxnId="{429DF274-28AB-450E-B3CF-7E44ABF5E38E}">
      <dgm:prSet/>
      <dgm:spPr/>
      <dgm:t>
        <a:bodyPr/>
        <a:lstStyle/>
        <a:p>
          <a:endParaRPr lang="fr-FR"/>
        </a:p>
      </dgm:t>
    </dgm:pt>
    <dgm:pt modelId="{6ED1B8C8-1CD2-4EB0-A929-8853A863C2FD}" type="sibTrans" cxnId="{429DF274-28AB-450E-B3CF-7E44ABF5E38E}">
      <dgm:prSet/>
      <dgm:spPr/>
      <dgm:t>
        <a:bodyPr/>
        <a:lstStyle/>
        <a:p>
          <a:endParaRPr lang="fr-FR"/>
        </a:p>
      </dgm:t>
    </dgm:pt>
    <dgm:pt modelId="{8A0AE687-A0D7-4311-BD59-B2DCF80B8C67}">
      <dgm:prSet phldrT="[Texte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dirty="0"/>
            <a:t>Formation</a:t>
          </a:r>
        </a:p>
        <a:p>
          <a:pPr marL="0"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dirty="0"/>
        </a:p>
      </dgm:t>
    </dgm:pt>
    <dgm:pt modelId="{A6F71F85-61D9-466A-90BF-BE90E9723E6A}" type="parTrans" cxnId="{805F5286-5CE5-4EA1-8373-66AA763001F4}">
      <dgm:prSet/>
      <dgm:spPr/>
      <dgm:t>
        <a:bodyPr/>
        <a:lstStyle/>
        <a:p>
          <a:endParaRPr lang="fr-FR"/>
        </a:p>
      </dgm:t>
    </dgm:pt>
    <dgm:pt modelId="{BECEA165-FE30-4D7A-B495-EC1800048D02}" type="sibTrans" cxnId="{805F5286-5CE5-4EA1-8373-66AA763001F4}">
      <dgm:prSet/>
      <dgm:spPr/>
      <dgm:t>
        <a:bodyPr/>
        <a:lstStyle/>
        <a:p>
          <a:endParaRPr lang="fr-FR"/>
        </a:p>
      </dgm:t>
    </dgm:pt>
    <dgm:pt modelId="{4644C181-9449-470A-B3E9-76E0FB211053}">
      <dgm:prSet phldrT="[Texte]" custT="1"/>
      <dgm:spPr/>
      <dgm:t>
        <a:bodyPr/>
        <a:lstStyle/>
        <a:p>
          <a:r>
            <a:rPr lang="fr-FR" sz="2000" dirty="0"/>
            <a:t>Fidéliser</a:t>
          </a:r>
        </a:p>
      </dgm:t>
    </dgm:pt>
    <dgm:pt modelId="{4E1C2A91-CBDD-4E4B-9F9C-53F8F0D02D98}" type="parTrans" cxnId="{4F5AEFB0-4455-4573-85DE-D65DB629B9C8}">
      <dgm:prSet/>
      <dgm:spPr/>
      <dgm:t>
        <a:bodyPr/>
        <a:lstStyle/>
        <a:p>
          <a:endParaRPr lang="fr-FR"/>
        </a:p>
      </dgm:t>
    </dgm:pt>
    <dgm:pt modelId="{A8BE0CE9-56D7-4929-9486-C86328C53C4B}" type="sibTrans" cxnId="{4F5AEFB0-4455-4573-85DE-D65DB629B9C8}">
      <dgm:prSet/>
      <dgm:spPr/>
      <dgm:t>
        <a:bodyPr/>
        <a:lstStyle/>
        <a:p>
          <a:endParaRPr lang="fr-FR"/>
        </a:p>
      </dgm:t>
    </dgm:pt>
    <dgm:pt modelId="{0A4EE95F-0303-49DB-A3CF-6C2C0541AFF9}" type="pres">
      <dgm:prSet presAssocID="{5BDF0F6A-F545-4BAC-A9B5-F89A7A44C000}" presName="Name0" presStyleCnt="0">
        <dgm:presLayoutVars>
          <dgm:chMax/>
          <dgm:chPref/>
          <dgm:dir/>
          <dgm:animLvl val="lvl"/>
        </dgm:presLayoutVars>
      </dgm:prSet>
      <dgm:spPr/>
    </dgm:pt>
    <dgm:pt modelId="{E47A274A-6EEF-4C61-9D36-65D58610E11F}" type="pres">
      <dgm:prSet presAssocID="{0643DED0-6397-4B23-9F3A-0A0D73375D48}" presName="composite" presStyleCnt="0"/>
      <dgm:spPr/>
    </dgm:pt>
    <dgm:pt modelId="{8FE0DC3B-ABC9-41DA-9E77-4DD32A274F49}" type="pres">
      <dgm:prSet presAssocID="{0643DED0-6397-4B23-9F3A-0A0D73375D48}" presName="Parent1" presStyleLbl="node1" presStyleIdx="0" presStyleCnt="6" custScaleX="100617" custScaleY="95121" custLinFactNeighborX="-1803" custLinFactNeighborY="14857">
        <dgm:presLayoutVars>
          <dgm:chMax val="1"/>
          <dgm:chPref val="1"/>
          <dgm:bulletEnabled val="1"/>
        </dgm:presLayoutVars>
      </dgm:prSet>
      <dgm:spPr/>
    </dgm:pt>
    <dgm:pt modelId="{B484C479-2CB9-4908-B290-277FE79394D8}" type="pres">
      <dgm:prSet presAssocID="{0643DED0-6397-4B23-9F3A-0A0D73375D48}" presName="Childtext1" presStyleLbl="revTx" presStyleIdx="0" presStyleCnt="3" custScaleX="123210" custLinFactNeighborX="15423" custLinFactNeighborY="-1296">
        <dgm:presLayoutVars>
          <dgm:chMax val="0"/>
          <dgm:chPref val="0"/>
          <dgm:bulletEnabled val="1"/>
        </dgm:presLayoutVars>
      </dgm:prSet>
      <dgm:spPr/>
    </dgm:pt>
    <dgm:pt modelId="{F138A4F8-AC2B-4AB7-9BE8-340DB2AD8C08}" type="pres">
      <dgm:prSet presAssocID="{0643DED0-6397-4B23-9F3A-0A0D73375D48}" presName="BalanceSpacing" presStyleCnt="0"/>
      <dgm:spPr/>
    </dgm:pt>
    <dgm:pt modelId="{14073471-72CE-4E5A-9B81-32C895492DF2}" type="pres">
      <dgm:prSet presAssocID="{0643DED0-6397-4B23-9F3A-0A0D73375D48}" presName="BalanceSpacing1" presStyleCnt="0"/>
      <dgm:spPr/>
    </dgm:pt>
    <dgm:pt modelId="{879D7431-F390-4D99-B41F-EE056B9F9CA9}" type="pres">
      <dgm:prSet presAssocID="{E08CCB1B-960E-43AD-9629-211F73CD4093}" presName="Accent1Text" presStyleLbl="node1" presStyleIdx="1" presStyleCnt="6" custLinFactNeighborX="-58557" custLinFactNeighborY="7795"/>
      <dgm:spPr/>
    </dgm:pt>
    <dgm:pt modelId="{A48F8E3D-A8E8-40E9-BB52-23E8FDEA51EA}" type="pres">
      <dgm:prSet presAssocID="{E08CCB1B-960E-43AD-9629-211F73CD4093}" presName="spaceBetweenRectangles" presStyleCnt="0"/>
      <dgm:spPr/>
    </dgm:pt>
    <dgm:pt modelId="{61F36DBC-75B0-4121-B369-B3F7E51B8649}" type="pres">
      <dgm:prSet presAssocID="{0E8808E6-C826-4B30-BE23-3FE4D8D77491}" presName="composite" presStyleCnt="0"/>
      <dgm:spPr/>
    </dgm:pt>
    <dgm:pt modelId="{B93BE1D3-FB6B-4FAE-8040-464832BCC26F}" type="pres">
      <dgm:prSet presAssocID="{0E8808E6-C826-4B30-BE23-3FE4D8D77491}" presName="Parent1" presStyleLbl="node1" presStyleIdx="2" presStyleCnt="6" custLinFactNeighborX="-14385" custLinFactNeighborY="31778">
        <dgm:presLayoutVars>
          <dgm:chMax val="1"/>
          <dgm:chPref val="1"/>
          <dgm:bulletEnabled val="1"/>
        </dgm:presLayoutVars>
      </dgm:prSet>
      <dgm:spPr/>
    </dgm:pt>
    <dgm:pt modelId="{1BF7FD4F-2CB2-4E78-B263-BF0EF1B88E4B}" type="pres">
      <dgm:prSet presAssocID="{0E8808E6-C826-4B30-BE23-3FE4D8D77491}" presName="Childtext1" presStyleLbl="revTx" presStyleIdx="1" presStyleCnt="3" custLinFactNeighborX="-11656" custLinFactNeighborY="-1304">
        <dgm:presLayoutVars>
          <dgm:chMax val="0"/>
          <dgm:chPref val="0"/>
          <dgm:bulletEnabled val="1"/>
        </dgm:presLayoutVars>
      </dgm:prSet>
      <dgm:spPr/>
    </dgm:pt>
    <dgm:pt modelId="{E32D9B80-48A7-4886-80DE-3DD1A9470DC8}" type="pres">
      <dgm:prSet presAssocID="{0E8808E6-C826-4B30-BE23-3FE4D8D77491}" presName="BalanceSpacing" presStyleCnt="0"/>
      <dgm:spPr/>
    </dgm:pt>
    <dgm:pt modelId="{5B4CCA58-9826-470E-A8B5-3399C72EDB46}" type="pres">
      <dgm:prSet presAssocID="{0E8808E6-C826-4B30-BE23-3FE4D8D77491}" presName="BalanceSpacing1" presStyleCnt="0"/>
      <dgm:spPr/>
    </dgm:pt>
    <dgm:pt modelId="{67226040-F2E9-403F-8026-A4AC0F76FCAB}" type="pres">
      <dgm:prSet presAssocID="{FF519CF0-DE7B-4428-A08E-8D796EB68E21}" presName="Accent1Text" presStyleLbl="node1" presStyleIdx="3" presStyleCnt="6" custLinFactNeighborX="70102" custLinFactNeighborY="-11317"/>
      <dgm:spPr/>
    </dgm:pt>
    <dgm:pt modelId="{912C0C3C-75B1-450F-BE21-BCFB4CE7C08C}" type="pres">
      <dgm:prSet presAssocID="{FF519CF0-DE7B-4428-A08E-8D796EB68E21}" presName="spaceBetweenRectangles" presStyleCnt="0"/>
      <dgm:spPr/>
    </dgm:pt>
    <dgm:pt modelId="{371E4DAA-B954-4480-85A1-C9EAF473D60B}" type="pres">
      <dgm:prSet presAssocID="{8A0AE687-A0D7-4311-BD59-B2DCF80B8C67}" presName="composite" presStyleCnt="0"/>
      <dgm:spPr/>
    </dgm:pt>
    <dgm:pt modelId="{A1666EF2-9FA9-47D5-9C20-D2BDF6CED533}" type="pres">
      <dgm:prSet presAssocID="{8A0AE687-A0D7-4311-BD59-B2DCF80B8C67}" presName="Parent1" presStyleLbl="node1" presStyleIdx="4" presStyleCnt="6" custLinFactNeighborX="41367" custLinFactNeighborY="5142">
        <dgm:presLayoutVars>
          <dgm:chMax val="1"/>
          <dgm:chPref val="1"/>
          <dgm:bulletEnabled val="1"/>
        </dgm:presLayoutVars>
      </dgm:prSet>
      <dgm:spPr/>
    </dgm:pt>
    <dgm:pt modelId="{4F312CBF-6B55-4B95-9900-F8AFDCA1891E}" type="pres">
      <dgm:prSet presAssocID="{8A0AE687-A0D7-4311-BD59-B2DCF80B8C67}" presName="Childtext1" presStyleLbl="revTx" presStyleIdx="2" presStyleCnt="3" custLinFactNeighborX="33911" custLinFactNeighborY="18211">
        <dgm:presLayoutVars>
          <dgm:chMax val="0"/>
          <dgm:chPref val="0"/>
          <dgm:bulletEnabled val="1"/>
        </dgm:presLayoutVars>
      </dgm:prSet>
      <dgm:spPr/>
    </dgm:pt>
    <dgm:pt modelId="{BD00AD57-01D8-4643-B6A5-757B554A0A3B}" type="pres">
      <dgm:prSet presAssocID="{8A0AE687-A0D7-4311-BD59-B2DCF80B8C67}" presName="BalanceSpacing" presStyleCnt="0"/>
      <dgm:spPr/>
    </dgm:pt>
    <dgm:pt modelId="{C2C9DCF7-5406-4031-9347-8491FCEE5F6A}" type="pres">
      <dgm:prSet presAssocID="{8A0AE687-A0D7-4311-BD59-B2DCF80B8C67}" presName="BalanceSpacing1" presStyleCnt="0"/>
      <dgm:spPr/>
    </dgm:pt>
    <dgm:pt modelId="{6B3E53FD-C2E3-4FF7-89FE-6206F27B7B90}" type="pres">
      <dgm:prSet presAssocID="{BECEA165-FE30-4D7A-B495-EC1800048D02}" presName="Accent1Text" presStyleLbl="node1" presStyleIdx="5" presStyleCnt="6" custLinFactNeighborX="-82259" custLinFactNeighborY="5142"/>
      <dgm:spPr/>
    </dgm:pt>
  </dgm:ptLst>
  <dgm:cxnLst>
    <dgm:cxn modelId="{86D2DE14-07D6-4C34-999E-14D9E7C52BD0}" type="presOf" srcId="{0E8808E6-C826-4B30-BE23-3FE4D8D77491}" destId="{B93BE1D3-FB6B-4FAE-8040-464832BCC26F}" srcOrd="0" destOrd="0" presId="urn:microsoft.com/office/officeart/2008/layout/AlternatingHexagons"/>
    <dgm:cxn modelId="{AE329C25-7BFA-432C-8FDE-B4328687B826}" type="presOf" srcId="{E08CCB1B-960E-43AD-9629-211F73CD4093}" destId="{879D7431-F390-4D99-B41F-EE056B9F9CA9}" srcOrd="0" destOrd="0" presId="urn:microsoft.com/office/officeart/2008/layout/AlternatingHexagons"/>
    <dgm:cxn modelId="{94C6BE60-D9D2-4502-AE54-FCD23A544420}" type="presOf" srcId="{0643DED0-6397-4B23-9F3A-0A0D73375D48}" destId="{8FE0DC3B-ABC9-41DA-9E77-4DD32A274F49}" srcOrd="0" destOrd="0" presId="urn:microsoft.com/office/officeart/2008/layout/AlternatingHexagons"/>
    <dgm:cxn modelId="{79041B64-BC0B-459B-8E49-69B499DCEBB4}" type="presOf" srcId="{77DBE2C7-2A3B-4DDB-96BD-FD5DC57BFC44}" destId="{1BF7FD4F-2CB2-4E78-B263-BF0EF1B88E4B}" srcOrd="0" destOrd="0" presId="urn:microsoft.com/office/officeart/2008/layout/AlternatingHexagons"/>
    <dgm:cxn modelId="{4852F471-FC93-4448-B19C-ECBDFC648B3A}" type="presOf" srcId="{BECEA165-FE30-4D7A-B495-EC1800048D02}" destId="{6B3E53FD-C2E3-4FF7-89FE-6206F27B7B90}" srcOrd="0" destOrd="0" presId="urn:microsoft.com/office/officeart/2008/layout/AlternatingHexagons"/>
    <dgm:cxn modelId="{429DF274-28AB-450E-B3CF-7E44ABF5E38E}" srcId="{0E8808E6-C826-4B30-BE23-3FE4D8D77491}" destId="{77DBE2C7-2A3B-4DDB-96BD-FD5DC57BFC44}" srcOrd="0" destOrd="0" parTransId="{37F2691D-B915-4FD5-81DD-8E0C6EE66F20}" sibTransId="{6ED1B8C8-1CD2-4EB0-A929-8853A863C2FD}"/>
    <dgm:cxn modelId="{D52F1F57-C052-47FC-8203-E3429712B189}" srcId="{5BDF0F6A-F545-4BAC-A9B5-F89A7A44C000}" destId="{0643DED0-6397-4B23-9F3A-0A0D73375D48}" srcOrd="0" destOrd="0" parTransId="{D39B39DE-D563-4EB1-8D81-F5C4EA69B3DE}" sibTransId="{E08CCB1B-960E-43AD-9629-211F73CD4093}"/>
    <dgm:cxn modelId="{46A7AC7F-6EB0-4AC9-B7E7-2F0F2CEEF3E9}" type="presOf" srcId="{8A0AE687-A0D7-4311-BD59-B2DCF80B8C67}" destId="{A1666EF2-9FA9-47D5-9C20-D2BDF6CED533}" srcOrd="0" destOrd="0" presId="urn:microsoft.com/office/officeart/2008/layout/AlternatingHexagons"/>
    <dgm:cxn modelId="{805F5286-5CE5-4EA1-8373-66AA763001F4}" srcId="{5BDF0F6A-F545-4BAC-A9B5-F89A7A44C000}" destId="{8A0AE687-A0D7-4311-BD59-B2DCF80B8C67}" srcOrd="2" destOrd="0" parTransId="{A6F71F85-61D9-466A-90BF-BE90E9723E6A}" sibTransId="{BECEA165-FE30-4D7A-B495-EC1800048D02}"/>
    <dgm:cxn modelId="{D4D134A3-0848-4F30-A210-7205959FFE71}" srcId="{0643DED0-6397-4B23-9F3A-0A0D73375D48}" destId="{54150403-CC66-4A2A-9C29-729EF6C5E204}" srcOrd="0" destOrd="0" parTransId="{E169BB93-5A74-4176-B015-E96781C70FDF}" sibTransId="{6294770D-A157-4609-8A74-61361026932E}"/>
    <dgm:cxn modelId="{4F5AEFB0-4455-4573-85DE-D65DB629B9C8}" srcId="{8A0AE687-A0D7-4311-BD59-B2DCF80B8C67}" destId="{4644C181-9449-470A-B3E9-76E0FB211053}" srcOrd="0" destOrd="0" parTransId="{4E1C2A91-CBDD-4E4B-9F9C-53F8F0D02D98}" sibTransId="{A8BE0CE9-56D7-4929-9486-C86328C53C4B}"/>
    <dgm:cxn modelId="{D338F4B1-F4D2-4486-B29D-4D1E447E4F07}" type="presOf" srcId="{4644C181-9449-470A-B3E9-76E0FB211053}" destId="{4F312CBF-6B55-4B95-9900-F8AFDCA1891E}" srcOrd="0" destOrd="0" presId="urn:microsoft.com/office/officeart/2008/layout/AlternatingHexagons"/>
    <dgm:cxn modelId="{D0174EB6-24E5-40C8-8CD8-61F090994DA0}" type="presOf" srcId="{5BDF0F6A-F545-4BAC-A9B5-F89A7A44C000}" destId="{0A4EE95F-0303-49DB-A3CF-6C2C0541AFF9}" srcOrd="0" destOrd="0" presId="urn:microsoft.com/office/officeart/2008/layout/AlternatingHexagons"/>
    <dgm:cxn modelId="{A5DE54BC-9491-4B8D-A59F-37E34592C65A}" srcId="{5BDF0F6A-F545-4BAC-A9B5-F89A7A44C000}" destId="{0E8808E6-C826-4B30-BE23-3FE4D8D77491}" srcOrd="1" destOrd="0" parTransId="{DF982750-486D-42B9-8811-2EBFDE9E391B}" sibTransId="{FF519CF0-DE7B-4428-A08E-8D796EB68E21}"/>
    <dgm:cxn modelId="{C5C6C8EF-BADD-4001-AB0E-D464A020AE86}" type="presOf" srcId="{54150403-CC66-4A2A-9C29-729EF6C5E204}" destId="{B484C479-2CB9-4908-B290-277FE79394D8}" srcOrd="0" destOrd="0" presId="urn:microsoft.com/office/officeart/2008/layout/AlternatingHexagons"/>
    <dgm:cxn modelId="{F86B40F7-C634-4206-A7B4-6E376432E18E}" type="presOf" srcId="{FF519CF0-DE7B-4428-A08E-8D796EB68E21}" destId="{67226040-F2E9-403F-8026-A4AC0F76FCAB}" srcOrd="0" destOrd="0" presId="urn:microsoft.com/office/officeart/2008/layout/AlternatingHexagons"/>
    <dgm:cxn modelId="{EBAD0A1D-E739-4684-A07C-0B21348C05CA}" type="presParOf" srcId="{0A4EE95F-0303-49DB-A3CF-6C2C0541AFF9}" destId="{E47A274A-6EEF-4C61-9D36-65D58610E11F}" srcOrd="0" destOrd="0" presId="urn:microsoft.com/office/officeart/2008/layout/AlternatingHexagons"/>
    <dgm:cxn modelId="{87E7591F-3ACE-49BE-8EF2-83F6195053C8}" type="presParOf" srcId="{E47A274A-6EEF-4C61-9D36-65D58610E11F}" destId="{8FE0DC3B-ABC9-41DA-9E77-4DD32A274F49}" srcOrd="0" destOrd="0" presId="urn:microsoft.com/office/officeart/2008/layout/AlternatingHexagons"/>
    <dgm:cxn modelId="{972964B3-59DC-4E66-AFEE-69357E26C05B}" type="presParOf" srcId="{E47A274A-6EEF-4C61-9D36-65D58610E11F}" destId="{B484C479-2CB9-4908-B290-277FE79394D8}" srcOrd="1" destOrd="0" presId="urn:microsoft.com/office/officeart/2008/layout/AlternatingHexagons"/>
    <dgm:cxn modelId="{BE5A570C-72AA-4B12-ADFD-74DF4D6CF54B}" type="presParOf" srcId="{E47A274A-6EEF-4C61-9D36-65D58610E11F}" destId="{F138A4F8-AC2B-4AB7-9BE8-340DB2AD8C08}" srcOrd="2" destOrd="0" presId="urn:microsoft.com/office/officeart/2008/layout/AlternatingHexagons"/>
    <dgm:cxn modelId="{43E723FC-2C2A-44A6-9ADF-B70216F22475}" type="presParOf" srcId="{E47A274A-6EEF-4C61-9D36-65D58610E11F}" destId="{14073471-72CE-4E5A-9B81-32C895492DF2}" srcOrd="3" destOrd="0" presId="urn:microsoft.com/office/officeart/2008/layout/AlternatingHexagons"/>
    <dgm:cxn modelId="{0E9044B9-2FE6-4028-9543-81907A54EA8A}" type="presParOf" srcId="{E47A274A-6EEF-4C61-9D36-65D58610E11F}" destId="{879D7431-F390-4D99-B41F-EE056B9F9CA9}" srcOrd="4" destOrd="0" presId="urn:microsoft.com/office/officeart/2008/layout/AlternatingHexagons"/>
    <dgm:cxn modelId="{B76636ED-69FA-45BC-BFF3-39B6A335C364}" type="presParOf" srcId="{0A4EE95F-0303-49DB-A3CF-6C2C0541AFF9}" destId="{A48F8E3D-A8E8-40E9-BB52-23E8FDEA51EA}" srcOrd="1" destOrd="0" presId="urn:microsoft.com/office/officeart/2008/layout/AlternatingHexagons"/>
    <dgm:cxn modelId="{A4AB902B-EA17-4F5C-ABB8-B204E394A325}" type="presParOf" srcId="{0A4EE95F-0303-49DB-A3CF-6C2C0541AFF9}" destId="{61F36DBC-75B0-4121-B369-B3F7E51B8649}" srcOrd="2" destOrd="0" presId="urn:microsoft.com/office/officeart/2008/layout/AlternatingHexagons"/>
    <dgm:cxn modelId="{9BED119D-9696-46A7-ABC2-EED0EDE35977}" type="presParOf" srcId="{61F36DBC-75B0-4121-B369-B3F7E51B8649}" destId="{B93BE1D3-FB6B-4FAE-8040-464832BCC26F}" srcOrd="0" destOrd="0" presId="urn:microsoft.com/office/officeart/2008/layout/AlternatingHexagons"/>
    <dgm:cxn modelId="{FC648240-B820-4B91-AC86-3C665CB9F8C1}" type="presParOf" srcId="{61F36DBC-75B0-4121-B369-B3F7E51B8649}" destId="{1BF7FD4F-2CB2-4E78-B263-BF0EF1B88E4B}" srcOrd="1" destOrd="0" presId="urn:microsoft.com/office/officeart/2008/layout/AlternatingHexagons"/>
    <dgm:cxn modelId="{8C8C4193-D258-4B70-A382-BAE6656A99D5}" type="presParOf" srcId="{61F36DBC-75B0-4121-B369-B3F7E51B8649}" destId="{E32D9B80-48A7-4886-80DE-3DD1A9470DC8}" srcOrd="2" destOrd="0" presId="urn:microsoft.com/office/officeart/2008/layout/AlternatingHexagons"/>
    <dgm:cxn modelId="{8548E742-24FA-455F-97AD-A5C49FED98EA}" type="presParOf" srcId="{61F36DBC-75B0-4121-B369-B3F7E51B8649}" destId="{5B4CCA58-9826-470E-A8B5-3399C72EDB46}" srcOrd="3" destOrd="0" presId="urn:microsoft.com/office/officeart/2008/layout/AlternatingHexagons"/>
    <dgm:cxn modelId="{CC37FC65-F7F6-43CB-BE48-937F29D7EEF4}" type="presParOf" srcId="{61F36DBC-75B0-4121-B369-B3F7E51B8649}" destId="{67226040-F2E9-403F-8026-A4AC0F76FCAB}" srcOrd="4" destOrd="0" presId="urn:microsoft.com/office/officeart/2008/layout/AlternatingHexagons"/>
    <dgm:cxn modelId="{01C12A2C-0D59-475A-A0BE-9F8C542D8BA7}" type="presParOf" srcId="{0A4EE95F-0303-49DB-A3CF-6C2C0541AFF9}" destId="{912C0C3C-75B1-450F-BE21-BCFB4CE7C08C}" srcOrd="3" destOrd="0" presId="urn:microsoft.com/office/officeart/2008/layout/AlternatingHexagons"/>
    <dgm:cxn modelId="{BFBDEF41-4BDA-471D-B095-5E2D4789E3B6}" type="presParOf" srcId="{0A4EE95F-0303-49DB-A3CF-6C2C0541AFF9}" destId="{371E4DAA-B954-4480-85A1-C9EAF473D60B}" srcOrd="4" destOrd="0" presId="urn:microsoft.com/office/officeart/2008/layout/AlternatingHexagons"/>
    <dgm:cxn modelId="{1F5B7D1A-F9F4-4A24-9166-840A297CE4FE}" type="presParOf" srcId="{371E4DAA-B954-4480-85A1-C9EAF473D60B}" destId="{A1666EF2-9FA9-47D5-9C20-D2BDF6CED533}" srcOrd="0" destOrd="0" presId="urn:microsoft.com/office/officeart/2008/layout/AlternatingHexagons"/>
    <dgm:cxn modelId="{D5102F08-3208-4876-B904-7886F3EBC2F0}" type="presParOf" srcId="{371E4DAA-B954-4480-85A1-C9EAF473D60B}" destId="{4F312CBF-6B55-4B95-9900-F8AFDCA1891E}" srcOrd="1" destOrd="0" presId="urn:microsoft.com/office/officeart/2008/layout/AlternatingHexagons"/>
    <dgm:cxn modelId="{3F574E87-9E0C-49EE-B2E3-D81F60291086}" type="presParOf" srcId="{371E4DAA-B954-4480-85A1-C9EAF473D60B}" destId="{BD00AD57-01D8-4643-B6A5-757B554A0A3B}" srcOrd="2" destOrd="0" presId="urn:microsoft.com/office/officeart/2008/layout/AlternatingHexagons"/>
    <dgm:cxn modelId="{4C92E32B-45CC-473C-B72B-6D3B6BA92D8C}" type="presParOf" srcId="{371E4DAA-B954-4480-85A1-C9EAF473D60B}" destId="{C2C9DCF7-5406-4031-9347-8491FCEE5F6A}" srcOrd="3" destOrd="0" presId="urn:microsoft.com/office/officeart/2008/layout/AlternatingHexagons"/>
    <dgm:cxn modelId="{5A164BFB-5A40-44AB-808D-9DE1126258B6}" type="presParOf" srcId="{371E4DAA-B954-4480-85A1-C9EAF473D60B}" destId="{6B3E53FD-C2E3-4FF7-89FE-6206F27B7B90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BC9264-4508-4826-BC0F-B711B191DDBE}">
      <dsp:nvSpPr>
        <dsp:cNvPr id="0" name=""/>
        <dsp:cNvSpPr/>
      </dsp:nvSpPr>
      <dsp:spPr>
        <a:xfrm>
          <a:off x="5391" y="396718"/>
          <a:ext cx="3138209" cy="12552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700" kern="1200" dirty="0"/>
            <a:t>Etude de vos besoins</a:t>
          </a:r>
        </a:p>
      </dsp:txBody>
      <dsp:txXfrm>
        <a:off x="633033" y="396718"/>
        <a:ext cx="1882926" cy="1255283"/>
      </dsp:txXfrm>
    </dsp:sp>
    <dsp:sp modelId="{2915043F-E88D-46E2-8EF9-49A64230B120}">
      <dsp:nvSpPr>
        <dsp:cNvPr id="0" name=""/>
        <dsp:cNvSpPr/>
      </dsp:nvSpPr>
      <dsp:spPr>
        <a:xfrm>
          <a:off x="2829779" y="396718"/>
          <a:ext cx="3138209" cy="12552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700" kern="1200" dirty="0"/>
            <a:t>Convention tripartite</a:t>
          </a:r>
        </a:p>
      </dsp:txBody>
      <dsp:txXfrm>
        <a:off x="3457421" y="396718"/>
        <a:ext cx="1882926" cy="1255283"/>
      </dsp:txXfrm>
    </dsp:sp>
    <dsp:sp modelId="{865B413C-5417-4A8B-A787-8EA526149FDA}">
      <dsp:nvSpPr>
        <dsp:cNvPr id="0" name=""/>
        <dsp:cNvSpPr/>
      </dsp:nvSpPr>
      <dsp:spPr>
        <a:xfrm>
          <a:off x="5654167" y="396718"/>
          <a:ext cx="3138209" cy="12552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/>
            <a:t>Missions</a:t>
          </a:r>
        </a:p>
      </dsp:txBody>
      <dsp:txXfrm>
        <a:off x="6281809" y="396718"/>
        <a:ext cx="1882926" cy="1255283"/>
      </dsp:txXfrm>
    </dsp:sp>
    <dsp:sp modelId="{81C980F7-0980-433C-B938-216D92C0D124}">
      <dsp:nvSpPr>
        <dsp:cNvPr id="0" name=""/>
        <dsp:cNvSpPr/>
      </dsp:nvSpPr>
      <dsp:spPr>
        <a:xfrm>
          <a:off x="8478555" y="396718"/>
          <a:ext cx="3138209" cy="12552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/>
            <a:t>Evaluation</a:t>
          </a:r>
        </a:p>
      </dsp:txBody>
      <dsp:txXfrm>
        <a:off x="9106197" y="396718"/>
        <a:ext cx="1882926" cy="12552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E0DC3B-ABC9-41DA-9E77-4DD32A274F49}">
      <dsp:nvSpPr>
        <dsp:cNvPr id="0" name=""/>
        <dsp:cNvSpPr/>
      </dsp:nvSpPr>
      <dsp:spPr>
        <a:xfrm rot="5400000">
          <a:off x="3156938" y="352542"/>
          <a:ext cx="1588880" cy="146219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Marque</a:t>
          </a:r>
          <a:r>
            <a:rPr lang="fr-FR" sz="1400" kern="1200" dirty="0"/>
            <a:t> employeur</a:t>
          </a:r>
        </a:p>
      </dsp:txBody>
      <dsp:txXfrm rot="-5400000">
        <a:off x="3454264" y="543456"/>
        <a:ext cx="994227" cy="1080368"/>
      </dsp:txXfrm>
    </dsp:sp>
    <dsp:sp modelId="{B484C479-2CB9-4908-B290-277FE79394D8}">
      <dsp:nvSpPr>
        <dsp:cNvPr id="0" name=""/>
        <dsp:cNvSpPr/>
      </dsp:nvSpPr>
      <dsp:spPr>
        <a:xfrm>
          <a:off x="4819466" y="321370"/>
          <a:ext cx="2296809" cy="100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/>
            <a:t>Recruter</a:t>
          </a:r>
        </a:p>
      </dsp:txBody>
      <dsp:txXfrm>
        <a:off x="4819466" y="321370"/>
        <a:ext cx="2296809" cy="1002226"/>
      </dsp:txXfrm>
    </dsp:sp>
    <dsp:sp modelId="{879D7431-F390-4D99-B41F-EE056B9F9CA9}">
      <dsp:nvSpPr>
        <dsp:cNvPr id="0" name=""/>
        <dsp:cNvSpPr/>
      </dsp:nvSpPr>
      <dsp:spPr>
        <a:xfrm rot="5400000">
          <a:off x="721937" y="239064"/>
          <a:ext cx="1670378" cy="145322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600" kern="1200"/>
        </a:p>
      </dsp:txBody>
      <dsp:txXfrm rot="-5400000">
        <a:off x="1056973" y="390791"/>
        <a:ext cx="1000306" cy="1149777"/>
      </dsp:txXfrm>
    </dsp:sp>
    <dsp:sp modelId="{B93BE1D3-FB6B-4FAE-8040-464832BCC26F}">
      <dsp:nvSpPr>
        <dsp:cNvPr id="0" name=""/>
        <dsp:cNvSpPr/>
      </dsp:nvSpPr>
      <dsp:spPr>
        <a:xfrm rot="5400000">
          <a:off x="2253761" y="2057487"/>
          <a:ext cx="1670378" cy="145322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Fiche de </a:t>
          </a:r>
          <a:r>
            <a:rPr lang="fr-FR" sz="1800" kern="1200" dirty="0"/>
            <a:t>poste</a:t>
          </a:r>
        </a:p>
      </dsp:txBody>
      <dsp:txXfrm rot="-5400000">
        <a:off x="2588797" y="2209214"/>
        <a:ext cx="1000306" cy="1149777"/>
      </dsp:txXfrm>
    </dsp:sp>
    <dsp:sp modelId="{1BF7FD4F-2CB2-4E78-B263-BF0EF1B88E4B}">
      <dsp:nvSpPr>
        <dsp:cNvPr id="0" name=""/>
        <dsp:cNvSpPr/>
      </dsp:nvSpPr>
      <dsp:spPr>
        <a:xfrm>
          <a:off x="496965" y="1739107"/>
          <a:ext cx="1804008" cy="100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Intégrer </a:t>
          </a:r>
        </a:p>
      </dsp:txBody>
      <dsp:txXfrm>
        <a:off x="496965" y="1739107"/>
        <a:ext cx="1804008" cy="1002226"/>
      </dsp:txXfrm>
    </dsp:sp>
    <dsp:sp modelId="{67226040-F2E9-403F-8026-A4AC0F76FCAB}">
      <dsp:nvSpPr>
        <dsp:cNvPr id="0" name=""/>
        <dsp:cNvSpPr/>
      </dsp:nvSpPr>
      <dsp:spPr>
        <a:xfrm rot="5400000">
          <a:off x="5051038" y="1337638"/>
          <a:ext cx="1670378" cy="145322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600" kern="1200"/>
        </a:p>
      </dsp:txBody>
      <dsp:txXfrm rot="-5400000">
        <a:off x="5386074" y="1489365"/>
        <a:ext cx="1000306" cy="1149777"/>
      </dsp:txXfrm>
    </dsp:sp>
    <dsp:sp modelId="{A1666EF2-9FA9-47D5-9C20-D2BDF6CED533}">
      <dsp:nvSpPr>
        <dsp:cNvPr id="0" name=""/>
        <dsp:cNvSpPr/>
      </dsp:nvSpPr>
      <dsp:spPr>
        <a:xfrm rot="5400000">
          <a:off x="3851715" y="2944775"/>
          <a:ext cx="1670378" cy="145322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kern="1200" dirty="0"/>
            <a:t>Formation</a:t>
          </a:r>
        </a:p>
        <a:p>
          <a:pPr marL="0"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</dsp:txBody>
      <dsp:txXfrm rot="-5400000">
        <a:off x="4186751" y="3096502"/>
        <a:ext cx="1000306" cy="1149777"/>
      </dsp:txXfrm>
    </dsp:sp>
    <dsp:sp modelId="{4F312CBF-6B55-4B95-9900-F8AFDCA1891E}">
      <dsp:nvSpPr>
        <dsp:cNvPr id="0" name=""/>
        <dsp:cNvSpPr/>
      </dsp:nvSpPr>
      <dsp:spPr>
        <a:xfrm>
          <a:off x="5488609" y="3352508"/>
          <a:ext cx="1864141" cy="100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Fidéliser</a:t>
          </a:r>
        </a:p>
      </dsp:txBody>
      <dsp:txXfrm>
        <a:off x="5488609" y="3352508"/>
        <a:ext cx="1864141" cy="1002226"/>
      </dsp:txXfrm>
    </dsp:sp>
    <dsp:sp modelId="{6B3E53FD-C2E3-4FF7-89FE-6206F27B7B90}">
      <dsp:nvSpPr>
        <dsp:cNvPr id="0" name=""/>
        <dsp:cNvSpPr/>
      </dsp:nvSpPr>
      <dsp:spPr>
        <a:xfrm rot="5400000">
          <a:off x="485659" y="2944775"/>
          <a:ext cx="1670378" cy="145322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600" kern="1200"/>
        </a:p>
      </dsp:txBody>
      <dsp:txXfrm rot="-5400000">
        <a:off x="820695" y="3096502"/>
        <a:ext cx="1000306" cy="1149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0307-B85C-446A-8EF0-0407D435D787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62E7-95FA-4FC4-9EC5-DDBFA8DC7417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87F2-A784-4F72-BB57-0E9EACDE722E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D51E-4B19-444E-85C0-DBD7EB6263F4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7255A-4AD5-4D3E-9A0A-689DA3BA976C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0AD15-87AC-45B2-9EE5-8D165AF83CD7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40CCD-F0D6-4CC2-A4C8-2D7D0D875F02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E2CC-454D-4466-AC55-B86DA0A87BAE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47B1BF-4039-460D-A637-65428CBD720E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9ACE-9343-4EBE-B5CA-AEA240A1DC53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0F7B-89C5-4DF7-A309-6263220147D4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95DE-FD64-4606-AE61-EC1136867CC6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0BBD-30FE-4CF1-900A-0C45149F8AF8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5F7F-3E81-4C65-A4D1-CB62D5B9DB91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CC86-1672-4627-AEFE-EC5485C73905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B01F-D966-4C62-B900-0BE008A90C98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A0EA-7DC7-4964-BB97-B173EF3B859A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52CC-F3D9-41D4-BCE4-C208E61A3F31}" type="datetimeFigureOut">
              <a:rPr lang="en-US" dirty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mailto:jcveper@agilinconseil.fr" TargetMode="External"/><Relationship Id="rId7" Type="http://schemas.openxmlformats.org/officeDocument/2006/relationships/image" Target="../media/image4.png"/><Relationship Id="rId2" Type="http://schemas.openxmlformats.org/officeDocument/2006/relationships/hyperlink" Target="mailto:vvlaeminck@agilinconseil.fr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mbail@agilinconseil.fr" TargetMode="External"/><Relationship Id="rId5" Type="http://schemas.openxmlformats.org/officeDocument/2006/relationships/hyperlink" Target="mailto:scollantes@agilinconseil.fr" TargetMode="External"/><Relationship Id="rId4" Type="http://schemas.openxmlformats.org/officeDocument/2006/relationships/hyperlink" Target="mailto:merrecart@agilinconseil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BAE972-1C8A-5B4E-5567-28783F8E96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4800" dirty="0"/>
              <a:t>Les Prestations de Conseil en Ressources Humaines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B4AE71D-351D-2A7F-F565-3C0F8F917B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2800" dirty="0"/>
              <a:t>PCRH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2673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5012C1-A9B9-E0FE-77C3-930FE8509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Intérêts d’un accompagnement RH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2AAB1B-747C-D982-85E0-69BA4EA624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527784" cy="432897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3000" b="1" dirty="0"/>
              <a:t>Vos enjeux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 Optimisation des processus RH et outils : entretiens d’évaluation, marque employeur ,recrutement et parcours d’intégration, fiches de poste …</a:t>
            </a:r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Accompagnement du gérant ou de la fonction RH dans son pilotage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204A8E6-3A3C-9014-CD0B-3F2C28C37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698358" cy="432897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3000" b="1" dirty="0"/>
              <a:t>Nos Atouts: </a:t>
            </a:r>
          </a:p>
          <a:p>
            <a:endParaRPr lang="fr-FR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Forte proximité avec nos interlocuteurs, accompagnement opérationnel des managers et salariés</a:t>
            </a:r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Co construction de réflexion et d’outils adaptés aux enjeux</a:t>
            </a:r>
          </a:p>
          <a:p>
            <a:pPr>
              <a:buFont typeface="Wingdings" panose="05000000000000000000" pitchFamily="2" charset="2"/>
              <a:buChar char="q"/>
            </a:pPr>
            <a:endParaRPr lang="fr-FR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Souplesse dans l’organisation de l’intervention</a:t>
            </a:r>
          </a:p>
        </p:txBody>
      </p:sp>
    </p:spTree>
    <p:extLst>
      <p:ext uri="{BB962C8B-B14F-4D97-AF65-F5344CB8AC3E}">
        <p14:creationId xmlns:p14="http://schemas.microsoft.com/office/powerpoint/2010/main" val="505214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7A8183-2DCD-3A88-7818-75BBB8753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Suivi administratifs</a:t>
            </a:r>
          </a:p>
        </p:txBody>
      </p:sp>
      <p:graphicFrame>
        <p:nvGraphicFramePr>
          <p:cNvPr id="5" name="Diagramme 4">
            <a:extLst>
              <a:ext uri="{FF2B5EF4-FFF2-40B4-BE49-F238E27FC236}">
                <a16:creationId xmlns:a16="http://schemas.microsoft.com/office/drawing/2014/main" id="{0CC87BC1-6672-383E-8090-F18CC355C1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3567897"/>
              </p:ext>
            </p:extLst>
          </p:nvPr>
        </p:nvGraphicFramePr>
        <p:xfrm>
          <a:off x="284921" y="2165473"/>
          <a:ext cx="11622156" cy="204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1767787F-512F-C1DA-BE21-71341668481F}"/>
              </a:ext>
            </a:extLst>
          </p:cNvPr>
          <p:cNvSpPr txBox="1"/>
          <p:nvPr/>
        </p:nvSpPr>
        <p:spPr>
          <a:xfrm>
            <a:off x="680321" y="4094922"/>
            <a:ext cx="83157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Durée : de 4 à 6 jours, 5 jours en moyenne </a:t>
            </a:r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E0307B3-07D6-DA8F-601A-07FDE0107E10}"/>
              </a:ext>
            </a:extLst>
          </p:cNvPr>
          <p:cNvSpPr txBox="1"/>
          <p:nvPr/>
        </p:nvSpPr>
        <p:spPr>
          <a:xfrm>
            <a:off x="572072" y="4833586"/>
            <a:ext cx="110478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/>
              <a:t>Etablir avec le cabinet conseil une fiche projet, Recensement des besoins 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/>
              <a:t>Transmission de la fiche projet au conseillé pour validation 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/>
              <a:t>Emission convention tripartite</a:t>
            </a:r>
          </a:p>
          <a:p>
            <a:endParaRPr lang="fr-FR" dirty="0"/>
          </a:p>
          <a:p>
            <a:r>
              <a:rPr lang="fr-FR" dirty="0"/>
              <a:t>Durée du process avant enclenchement PCRH 15 jours en moyenne.</a:t>
            </a:r>
          </a:p>
        </p:txBody>
      </p:sp>
    </p:spTree>
    <p:extLst>
      <p:ext uri="{BB962C8B-B14F-4D97-AF65-F5344CB8AC3E}">
        <p14:creationId xmlns:p14="http://schemas.microsoft.com/office/powerpoint/2010/main" val="1482245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8139D939-1B82-03E9-5D70-9E39F7DDA2F0}"/>
              </a:ext>
            </a:extLst>
          </p:cNvPr>
          <p:cNvSpPr txBox="1"/>
          <p:nvPr/>
        </p:nvSpPr>
        <p:spPr>
          <a:xfrm>
            <a:off x="172278" y="861391"/>
            <a:ext cx="9263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Exemple </a:t>
            </a:r>
            <a:r>
              <a:rPr lang="fr-FR" sz="3600" b="1" dirty="0"/>
              <a:t>d’accompagnement RH</a:t>
            </a:r>
          </a:p>
        </p:txBody>
      </p:sp>
      <p:graphicFrame>
        <p:nvGraphicFramePr>
          <p:cNvPr id="8" name="Diagramme 7">
            <a:extLst>
              <a:ext uri="{FF2B5EF4-FFF2-40B4-BE49-F238E27FC236}">
                <a16:creationId xmlns:a16="http://schemas.microsoft.com/office/drawing/2014/main" id="{ECEEB09C-0238-506E-A7C9-FD2CDDF9F9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5909293"/>
              </p:ext>
            </p:extLst>
          </p:nvPr>
        </p:nvGraphicFramePr>
        <p:xfrm>
          <a:off x="-324678" y="2239616"/>
          <a:ext cx="7427843" cy="450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4FE51E48-6640-6E68-9E1B-F60DC2EDC2B1}"/>
              </a:ext>
            </a:extLst>
          </p:cNvPr>
          <p:cNvSpPr txBox="1"/>
          <p:nvPr/>
        </p:nvSpPr>
        <p:spPr>
          <a:xfrm>
            <a:off x="742121" y="3059668"/>
            <a:ext cx="98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DUERP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6C51B20-5EA5-B81F-0771-DBB418670391}"/>
              </a:ext>
            </a:extLst>
          </p:cNvPr>
          <p:cNvSpPr txBox="1"/>
          <p:nvPr/>
        </p:nvSpPr>
        <p:spPr>
          <a:xfrm>
            <a:off x="4969566" y="4081596"/>
            <a:ext cx="1126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Entretien pro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F82C54E-0599-F7DA-176E-7813B51DDEFE}"/>
              </a:ext>
            </a:extLst>
          </p:cNvPr>
          <p:cNvSpPr txBox="1"/>
          <p:nvPr/>
        </p:nvSpPr>
        <p:spPr>
          <a:xfrm>
            <a:off x="649355" y="5811943"/>
            <a:ext cx="1166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QSVT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198F02D-EFA0-B0C3-B8BA-3D23C9537AA1}"/>
              </a:ext>
            </a:extLst>
          </p:cNvPr>
          <p:cNvSpPr txBox="1"/>
          <p:nvPr/>
        </p:nvSpPr>
        <p:spPr>
          <a:xfrm>
            <a:off x="7103165" y="2650435"/>
            <a:ext cx="38563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Obligation de l’employeur : DUERP et Entretien professionnel (2 ans)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Accompagner les nouveaux collaborateurs à rejoindre votre entreprise ainsi que les monter en compétences, pour qu’in fine ils deviennent vos ambassadeurs.</a:t>
            </a:r>
          </a:p>
        </p:txBody>
      </p:sp>
    </p:spTree>
    <p:extLst>
      <p:ext uri="{BB962C8B-B14F-4D97-AF65-F5344CB8AC3E}">
        <p14:creationId xmlns:p14="http://schemas.microsoft.com/office/powerpoint/2010/main" val="4060388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F64FDA-0DA6-6C34-8E78-2208D2383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638" y="575419"/>
            <a:ext cx="9613861" cy="1080938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Pour réaliser votre projet contactez nous :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FA3E73-D3E5-F21D-24D1-E7A73FFACD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638" y="2160590"/>
            <a:ext cx="4949006" cy="46974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Nos consultants</a:t>
            </a:r>
          </a:p>
          <a:p>
            <a:r>
              <a:rPr lang="fr-FR" sz="1400" dirty="0"/>
              <a:t>Véronique VLAEMINCK VEPER</a:t>
            </a:r>
            <a:r>
              <a:rPr lang="fr-FR" sz="1400" b="1" dirty="0"/>
              <a:t> : </a:t>
            </a:r>
            <a:r>
              <a:rPr lang="fr-FR" sz="1400" dirty="0"/>
              <a:t>06.78.96.97.77</a:t>
            </a:r>
          </a:p>
          <a:p>
            <a:r>
              <a:rPr lang="en-GB" sz="1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vvlaeminck@agilinconseil.fr</a:t>
            </a:r>
            <a:endParaRPr lang="en-GB" sz="1400" dirty="0"/>
          </a:p>
          <a:p>
            <a:endParaRPr lang="fr-FR" sz="1400" dirty="0"/>
          </a:p>
          <a:p>
            <a:r>
              <a:rPr lang="fr-FR" sz="1400" dirty="0"/>
              <a:t>Jean-Christophe VEPER</a:t>
            </a:r>
            <a:r>
              <a:rPr lang="fr-FR" sz="1400" b="1" dirty="0"/>
              <a:t> : </a:t>
            </a:r>
            <a:r>
              <a:rPr lang="fr-FR" sz="1400" dirty="0"/>
              <a:t>06.62.41.62.96</a:t>
            </a:r>
          </a:p>
          <a:p>
            <a:r>
              <a:rPr lang="en-GB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jcveper@agilinconseil.fr</a:t>
            </a:r>
            <a:endParaRPr lang="en-GB" sz="1400" dirty="0"/>
          </a:p>
          <a:p>
            <a:endParaRPr lang="en-GB" sz="1400" dirty="0"/>
          </a:p>
          <a:p>
            <a:r>
              <a:rPr lang="en-GB" sz="1400" dirty="0" err="1"/>
              <a:t>Maïté</a:t>
            </a:r>
            <a:r>
              <a:rPr lang="en-GB" sz="1400" dirty="0"/>
              <a:t> ERRECART : 06.62.86.04.17</a:t>
            </a:r>
          </a:p>
          <a:p>
            <a:r>
              <a:rPr lang="en-GB" sz="1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merrecart@agilinconseil.fr</a:t>
            </a:r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Sulay COLLANTES : 06.29 28.38.21</a:t>
            </a:r>
          </a:p>
          <a:p>
            <a:r>
              <a:rPr lang="en-GB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scollantes@agilinconseil.fr</a:t>
            </a:r>
            <a:endParaRPr lang="en-GB" sz="1400" dirty="0"/>
          </a:p>
          <a:p>
            <a:pPr marL="0" indent="0">
              <a:buNone/>
            </a:pPr>
            <a:r>
              <a:rPr lang="en-GB" dirty="0"/>
              <a:t>Dev commercial et communication </a:t>
            </a:r>
          </a:p>
          <a:p>
            <a:r>
              <a:rPr lang="en-GB" sz="1400" dirty="0"/>
              <a:t>Mathilde Bail : 06.17.31.29.68</a:t>
            </a:r>
          </a:p>
          <a:p>
            <a:r>
              <a:rPr lang="en-GB" sz="14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mbail@agilinconseil.fr</a:t>
            </a:r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F8B137-40C4-F9BE-D2E6-674B8597F7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89970" y="2160590"/>
            <a:ext cx="4184034" cy="2892674"/>
          </a:xfrm>
        </p:spPr>
        <p:txBody>
          <a:bodyPr>
            <a:normAutofit fontScale="92500" lnSpcReduction="10000"/>
          </a:bodyPr>
          <a:lstStyle/>
          <a:p>
            <a:endParaRPr lang="fr-FR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B84EE24-C493-0276-FDFB-0909C94058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8020588" y="2146205"/>
            <a:ext cx="3853360" cy="256559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9457FA1-40D5-D873-7B3A-58236538B36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59" r="32348" b="25256"/>
          <a:stretch/>
        </p:blipFill>
        <p:spPr bwMode="auto">
          <a:xfrm>
            <a:off x="4978803" y="6043497"/>
            <a:ext cx="7213197" cy="81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22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200</TotalTime>
  <Words>246</Words>
  <Application>Microsoft Office PowerPoint</Application>
  <PresentationFormat>Grand écran</PresentationFormat>
  <Paragraphs>58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</vt:lpstr>
      <vt:lpstr>Berlin</vt:lpstr>
      <vt:lpstr>Les Prestations de Conseil en Ressources Humaines</vt:lpstr>
      <vt:lpstr>Les Intérêts d’un accompagnement RH</vt:lpstr>
      <vt:lpstr>Suivi administratifs</vt:lpstr>
      <vt:lpstr>Présentation PowerPoint</vt:lpstr>
      <vt:lpstr>Pour réaliser votre projet contactez nous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prestations de conseil en ressources humaines</dc:title>
  <dc:creator>Maité Errecart</dc:creator>
  <cp:lastModifiedBy>Maité Errecart</cp:lastModifiedBy>
  <cp:revision>6</cp:revision>
  <dcterms:created xsi:type="dcterms:W3CDTF">2022-09-19T11:44:23Z</dcterms:created>
  <dcterms:modified xsi:type="dcterms:W3CDTF">2022-09-20T15:02:44Z</dcterms:modified>
</cp:coreProperties>
</file>