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9" r:id="rId35"/>
    <p:sldId id="290" r:id="rId36"/>
    <p:sldId id="291" r:id="rId37"/>
  </p:sldIdLst>
  <p:sldSz cx="8748713" cy="885666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36" y="-84"/>
      </p:cViewPr>
      <p:guideLst>
        <p:guide orient="horz" pos="2790"/>
        <p:guide pos="27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55638" y="2751138"/>
            <a:ext cx="7437437" cy="189865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12863" y="5018088"/>
            <a:ext cx="6122987" cy="22637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9834EA-ABC0-415C-8F8A-5F6F411B6B88}" type="slidenum">
              <a:rPr lang="tr-TR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95287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06372-6614-4E56-860D-2C1F0DF30481}" type="slidenum">
              <a:rPr lang="tr-TR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94283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343650" y="354013"/>
            <a:ext cx="1968500" cy="7556500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36563" y="354013"/>
            <a:ext cx="5754687" cy="7556500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674A79-BE01-48AA-AA9D-358F84B744D2}" type="slidenum">
              <a:rPr lang="tr-TR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02560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74970-C7F5-4695-BEE0-A47F66F98EE9}" type="slidenum">
              <a:rPr lang="tr-TR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83032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90563" y="5691188"/>
            <a:ext cx="7437437" cy="17589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690563" y="3754438"/>
            <a:ext cx="7437437" cy="19367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46F4B-3526-425A-A8E9-D61C6DB5E137}" type="slidenum">
              <a:rPr lang="tr-TR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9359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36563" y="2066925"/>
            <a:ext cx="3860800" cy="584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449763" y="2066925"/>
            <a:ext cx="3862387" cy="584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D84FEC-6B7B-42D9-9F15-142B70C78462}" type="slidenum">
              <a:rPr lang="tr-TR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7671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38150" y="354013"/>
            <a:ext cx="7872413" cy="1476375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38150" y="1982788"/>
            <a:ext cx="3865563" cy="825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38150" y="2808288"/>
            <a:ext cx="3865563" cy="51038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445000" y="1982788"/>
            <a:ext cx="3865563" cy="825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445000" y="2808288"/>
            <a:ext cx="3865563" cy="51038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6679B-9101-4D99-A2A1-36BFB66694D0}" type="slidenum">
              <a:rPr lang="tr-TR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56886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23A9FA-454C-4F1F-B6CB-C26F40CB71D4}" type="slidenum">
              <a:rPr lang="tr-TR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08249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6E8367-54EC-4454-90EB-DD39573B9E17}" type="slidenum">
              <a:rPr lang="tr-TR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84862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38150" y="352425"/>
            <a:ext cx="2878138" cy="15001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421063" y="352425"/>
            <a:ext cx="4889500" cy="7559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38150" y="1852613"/>
            <a:ext cx="2878138" cy="60594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2711C-70F2-41E2-8A1C-CF8348B25D17}" type="slidenum">
              <a:rPr lang="tr-TR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65219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14500" y="6199188"/>
            <a:ext cx="5249863" cy="7318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14500" y="790575"/>
            <a:ext cx="5249863" cy="53149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14500" y="6931025"/>
            <a:ext cx="5249863" cy="10398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D86EF-3768-44A2-A59A-81AC23772A77}" type="slidenum">
              <a:rPr lang="tr-TR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8921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354013"/>
            <a:ext cx="7875587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50" tIns="46575" rIns="93150" bIns="465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2066925"/>
            <a:ext cx="7875587" cy="5843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50" tIns="46575" rIns="93150" bIns="465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6563" y="8066088"/>
            <a:ext cx="2041525" cy="6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50" tIns="46575" rIns="93150" bIns="46575" numCol="1" anchor="t" anchorCtr="0" compatLnSpc="1">
            <a:prstTxWarp prst="textNoShape">
              <a:avLst/>
            </a:prstTxWarp>
          </a:bodyPr>
          <a:lstStyle>
            <a:lvl1pPr defTabSz="931863">
              <a:defRPr sz="1400"/>
            </a:lvl1pPr>
          </a:lstStyle>
          <a:p>
            <a:endParaRPr lang="tr-T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89263" y="8066088"/>
            <a:ext cx="2770187" cy="6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50" tIns="46575" rIns="93150" bIns="46575" numCol="1" anchor="t" anchorCtr="0" compatLnSpc="1">
            <a:prstTxWarp prst="textNoShape">
              <a:avLst/>
            </a:prstTxWarp>
          </a:bodyPr>
          <a:lstStyle>
            <a:lvl1pPr algn="ctr" defTabSz="931863">
              <a:defRPr sz="1400"/>
            </a:lvl1pPr>
          </a:lstStyle>
          <a:p>
            <a:endParaRPr lang="tr-T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70625" y="8066088"/>
            <a:ext cx="2041525" cy="6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50" tIns="46575" rIns="93150" bIns="46575" numCol="1" anchor="t" anchorCtr="0" compatLnSpc="1">
            <a:prstTxWarp prst="textNoShape">
              <a:avLst/>
            </a:prstTxWarp>
          </a:bodyPr>
          <a:lstStyle>
            <a:lvl1pPr algn="r" defTabSz="931863">
              <a:defRPr sz="1400"/>
            </a:lvl1pPr>
          </a:lstStyle>
          <a:p>
            <a:fld id="{9CA4DFE4-A977-4ADD-93E2-2202A02FA5CD}" type="slidenum">
              <a:rPr lang="tr-TR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3186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3186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Arial" charset="0"/>
          <a:cs typeface="Arial" charset="0"/>
        </a:defRPr>
      </a:lvl2pPr>
      <a:lvl3pPr algn="ctr" defTabSz="93186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Arial" charset="0"/>
          <a:cs typeface="Arial" charset="0"/>
        </a:defRPr>
      </a:lvl3pPr>
      <a:lvl4pPr algn="ctr" defTabSz="93186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Arial" charset="0"/>
          <a:cs typeface="Arial" charset="0"/>
        </a:defRPr>
      </a:lvl4pPr>
      <a:lvl5pPr algn="ctr" defTabSz="93186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Arial" charset="0"/>
          <a:cs typeface="Arial" charset="0"/>
        </a:defRPr>
      </a:lvl5pPr>
      <a:lvl6pPr marL="457200" algn="ctr" defTabSz="93186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Arial" charset="0"/>
          <a:cs typeface="Arial" charset="0"/>
        </a:defRPr>
      </a:lvl6pPr>
      <a:lvl7pPr marL="914400" algn="ctr" defTabSz="93186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Arial" charset="0"/>
          <a:cs typeface="Arial" charset="0"/>
        </a:defRPr>
      </a:lvl7pPr>
      <a:lvl8pPr marL="1371600" algn="ctr" defTabSz="93186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Arial" charset="0"/>
          <a:cs typeface="Arial" charset="0"/>
        </a:defRPr>
      </a:lvl8pPr>
      <a:lvl9pPr marL="1828800" algn="ctr" defTabSz="93186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9250" indent="-349250" algn="l" defTabSz="931863" rtl="0" eaLnBrk="1" fontAlgn="base" hangingPunct="1">
        <a:spcBef>
          <a:spcPct val="20000"/>
        </a:spcBef>
        <a:spcAft>
          <a:spcPct val="0"/>
        </a:spcAft>
        <a:buChar char="•"/>
        <a:defRPr sz="3300">
          <a:solidFill>
            <a:schemeClr val="tx1"/>
          </a:solidFill>
          <a:latin typeface="+mn-lt"/>
          <a:ea typeface="+mn-ea"/>
          <a:cs typeface="+mn-cs"/>
        </a:defRPr>
      </a:lvl1pPr>
      <a:lvl2pPr marL="757238" indent="-292100" algn="l" defTabSz="931863" rtl="0" eaLnBrk="1" fontAlgn="base" hangingPunct="1">
        <a:spcBef>
          <a:spcPct val="20000"/>
        </a:spcBef>
        <a:spcAft>
          <a:spcPct val="0"/>
        </a:spcAft>
        <a:buChar char="–"/>
        <a:defRPr sz="2900">
          <a:solidFill>
            <a:schemeClr val="tx1"/>
          </a:solidFill>
          <a:latin typeface="+mn-lt"/>
          <a:cs typeface="+mn-cs"/>
        </a:defRPr>
      </a:lvl2pPr>
      <a:lvl3pPr marL="1163638" indent="-231775" algn="l" defTabSz="931863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30363" indent="-233363" algn="l" defTabSz="931863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95500" indent="-231775" algn="l" defTabSz="93186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52700" indent="-231775" algn="l" defTabSz="93186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3009900" indent="-231775" algn="l" defTabSz="93186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67100" indent="-231775" algn="l" defTabSz="93186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924300" indent="-231775" algn="l" defTabSz="93186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Can\Desktop\safrangarden_web\resimler\Diger\power-point\Sunu1\Slayt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43950" cy="8892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Can\Desktop\safrangarden_web\resimler\Diger\power-point\Sunu1\Slayt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772"/>
            <a:ext cx="8743950" cy="88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8747125" cy="885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Can\Desktop\safrangarden_web\resimler\Diger\power-point\Sunu1\Slayt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132" y="7938"/>
            <a:ext cx="8743950" cy="884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8747125" cy="885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Can\Desktop\safrangarden_web\resimler\Diger\power-point\Sunu1\Slayt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8743950" cy="884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8747125" cy="885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Can\Desktop\safrangarden_web\resimler\Diger\power-point\Sunu1\Slayt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4" y="7938"/>
            <a:ext cx="8743950" cy="884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8747125" cy="885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HCan\Desktop\safrangarden_web\resimler\Diger\power-point\Sunu1\Slayt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" y="44102"/>
            <a:ext cx="8743951" cy="884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8747125" cy="885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Can\Desktop\safrangarden_web\resimler\Diger\power-point\Sunu1\Slayt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-36165"/>
            <a:ext cx="8743950" cy="8892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HCan\Desktop\safrangarden_web\resimler\Diger\power-point\Sunu1\Slayt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132" y="-36165"/>
            <a:ext cx="8743950" cy="884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8747125" cy="885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HCan\Desktop\safrangarden_web\resimler\Diger\power-point\Sunu1\Slayt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408"/>
            <a:ext cx="8743951" cy="884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8747125" cy="885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HCan\Desktop\safrangarden_web\resimler\Diger\power-point\Sunu1\Slayt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4" y="-24473"/>
            <a:ext cx="8743950" cy="884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8747125" cy="885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Can\Desktop\safrangarden_web\resimler\Diger\power-point\Sunu1\Slayt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3" y="0"/>
            <a:ext cx="8743951" cy="8892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8747125" cy="885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HCan\Desktop\safrangarden_web\resimler\Diger\power-point\Sunu1\Slayt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4" y="35843"/>
            <a:ext cx="8743950" cy="884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8747125" cy="885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Can\Desktop\safrangarden_web\resimler\Diger\power-point\Sunu1\Slayt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4" y="-36165"/>
            <a:ext cx="8743950" cy="884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HCan\Desktop\safrangarden_web\resimler\Diger\power-point\Sunu1\Slayt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3" y="7938"/>
            <a:ext cx="8743951" cy="884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2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8747125" cy="885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HCan\Desktop\safrangarden_web\resimler\Diger\power-point\Sunu1\Slayt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8743950" cy="884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3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8747125" cy="885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HCan\Desktop\safrangarden_web\resimler\Diger\power-point\Sunu1\Slayt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3" y="0"/>
            <a:ext cx="8743951" cy="884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3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8747125" cy="885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3" descr="C:\Users\HCan\Desktop\safrangarden_web\resimler\Diger\power-point\arkapla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3175"/>
            <a:ext cx="8743950" cy="884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Can\Desktop\safrangarden_web\resimler\Diger\power-point\Sunu1\Slayt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132" y="-36165"/>
            <a:ext cx="8743951" cy="8892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Can\Desktop\safrangarden_web\resimler\Diger\power-point\Sunu1\Slayt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4" y="7938"/>
            <a:ext cx="8743950" cy="884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Can\Desktop\safrangarden_web\resimler\Diger\power-point\Sunu1\Slayt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102"/>
            <a:ext cx="8743950" cy="884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0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8747125" cy="885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Can\Desktop\safrangarden_web\resimler\Diger\power-point\Sunu1\Slayt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8743950" cy="884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0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50300" cy="885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013 katolog">
  <a:themeElements>
    <a:clrScheme name="Varsayılan Tasarı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arsayılan Tasarım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31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r-T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31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r-T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Varsayılan Tasarı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2013 katolog</Template>
  <TotalTime>93</TotalTime>
  <Words>0</Words>
  <Application>Microsoft Office PowerPoint</Application>
  <PresentationFormat>Özel</PresentationFormat>
  <Paragraphs>0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36</vt:i4>
      </vt:variant>
    </vt:vector>
  </HeadingPairs>
  <TitlesOfParts>
    <vt:vector size="37" baseType="lpstr">
      <vt:lpstr>2013 katolog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GVN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HCan</dc:creator>
  <cp:lastModifiedBy>HCan</cp:lastModifiedBy>
  <cp:revision>8</cp:revision>
  <dcterms:created xsi:type="dcterms:W3CDTF">2017-01-21T14:26:44Z</dcterms:created>
  <dcterms:modified xsi:type="dcterms:W3CDTF">2017-02-02T11:24:43Z</dcterms:modified>
</cp:coreProperties>
</file>