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667"/>
    <a:srgbClr val="0E39BB"/>
    <a:srgbClr val="B61F24"/>
    <a:srgbClr val="BC2C22"/>
    <a:srgbClr val="31684B"/>
    <a:srgbClr val="161D87"/>
    <a:srgbClr val="2A8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8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45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0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>
                  <a:lumMod val="75000"/>
                </a:schemeClr>
              </a:buClr>
              <a:defRPr sz="2400"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9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8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2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4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2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2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6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A6EE9-9633-4B8E-9F8C-4A70C8DB44C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9E345-0967-41D8-8D20-04C881FD1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9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skart.com/product/filagra-super-active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17069" y="1065830"/>
            <a:ext cx="511492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6000" b="1" dirty="0">
                <a:solidFill>
                  <a:srgbClr val="D83667"/>
                </a:solidFill>
              </a:rPr>
              <a:t>Filagra Super </a:t>
            </a:r>
            <a:r>
              <a:rPr lang="en-IN" sz="6000" b="1" dirty="0" smtClean="0">
                <a:solidFill>
                  <a:srgbClr val="D83667"/>
                </a:solidFill>
              </a:rPr>
              <a:t>Active:</a:t>
            </a:r>
            <a:endParaRPr lang="en-IN" sz="6000" b="1" dirty="0">
              <a:solidFill>
                <a:srgbClr val="D83667"/>
              </a:solidFill>
            </a:endParaRPr>
          </a:p>
          <a:p>
            <a:r>
              <a:rPr lang="en-IN" sz="3200" dirty="0" smtClean="0"/>
              <a:t>A </a:t>
            </a:r>
            <a:r>
              <a:rPr lang="en-IN" sz="3200" dirty="0"/>
              <a:t>Generic Medicine for 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443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D83667"/>
                </a:solidFill>
              </a:rPr>
              <a:t>About Filagra Super Active</a:t>
            </a:r>
            <a:endParaRPr lang="en-US" dirty="0">
              <a:solidFill>
                <a:srgbClr val="D8366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buClr>
                <a:srgbClr val="D83667"/>
              </a:buClr>
            </a:pPr>
            <a:r>
              <a:rPr lang="en-IN" dirty="0"/>
              <a:t>Filagra Super Active contains sildenafil citrate, an active drug, which is FDA approved</a:t>
            </a:r>
            <a:r>
              <a:rPr lang="en-IN" dirty="0" smtClean="0"/>
              <a:t>.</a:t>
            </a:r>
            <a:endParaRPr lang="en-US" dirty="0"/>
          </a:p>
          <a:p>
            <a:pPr lvl="0">
              <a:lnSpc>
                <a:spcPct val="100000"/>
              </a:lnSpc>
              <a:buClr>
                <a:srgbClr val="D83667"/>
              </a:buClr>
            </a:pPr>
            <a:r>
              <a:rPr lang="en-IN" dirty="0"/>
              <a:t>Available in soft gel capsules that work faster to show efficient results.  </a:t>
            </a:r>
            <a:endParaRPr lang="en-US" dirty="0"/>
          </a:p>
          <a:p>
            <a:pPr lvl="0">
              <a:lnSpc>
                <a:spcPct val="100000"/>
              </a:lnSpc>
              <a:buClr>
                <a:srgbClr val="D83667"/>
              </a:buClr>
            </a:pPr>
            <a:r>
              <a:rPr lang="en-IN" dirty="0"/>
              <a:t>Men who cannot swallow hard pills can use Filagra Super Active for easy consumption</a:t>
            </a:r>
            <a:r>
              <a:rPr lang="en-IN" dirty="0" smtClean="0"/>
              <a:t>.</a:t>
            </a:r>
            <a:endParaRPr lang="en-US" dirty="0"/>
          </a:p>
          <a:p>
            <a:pPr lvl="0">
              <a:lnSpc>
                <a:spcPct val="100000"/>
              </a:lnSpc>
              <a:buClr>
                <a:srgbClr val="D83667"/>
              </a:buClr>
            </a:pPr>
            <a:r>
              <a:rPr lang="en-IN" dirty="0"/>
              <a:t>Filagra Super Active acts exceedingly by helping you perform well in bed</a:t>
            </a:r>
            <a:r>
              <a:rPr lang="en-IN" dirty="0" smtClean="0"/>
              <a:t>.</a:t>
            </a:r>
            <a:endParaRPr lang="en-US" dirty="0"/>
          </a:p>
          <a:p>
            <a:pPr>
              <a:lnSpc>
                <a:spcPct val="100000"/>
              </a:lnSpc>
              <a:buClr>
                <a:srgbClr val="D83667"/>
              </a:buClr>
            </a:pPr>
            <a:r>
              <a:rPr lang="en-IN" dirty="0"/>
              <a:t>The drug is also known to enhance men’s overall sexual performance, helping them to live a healthy and happy romantic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58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D83667"/>
                </a:solidFill>
              </a:rPr>
              <a:t>Working of Filagra Super Active</a:t>
            </a:r>
            <a:endParaRPr lang="en-US" dirty="0">
              <a:solidFill>
                <a:srgbClr val="D8366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D83667"/>
              </a:buClr>
            </a:pPr>
            <a:r>
              <a:rPr lang="en-IN" dirty="0">
                <a:hlinkClick r:id="rId3"/>
              </a:rPr>
              <a:t>Filagra </a:t>
            </a:r>
            <a:r>
              <a:rPr lang="en-IN">
                <a:hlinkClick r:id="rId3"/>
              </a:rPr>
              <a:t>Super </a:t>
            </a:r>
            <a:r>
              <a:rPr lang="en-IN" smtClean="0">
                <a:hlinkClick r:id="rId3"/>
              </a:rPr>
              <a:t>Active</a:t>
            </a:r>
            <a:r>
              <a:rPr lang="en-IN" smtClean="0"/>
              <a:t> </a:t>
            </a:r>
            <a:r>
              <a:rPr lang="en-IN" dirty="0"/>
              <a:t>is actively filled with a PDE5 inhibitor medication that stops the degradation of cGMP; it acts for blocking the PDE5 enzyme</a:t>
            </a:r>
            <a:r>
              <a:rPr lang="en-IN" dirty="0" smtClean="0"/>
              <a:t>.</a:t>
            </a:r>
          </a:p>
          <a:p>
            <a:pPr lvl="0">
              <a:buClr>
                <a:srgbClr val="D83667"/>
              </a:buClr>
            </a:pPr>
            <a:endParaRPr lang="en-US" dirty="0"/>
          </a:p>
          <a:p>
            <a:pPr lvl="0">
              <a:buClr>
                <a:srgbClr val="D83667"/>
              </a:buClr>
            </a:pPr>
            <a:r>
              <a:rPr lang="en-IN" dirty="0"/>
              <a:t>Sildenafil Citrate is the active component for increasing blood to the phallus</a:t>
            </a:r>
            <a:r>
              <a:rPr lang="en-IN" dirty="0" smtClean="0"/>
              <a:t>.</a:t>
            </a:r>
          </a:p>
          <a:p>
            <a:pPr marL="0" lvl="0" indent="0">
              <a:buClr>
                <a:srgbClr val="D83667"/>
              </a:buClr>
              <a:buNone/>
            </a:pPr>
            <a:endParaRPr lang="en-US" dirty="0"/>
          </a:p>
          <a:p>
            <a:pPr lvl="0">
              <a:buClr>
                <a:srgbClr val="D83667"/>
              </a:buClr>
            </a:pPr>
            <a:r>
              <a:rPr lang="en-IN" dirty="0"/>
              <a:t>Nitric oxide levels and cGMP levels increase and work for dilating the blood vessels and boosting blood flow. </a:t>
            </a:r>
            <a:endParaRPr lang="en-IN" dirty="0" smtClean="0"/>
          </a:p>
          <a:p>
            <a:pPr lvl="0">
              <a:buClr>
                <a:srgbClr val="D83667"/>
              </a:buClr>
            </a:pPr>
            <a:endParaRPr lang="en-US" dirty="0"/>
          </a:p>
          <a:p>
            <a:pPr>
              <a:buClr>
                <a:srgbClr val="D83667"/>
              </a:buClr>
            </a:pPr>
            <a:r>
              <a:rPr lang="en-IN" dirty="0"/>
              <a:t>Erection is attained under the influence of sexual stimulation.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99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rgbClr val="D83667"/>
                </a:solidFill>
              </a:rPr>
              <a:t>Common side effects of Viagra Super Active</a:t>
            </a:r>
            <a:endParaRPr lang="en-US" dirty="0">
              <a:solidFill>
                <a:srgbClr val="D8366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D83667"/>
              </a:buClr>
            </a:pPr>
            <a:r>
              <a:rPr lang="en-IN" dirty="0"/>
              <a:t>Headache</a:t>
            </a:r>
            <a:endParaRPr lang="en-US" dirty="0"/>
          </a:p>
          <a:p>
            <a:pPr lvl="0">
              <a:lnSpc>
                <a:spcPct val="150000"/>
              </a:lnSpc>
              <a:buClr>
                <a:srgbClr val="D83667"/>
              </a:buClr>
            </a:pPr>
            <a:r>
              <a:rPr lang="en-IN" dirty="0"/>
              <a:t>Muscle </a:t>
            </a:r>
            <a:r>
              <a:rPr lang="en-IN" dirty="0" smtClean="0"/>
              <a:t>Ache</a:t>
            </a:r>
            <a:endParaRPr lang="en-US" dirty="0"/>
          </a:p>
          <a:p>
            <a:pPr lvl="0">
              <a:lnSpc>
                <a:spcPct val="150000"/>
              </a:lnSpc>
              <a:buClr>
                <a:srgbClr val="D83667"/>
              </a:buClr>
            </a:pPr>
            <a:r>
              <a:rPr lang="en-IN" dirty="0"/>
              <a:t>Back </a:t>
            </a:r>
            <a:r>
              <a:rPr lang="en-IN" dirty="0" smtClean="0"/>
              <a:t>Pain</a:t>
            </a:r>
            <a:endParaRPr lang="en-US" dirty="0"/>
          </a:p>
          <a:p>
            <a:pPr lvl="0">
              <a:lnSpc>
                <a:spcPct val="150000"/>
              </a:lnSpc>
              <a:buClr>
                <a:srgbClr val="D83667"/>
              </a:buClr>
            </a:pPr>
            <a:r>
              <a:rPr lang="en-IN" dirty="0"/>
              <a:t>Runny </a:t>
            </a:r>
            <a:r>
              <a:rPr lang="en-IN" dirty="0" smtClean="0"/>
              <a:t>Nose/Stuffed Nose</a:t>
            </a:r>
            <a:endParaRPr lang="en-US" dirty="0"/>
          </a:p>
          <a:p>
            <a:pPr lvl="0">
              <a:lnSpc>
                <a:spcPct val="150000"/>
              </a:lnSpc>
              <a:buClr>
                <a:srgbClr val="D83667"/>
              </a:buClr>
            </a:pPr>
            <a:r>
              <a:rPr lang="en-IN" dirty="0" smtClean="0"/>
              <a:t>Flushing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3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365125"/>
            <a:ext cx="10515600" cy="1325563"/>
          </a:xfrm>
        </p:spPr>
        <p:txBody>
          <a:bodyPr/>
          <a:lstStyle/>
          <a:p>
            <a:r>
              <a:rPr lang="en-IN" b="1" dirty="0" smtClean="0">
                <a:solidFill>
                  <a:srgbClr val="D83667"/>
                </a:solidFill>
              </a:rPr>
              <a:t>Contact US :</a:t>
            </a:r>
            <a:endParaRPr lang="en-US" dirty="0">
              <a:solidFill>
                <a:srgbClr val="D83667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5738" y="1884899"/>
            <a:ext cx="715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https://www.hiskart.com/</a:t>
            </a:r>
          </a:p>
        </p:txBody>
      </p:sp>
      <p:sp>
        <p:nvSpPr>
          <p:cNvPr id="4" name="Rectangle 3"/>
          <p:cNvSpPr/>
          <p:nvPr/>
        </p:nvSpPr>
        <p:spPr>
          <a:xfrm>
            <a:off x="2275738" y="3037424"/>
            <a:ext cx="715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+1-866-230-0898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2275738" y="4018499"/>
            <a:ext cx="715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customersupport@hiskart.com</a:t>
            </a:r>
          </a:p>
        </p:txBody>
      </p:sp>
    </p:spTree>
    <p:extLst>
      <p:ext uri="{BB962C8B-B14F-4D97-AF65-F5344CB8AC3E}">
        <p14:creationId xmlns:p14="http://schemas.microsoft.com/office/powerpoint/2010/main" val="24346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01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131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About Filagra Super Active</vt:lpstr>
      <vt:lpstr>Working of Filagra Super Active</vt:lpstr>
      <vt:lpstr>Common side effects of Viagra Super Active</vt:lpstr>
      <vt:lpstr>Contact US 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 P Gulvankar</dc:creator>
  <cp:lastModifiedBy>Komal Padole</cp:lastModifiedBy>
  <cp:revision>46</cp:revision>
  <dcterms:created xsi:type="dcterms:W3CDTF">2019-05-27T05:16:12Z</dcterms:created>
  <dcterms:modified xsi:type="dcterms:W3CDTF">2022-06-16T10:57:50Z</dcterms:modified>
</cp:coreProperties>
</file>