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3BC2211-9977-49C8-9F5D-92148D85EC45}" type="datetimeFigureOut">
              <a:rPr lang="en-US" smtClean="0"/>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ABFD10-22B2-47EC-963A-343A3DA1C4B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BC2211-9977-49C8-9F5D-92148D85EC45}" type="datetimeFigureOut">
              <a:rPr lang="en-US" smtClean="0"/>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ABFD10-22B2-47EC-963A-343A3DA1C4B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BC2211-9977-49C8-9F5D-92148D85EC45}" type="datetimeFigureOut">
              <a:rPr lang="en-US" smtClean="0"/>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ABFD10-22B2-47EC-963A-343A3DA1C4B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BC2211-9977-49C8-9F5D-92148D85EC45}" type="datetimeFigureOut">
              <a:rPr lang="en-US" smtClean="0"/>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ABFD10-22B2-47EC-963A-343A3DA1C4B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BC2211-9977-49C8-9F5D-92148D85EC45}" type="datetimeFigureOut">
              <a:rPr lang="en-US" smtClean="0"/>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ABFD10-22B2-47EC-963A-343A3DA1C4B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BC2211-9977-49C8-9F5D-92148D85EC45}" type="datetimeFigureOut">
              <a:rPr lang="en-US" smtClean="0"/>
              <a:t>3/24/2022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ABFD10-22B2-47EC-963A-343A3DA1C4B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3BC2211-9977-49C8-9F5D-92148D85EC45}" type="datetimeFigureOut">
              <a:rPr lang="en-US" smtClean="0"/>
              <a:t>3/24/2022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ABFD10-22B2-47EC-963A-343A3DA1C4B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BC2211-9977-49C8-9F5D-92148D85EC45}" type="datetimeFigureOut">
              <a:rPr lang="en-US" smtClean="0"/>
              <a:t>3/24/2022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ABFD10-22B2-47EC-963A-343A3DA1C4B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BC2211-9977-49C8-9F5D-92148D85EC45}" type="datetimeFigureOut">
              <a:rPr lang="en-US" smtClean="0"/>
              <a:t>3/24/2022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ABFD10-22B2-47EC-963A-343A3DA1C4B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BC2211-9977-49C8-9F5D-92148D85EC45}" type="datetimeFigureOut">
              <a:rPr lang="en-US" smtClean="0"/>
              <a:t>3/24/2022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ABFD10-22B2-47EC-963A-343A3DA1C4B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BC2211-9977-49C8-9F5D-92148D85EC45}" type="datetimeFigureOut">
              <a:rPr lang="en-US" smtClean="0"/>
              <a:t>3/24/2022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ABFD10-22B2-47EC-963A-343A3DA1C4B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BC2211-9977-49C8-9F5D-92148D85EC45}" type="datetimeFigureOut">
              <a:rPr lang="en-US" smtClean="0"/>
              <a:t>3/24/2022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ABFD10-22B2-47EC-963A-343A3DA1C4B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dubaidesertsafaris.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dubaidesertsafaris.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Desert Safari Dubai best activities.</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Experience and find the Cheapest Desert Safari Dubai here for your adventure. In other words, dine in the morning or evening in the Dubai Desert Safari with a great deal to savor, respect, see and do. A heartfelt evening in the desert in Dubai is probably the most ideal route to praise a feat in your life or simply flash the sentiment. Pick a private hill supper in the vast and amazing desert safari, and begin the evening on a lavish note.</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titled design.jpg"/>
          <p:cNvPicPr>
            <a:picLocks noGrp="1" noChangeAspect="1"/>
          </p:cNvPicPr>
          <p:nvPr>
            <p:ph idx="1"/>
          </p:nvPr>
        </p:nvPicPr>
        <p:blipFill>
          <a:blip r:embed="rId2"/>
          <a:stretch>
            <a:fillRect/>
          </a:stretch>
        </p:blipFill>
        <p:spPr>
          <a:xfrm>
            <a:off x="1177527" y="1600200"/>
            <a:ext cx="6788945" cy="452596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a:t>However, your </a:t>
            </a:r>
            <a:r>
              <a:rPr lang="en-US" b="1" u="sng" dirty="0">
                <a:hlinkClick r:id="rId2"/>
              </a:rPr>
              <a:t>Dubai Desert Safari</a:t>
            </a:r>
            <a:r>
              <a:rPr lang="en-US" dirty="0"/>
              <a:t> Tour guide will get you from your inn entryway or some other indicated area and drive you to your private set up on the highest point of a rise in Safari Desert Dubai. Ease up with your dear on the excess floor pads and visit away as you look into the distance of Dubai Safari. Partake in the group of one another until it's the ideal shot for dusk. Fill your psyche with the recalls of heartfelt desert dusk in Desert Safari from Dubai.</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Dine in the stunning nightfall shocking stances over the amazing and brilliant hills of Dubai Desert. You will then, at that point, be invited at a Bedouin camping at Dubai Safari Location to partake in a great evening depicting social exercises, Arabic Coffee, great camel rides, amazing </a:t>
            </a:r>
            <a:r>
              <a:rPr lang="en-US" dirty="0" err="1"/>
              <a:t>Yola</a:t>
            </a:r>
            <a:r>
              <a:rPr lang="en-US" dirty="0"/>
              <a:t> Dance, hypnotizing Belly Dance, best and wonderful hand henna painting, and see the most popular </a:t>
            </a:r>
            <a:r>
              <a:rPr lang="en-US" dirty="0" err="1"/>
              <a:t>Tanura</a:t>
            </a:r>
            <a:r>
              <a:rPr lang="en-US" dirty="0"/>
              <a:t> Dance show with your Cheapest Desert Safari Dubai Tour.</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a:t>This is surely not the normal incorporation of the Desert Safari Deals in Dubai. Truth be told, this is a top-notch event that is held for the individuals who wish to see the value in the normal splendor of the wonderfully insured district of Dubai Desert resort for booking. This permits you to submerge yourself into the immensity and assuring elegance of the desert in the Dubai scene as well as its native natural life.</a:t>
            </a:r>
          </a:p>
          <a:p>
            <a:r>
              <a:rPr lang="en-US"/>
              <a:t>For more information visit our website: </a:t>
            </a:r>
            <a:r>
              <a:rPr lang="en-US" u="sng">
                <a:hlinkClick r:id="rId2"/>
              </a:rPr>
              <a:t>https://dubaidesertsafaris.com/</a:t>
            </a:r>
            <a:endParaRPr lang="en-US"/>
          </a:p>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363</Words>
  <Application>Microsoft Office PowerPoint</Application>
  <PresentationFormat>On-screen Show (4:3)</PresentationFormat>
  <Paragraphs>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Desert Safari Dubai best activities. </vt:lpstr>
      <vt:lpstr>Slide 2</vt:lpstr>
      <vt:lpstr>Slide 3</vt:lpstr>
      <vt:lpstr>Slide 4</vt:lpstr>
      <vt:lpstr>Slide 5</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Desert Safari Dubai best activities. </dc:title>
  <dc:creator>Cyber</dc:creator>
  <cp:lastModifiedBy>Cyber</cp:lastModifiedBy>
  <cp:revision>1</cp:revision>
  <dcterms:created xsi:type="dcterms:W3CDTF">2022-03-24T09:21:10Z</dcterms:created>
  <dcterms:modified xsi:type="dcterms:W3CDTF">2022-03-24T09:22:23Z</dcterms:modified>
</cp:coreProperties>
</file>