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3"/>
    <p:sldId id="257" r:id="rId4"/>
    <p:sldId id="258" r:id="rId5"/>
    <p:sldId id="259" r:id="rId6"/>
    <p:sldId id="260" r:id="rId7"/>
    <p:sldId id="261" r:id="rId8"/>
    <p:sldId id="262" r:id="rId9"/>
    <p:sldId id="267"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2"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notesViewPr>
    <p:cSldViewPr snapToGrid="0">
      <p:cViewPr varScale="1">
        <p:scale>
          <a:sx n="41" d="100"/>
          <a:sy n="41" d="100"/>
        </p:scale>
        <p:origin x="1794" y="54"/>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E934FF-F4E1-47C5-9CA5-30A81DDE2BE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FDE934FF-F4E1-47C5-9CA5-30A81DDE2BE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FDE934FF-F4E1-47C5-9CA5-30A81DDE2BE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FDE934FF-F4E1-47C5-9CA5-30A81DDE2BE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E934FF-F4E1-47C5-9CA5-30A81DDE2BE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FDE934FF-F4E1-47C5-9CA5-30A81DDE2BE4}"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FDE934FF-F4E1-47C5-9CA5-30A81DDE2BE4}"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E934FF-F4E1-47C5-9CA5-30A81DDE2BE4}"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E934FF-F4E1-47C5-9CA5-30A81DDE2BE4}"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E934FF-F4E1-47C5-9CA5-30A81DDE2BE4}"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E934FF-F4E1-47C5-9CA5-30A81DDE2BE4}"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61BA9-CDCF-4958-B8AB-66F3BF063E13}" type="slidenum">
              <a:rPr lang="en-US" smtClean="0"/>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E934FF-F4E1-47C5-9CA5-30A81DDE2BE4}"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561BA9-CDCF-4958-B8AB-66F3BF063E13}"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hyperlink" Target="https://www.linkedin.com/company/itutorial-india" TargetMode="External"/><Relationship Id="rId8" Type="http://schemas.openxmlformats.org/officeDocument/2006/relationships/image" Target="../media/image5.png"/><Relationship Id="rId7" Type="http://schemas.openxmlformats.org/officeDocument/2006/relationships/hyperlink" Target="https://plus.google.com/+ItutorialIn/posts" TargetMode="External"/><Relationship Id="rId6" Type="http://schemas.openxmlformats.org/officeDocument/2006/relationships/image" Target="../media/image4.png"/><Relationship Id="rId5" Type="http://schemas.openxmlformats.org/officeDocument/2006/relationships/hyperlink" Target="https://twitter.com/ItutorialIndia" TargetMode="External"/><Relationship Id="rId4" Type="http://schemas.openxmlformats.org/officeDocument/2006/relationships/image" Target="../media/image3.png"/><Relationship Id="rId3" Type="http://schemas.openxmlformats.org/officeDocument/2006/relationships/hyperlink" Target="https://www.facebook.com/itutorialindia" TargetMode="External"/><Relationship Id="rId2" Type="http://schemas.openxmlformats.org/officeDocument/2006/relationships/hyperlink" Target="http://itutorial.in/" TargetMode="External"/><Relationship Id="rId11" Type="http://schemas.openxmlformats.org/officeDocument/2006/relationships/slideLayout" Target="../slideLayouts/slideLayout1.xml"/><Relationship Id="rId10" Type="http://schemas.openxmlformats.org/officeDocument/2006/relationships/image" Target="../media/image6.png"/><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9" Type="http://schemas.openxmlformats.org/officeDocument/2006/relationships/hyperlink" Target="https://www.linkedin.com/company/itutorial-india" TargetMode="External"/><Relationship Id="rId8" Type="http://schemas.openxmlformats.org/officeDocument/2006/relationships/image" Target="../media/image10.png"/><Relationship Id="rId7" Type="http://schemas.openxmlformats.org/officeDocument/2006/relationships/hyperlink" Target="https://plus.google.com/+ItutorialIn/posts" TargetMode="External"/><Relationship Id="rId6" Type="http://schemas.openxmlformats.org/officeDocument/2006/relationships/image" Target="../media/image9.png"/><Relationship Id="rId5" Type="http://schemas.openxmlformats.org/officeDocument/2006/relationships/hyperlink" Target="https://twitter.com/ItutorialIndia" TargetMode="External"/><Relationship Id="rId4" Type="http://schemas.openxmlformats.org/officeDocument/2006/relationships/image" Target="../media/image8.png"/><Relationship Id="rId3" Type="http://schemas.openxmlformats.org/officeDocument/2006/relationships/hyperlink" Target="https://www.facebook.com/itutorialindia" TargetMode="External"/><Relationship Id="rId2" Type="http://schemas.openxmlformats.org/officeDocument/2006/relationships/image" Target="../media/image7.png"/><Relationship Id="rId11" Type="http://schemas.openxmlformats.org/officeDocument/2006/relationships/slideLayout" Target="../slideLayouts/slideLayout2.xml"/><Relationship Id="rId10" Type="http://schemas.openxmlformats.org/officeDocument/2006/relationships/image" Target="../media/image11.png"/><Relationship Id="rId1" Type="http://schemas.openxmlformats.org/officeDocument/2006/relationships/hyperlink" Target="http://itutorial.in/" TargetMode="External"/></Relationships>
</file>

<file path=ppt/slides/_rels/slide3.xml.rels><?xml version="1.0" encoding="UTF-8" standalone="yes"?>
<Relationships xmlns="http://schemas.openxmlformats.org/package/2006/relationships"><Relationship Id="rId9" Type="http://schemas.openxmlformats.org/officeDocument/2006/relationships/image" Target="../media/image16.png"/><Relationship Id="rId8" Type="http://schemas.openxmlformats.org/officeDocument/2006/relationships/hyperlink" Target="https://www.linkedin.com/company/itutorial-india" TargetMode="External"/><Relationship Id="rId7" Type="http://schemas.openxmlformats.org/officeDocument/2006/relationships/image" Target="../media/image15.png"/><Relationship Id="rId6" Type="http://schemas.openxmlformats.org/officeDocument/2006/relationships/hyperlink" Target="https://plus.google.com/+ItutorialIn/posts" TargetMode="External"/><Relationship Id="rId5" Type="http://schemas.openxmlformats.org/officeDocument/2006/relationships/image" Target="../media/image14.png"/><Relationship Id="rId4" Type="http://schemas.openxmlformats.org/officeDocument/2006/relationships/hyperlink" Target="https://twitter.com/ItutorialIndia" TargetMode="External"/><Relationship Id="rId3" Type="http://schemas.openxmlformats.org/officeDocument/2006/relationships/image" Target="../media/image13.png"/><Relationship Id="rId2" Type="http://schemas.openxmlformats.org/officeDocument/2006/relationships/hyperlink" Target="https://www.facebook.com/itutorialindia" TargetMode="External"/><Relationship Id="rId10" Type="http://schemas.openxmlformats.org/officeDocument/2006/relationships/slideLayout" Target="../slideLayouts/slideLayout2.xml"/><Relationship Id="rId1" Type="http://schemas.openxmlformats.org/officeDocument/2006/relationships/image" Target="../media/image12.png"/></Relationships>
</file>

<file path=ppt/slides/_rels/slide4.xml.rels><?xml version="1.0" encoding="UTF-8" standalone="yes"?>
<Relationships xmlns="http://schemas.openxmlformats.org/package/2006/relationships"><Relationship Id="rId9" Type="http://schemas.openxmlformats.org/officeDocument/2006/relationships/image" Target="../media/image21.png"/><Relationship Id="rId8" Type="http://schemas.openxmlformats.org/officeDocument/2006/relationships/hyperlink" Target="https://www.linkedin.com/company/itutorial-india" TargetMode="External"/><Relationship Id="rId7" Type="http://schemas.openxmlformats.org/officeDocument/2006/relationships/image" Target="../media/image20.png"/><Relationship Id="rId6" Type="http://schemas.openxmlformats.org/officeDocument/2006/relationships/hyperlink" Target="https://plus.google.com/+ItutorialIn/posts" TargetMode="External"/><Relationship Id="rId5" Type="http://schemas.openxmlformats.org/officeDocument/2006/relationships/image" Target="../media/image19.png"/><Relationship Id="rId4" Type="http://schemas.openxmlformats.org/officeDocument/2006/relationships/hyperlink" Target="https://twitter.com/ItutorialIndia" TargetMode="External"/><Relationship Id="rId3" Type="http://schemas.openxmlformats.org/officeDocument/2006/relationships/image" Target="../media/image18.png"/><Relationship Id="rId2" Type="http://schemas.openxmlformats.org/officeDocument/2006/relationships/hyperlink" Target="https://www.facebook.com/itutorialindia" TargetMode="External"/><Relationship Id="rId10" Type="http://schemas.openxmlformats.org/officeDocument/2006/relationships/slideLayout" Target="../slideLayouts/slideLayout2.xml"/><Relationship Id="rId1" Type="http://schemas.openxmlformats.org/officeDocument/2006/relationships/image" Target="../media/image17.png"/></Relationships>
</file>

<file path=ppt/slides/_rels/slide5.xml.rels><?xml version="1.0" encoding="UTF-8" standalone="yes"?>
<Relationships xmlns="http://schemas.openxmlformats.org/package/2006/relationships"><Relationship Id="rId9" Type="http://schemas.openxmlformats.org/officeDocument/2006/relationships/image" Target="../media/image26.png"/><Relationship Id="rId8" Type="http://schemas.openxmlformats.org/officeDocument/2006/relationships/hyperlink" Target="https://www.linkedin.com/company/itutorial-india" TargetMode="External"/><Relationship Id="rId7" Type="http://schemas.openxmlformats.org/officeDocument/2006/relationships/image" Target="../media/image25.png"/><Relationship Id="rId6" Type="http://schemas.openxmlformats.org/officeDocument/2006/relationships/hyperlink" Target="https://plus.google.com/+ItutorialIn/posts" TargetMode="External"/><Relationship Id="rId5" Type="http://schemas.openxmlformats.org/officeDocument/2006/relationships/image" Target="../media/image24.png"/><Relationship Id="rId4" Type="http://schemas.openxmlformats.org/officeDocument/2006/relationships/hyperlink" Target="https://twitter.com/ItutorialIndia" TargetMode="External"/><Relationship Id="rId3" Type="http://schemas.openxmlformats.org/officeDocument/2006/relationships/image" Target="../media/image23.png"/><Relationship Id="rId2" Type="http://schemas.openxmlformats.org/officeDocument/2006/relationships/hyperlink" Target="https://www.facebook.com/itutorialindia" TargetMode="External"/><Relationship Id="rId10" Type="http://schemas.openxmlformats.org/officeDocument/2006/relationships/slideLayout" Target="../slideLayouts/slideLayout2.xml"/><Relationship Id="rId1" Type="http://schemas.openxmlformats.org/officeDocument/2006/relationships/image" Target="../media/image22.png"/></Relationships>
</file>

<file path=ppt/slides/_rels/slide6.xml.rels><?xml version="1.0" encoding="UTF-8" standalone="yes"?>
<Relationships xmlns="http://schemas.openxmlformats.org/package/2006/relationships"><Relationship Id="rId9" Type="http://schemas.openxmlformats.org/officeDocument/2006/relationships/image" Target="../media/image31.png"/><Relationship Id="rId8" Type="http://schemas.openxmlformats.org/officeDocument/2006/relationships/hyperlink" Target="https://www.linkedin.com/company/itutorial-india" TargetMode="External"/><Relationship Id="rId7" Type="http://schemas.openxmlformats.org/officeDocument/2006/relationships/image" Target="../media/image30.png"/><Relationship Id="rId6" Type="http://schemas.openxmlformats.org/officeDocument/2006/relationships/hyperlink" Target="https://plus.google.com/+ItutorialIn/posts" TargetMode="External"/><Relationship Id="rId5" Type="http://schemas.openxmlformats.org/officeDocument/2006/relationships/image" Target="../media/image29.png"/><Relationship Id="rId4" Type="http://schemas.openxmlformats.org/officeDocument/2006/relationships/hyperlink" Target="https://twitter.com/ItutorialIndia" TargetMode="External"/><Relationship Id="rId3" Type="http://schemas.openxmlformats.org/officeDocument/2006/relationships/image" Target="../media/image28.png"/><Relationship Id="rId2" Type="http://schemas.openxmlformats.org/officeDocument/2006/relationships/hyperlink" Target="https://www.facebook.com/itutorialindia" TargetMode="External"/><Relationship Id="rId10" Type="http://schemas.openxmlformats.org/officeDocument/2006/relationships/slideLayout" Target="../slideLayouts/slideLayout2.xml"/><Relationship Id="rId1" Type="http://schemas.openxmlformats.org/officeDocument/2006/relationships/image" Target="../media/image27.png"/></Relationships>
</file>

<file path=ppt/slides/_rels/slide7.xml.rels><?xml version="1.0" encoding="UTF-8" standalone="yes"?>
<Relationships xmlns="http://schemas.openxmlformats.org/package/2006/relationships"><Relationship Id="rId9" Type="http://schemas.openxmlformats.org/officeDocument/2006/relationships/image" Target="../media/image36.png"/><Relationship Id="rId8" Type="http://schemas.openxmlformats.org/officeDocument/2006/relationships/hyperlink" Target="https://www.linkedin.com/company/itutorial-india" TargetMode="External"/><Relationship Id="rId7" Type="http://schemas.openxmlformats.org/officeDocument/2006/relationships/image" Target="../media/image35.png"/><Relationship Id="rId6" Type="http://schemas.openxmlformats.org/officeDocument/2006/relationships/hyperlink" Target="https://plus.google.com/+ItutorialIn/posts" TargetMode="External"/><Relationship Id="rId5" Type="http://schemas.openxmlformats.org/officeDocument/2006/relationships/image" Target="../media/image34.png"/><Relationship Id="rId4" Type="http://schemas.openxmlformats.org/officeDocument/2006/relationships/hyperlink" Target="https://twitter.com/ItutorialIndia" TargetMode="External"/><Relationship Id="rId3" Type="http://schemas.openxmlformats.org/officeDocument/2006/relationships/image" Target="../media/image33.png"/><Relationship Id="rId2" Type="http://schemas.openxmlformats.org/officeDocument/2006/relationships/hyperlink" Target="https://www.facebook.com/itutorialindia" TargetMode="External"/><Relationship Id="rId10" Type="http://schemas.openxmlformats.org/officeDocument/2006/relationships/slideLayout" Target="../slideLayouts/slideLayout2.xml"/><Relationship Id="rId1" Type="http://schemas.openxmlformats.org/officeDocument/2006/relationships/image" Target="../media/image32.png"/></Relationships>
</file>

<file path=ppt/slides/_rels/slide8.xml.rels><?xml version="1.0" encoding="UTF-8" standalone="yes"?>
<Relationships xmlns="http://schemas.openxmlformats.org/package/2006/relationships"><Relationship Id="rId9" Type="http://schemas.openxmlformats.org/officeDocument/2006/relationships/hyperlink" Target="https://www.linkedin.com/company/itutorial-india" TargetMode="External"/><Relationship Id="rId8" Type="http://schemas.openxmlformats.org/officeDocument/2006/relationships/image" Target="../media/image41.png"/><Relationship Id="rId7" Type="http://schemas.openxmlformats.org/officeDocument/2006/relationships/hyperlink" Target="https://plus.google.com/+ItutorialIn/posts" TargetMode="External"/><Relationship Id="rId6" Type="http://schemas.openxmlformats.org/officeDocument/2006/relationships/image" Target="../media/image40.png"/><Relationship Id="rId5" Type="http://schemas.openxmlformats.org/officeDocument/2006/relationships/hyperlink" Target="https://twitter.com/ItutorialIndia" TargetMode="External"/><Relationship Id="rId4" Type="http://schemas.openxmlformats.org/officeDocument/2006/relationships/image" Target="../media/image39.png"/><Relationship Id="rId3" Type="http://schemas.openxmlformats.org/officeDocument/2006/relationships/hyperlink" Target="https://www.facebook.com/itutorialindia" TargetMode="External"/><Relationship Id="rId2" Type="http://schemas.openxmlformats.org/officeDocument/2006/relationships/image" Target="../media/image38.png"/><Relationship Id="rId11" Type="http://schemas.openxmlformats.org/officeDocument/2006/relationships/slideLayout" Target="../slideLayouts/slideLayout2.xml"/><Relationship Id="rId10" Type="http://schemas.openxmlformats.org/officeDocument/2006/relationships/image" Target="../media/image42.png"/><Relationship Id="rId1" Type="http://schemas.openxmlformats.org/officeDocument/2006/relationships/image" Target="../media/image37.jpeg"/></Relationships>
</file>

<file path=ppt/slides/_rels/slide9.xml.rels><?xml version="1.0" encoding="UTF-8" standalone="yes"?>
<Relationships xmlns="http://schemas.openxmlformats.org/package/2006/relationships"><Relationship Id="rId9" Type="http://schemas.openxmlformats.org/officeDocument/2006/relationships/image" Target="../media/image47.png"/><Relationship Id="rId8" Type="http://schemas.openxmlformats.org/officeDocument/2006/relationships/hyperlink" Target="https://www.linkedin.com/company/itutorial-india" TargetMode="External"/><Relationship Id="rId7" Type="http://schemas.openxmlformats.org/officeDocument/2006/relationships/image" Target="../media/image46.png"/><Relationship Id="rId6" Type="http://schemas.openxmlformats.org/officeDocument/2006/relationships/hyperlink" Target="https://plus.google.com/+ItutorialIn/posts" TargetMode="External"/><Relationship Id="rId5" Type="http://schemas.openxmlformats.org/officeDocument/2006/relationships/image" Target="../media/image45.png"/><Relationship Id="rId4" Type="http://schemas.openxmlformats.org/officeDocument/2006/relationships/hyperlink" Target="https://twitter.com/ItutorialIndia" TargetMode="External"/><Relationship Id="rId3" Type="http://schemas.openxmlformats.org/officeDocument/2006/relationships/image" Target="../media/image44.png"/><Relationship Id="rId2" Type="http://schemas.openxmlformats.org/officeDocument/2006/relationships/hyperlink" Target="https://www.facebook.com/itutorialindia" TargetMode="External"/><Relationship Id="rId10" Type="http://schemas.openxmlformats.org/officeDocument/2006/relationships/slideLayout" Target="../slideLayouts/slideLayout2.xml"/><Relationship Id="rId1" Type="http://schemas.openxmlformats.org/officeDocument/2006/relationships/image" Target="../media/image4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Subtitle 2"/>
          <p:cNvSpPr>
            <a:spLocks noGrp="1"/>
          </p:cNvSpPr>
          <p:nvPr>
            <p:ph type="subTitle" idx="1"/>
          </p:nvPr>
        </p:nvSpPr>
        <p:spPr>
          <a:xfrm>
            <a:off x="880110" y="2338070"/>
            <a:ext cx="9144000" cy="1209040"/>
          </a:xfrm>
        </p:spPr>
        <p:txBody>
          <a:bodyPr>
            <a:noAutofit/>
          </a:bodyPr>
          <a:p>
            <a:r>
              <a:rPr lang="x-none" altLang="en-US" sz="4400">
                <a:ln w="22225">
                  <a:solidFill>
                    <a:schemeClr val="accent2"/>
                  </a:solidFill>
                  <a:prstDash val="solid"/>
                </a:ln>
                <a:solidFill>
                  <a:schemeClr val="accent2">
                    <a:lumMod val="40000"/>
                    <a:lumOff val="60000"/>
                  </a:schemeClr>
                </a:solidFill>
                <a:effectLst/>
              </a:rPr>
              <a:t>Welcome to Itutorial</a:t>
            </a:r>
            <a:endParaRPr lang="x-none" altLang="en-US" sz="4400">
              <a:ln w="22225">
                <a:solidFill>
                  <a:schemeClr val="accent2"/>
                </a:solidFill>
                <a:prstDash val="solid"/>
              </a:ln>
              <a:solidFill>
                <a:schemeClr val="accent2">
                  <a:lumMod val="40000"/>
                  <a:lumOff val="60000"/>
                </a:schemeClr>
              </a:solidFill>
              <a:effectLst/>
            </a:endParaRPr>
          </a:p>
          <a:p>
            <a:r>
              <a:rPr lang="en-US" sz="4400">
                <a:ln w="22225">
                  <a:solidFill>
                    <a:schemeClr val="accent2"/>
                  </a:solidFill>
                  <a:prstDash val="solid"/>
                </a:ln>
                <a:solidFill>
                  <a:schemeClr val="accent2">
                    <a:lumMod val="40000"/>
                    <a:lumOff val="60000"/>
                  </a:schemeClr>
                </a:solidFill>
                <a:effectLst/>
                <a:sym typeface="+mn-ea"/>
              </a:rPr>
              <a:t> </a:t>
            </a:r>
            <a:endParaRPr lang="en-US" altLang="en-US" sz="4400">
              <a:ln w="22225">
                <a:solidFill>
                  <a:schemeClr val="accent2"/>
                </a:solidFill>
                <a:prstDash val="solid"/>
              </a:ln>
              <a:solidFill>
                <a:schemeClr val="accent2">
                  <a:lumMod val="40000"/>
                  <a:lumOff val="60000"/>
                </a:schemeClr>
              </a:solidFill>
              <a:effectLst/>
              <a:sym typeface="+mn-ea"/>
            </a:endParaRPr>
          </a:p>
        </p:txBody>
      </p:sp>
      <p:pic>
        <p:nvPicPr>
          <p:cNvPr id="4" name="Picture 3"/>
          <p:cNvPicPr>
            <a:picLocks noChangeAspect="1"/>
          </p:cNvPicPr>
          <p:nvPr/>
        </p:nvPicPr>
        <p:blipFill>
          <a:blip r:embed="rId1"/>
          <a:stretch>
            <a:fillRect/>
          </a:stretch>
        </p:blipFill>
        <p:spPr>
          <a:xfrm>
            <a:off x="-1270" y="7620"/>
            <a:ext cx="3225800" cy="1248410"/>
          </a:xfrm>
          <a:prstGeom prst="rect">
            <a:avLst/>
          </a:prstGeom>
        </p:spPr>
      </p:pic>
      <p:sp>
        <p:nvSpPr>
          <p:cNvPr id="5" name="Text Box 4"/>
          <p:cNvSpPr txBox="1"/>
          <p:nvPr/>
        </p:nvSpPr>
        <p:spPr>
          <a:xfrm rot="16200000">
            <a:off x="4484370" y="-532765"/>
            <a:ext cx="853440" cy="8369935"/>
          </a:xfrm>
          <a:prstGeom prst="rect">
            <a:avLst/>
          </a:prstGeom>
          <a:noFill/>
        </p:spPr>
        <p:txBody>
          <a:bodyPr vert="eaVert" wrap="square" rtlCol="0">
            <a:spAutoFit/>
          </a:bodyPr>
          <a:p>
            <a:r>
              <a:rPr lang="en-US" sz="4400">
                <a:ln w="22225">
                  <a:solidFill>
                    <a:schemeClr val="accent2"/>
                  </a:solidFill>
                  <a:prstDash val="solid"/>
                </a:ln>
                <a:solidFill>
                  <a:schemeClr val="accent2">
                    <a:lumMod val="40000"/>
                    <a:lumOff val="60000"/>
                  </a:schemeClr>
                </a:solidFill>
                <a:sym typeface="+mn-ea"/>
                <a:hlinkClick r:id="rId2" tooltip=""/>
              </a:rPr>
              <a:t>Online Learning </a:t>
            </a:r>
            <a:r>
              <a:rPr lang="en-US" sz="4400">
                <a:ln w="22225">
                  <a:solidFill>
                    <a:schemeClr val="accent2"/>
                  </a:solidFill>
                  <a:prstDash val="solid"/>
                </a:ln>
                <a:solidFill>
                  <a:schemeClr val="accent2">
                    <a:lumMod val="40000"/>
                    <a:lumOff val="60000"/>
                  </a:schemeClr>
                </a:solidFill>
                <a:sym typeface="+mn-ea"/>
              </a:rPr>
              <a:t>Courses In India </a:t>
            </a:r>
            <a:endParaRPr lang="en-US" sz="4400"/>
          </a:p>
        </p:txBody>
      </p:sp>
      <p:pic>
        <p:nvPicPr>
          <p:cNvPr id="6" name="Picture 5" descr="facebook-icon-preview-1">
            <a:hlinkClick r:id="rId3" tooltip="" action="ppaction://hlinkfile"/>
          </p:cNvPr>
          <p:cNvPicPr>
            <a:picLocks noChangeAspect="1"/>
          </p:cNvPicPr>
          <p:nvPr/>
        </p:nvPicPr>
        <p:blipFill>
          <a:blip r:embed="rId4"/>
          <a:stretch>
            <a:fillRect/>
          </a:stretch>
        </p:blipFill>
        <p:spPr>
          <a:xfrm>
            <a:off x="6782435" y="110490"/>
            <a:ext cx="751840" cy="751840"/>
          </a:xfrm>
          <a:prstGeom prst="rect">
            <a:avLst/>
          </a:prstGeom>
        </p:spPr>
      </p:pic>
      <p:pic>
        <p:nvPicPr>
          <p:cNvPr id="7" name="Picture 6" descr="Twitter-logo-bird_logo_2012">
            <a:hlinkClick r:id="rId5" tooltip="" action="ppaction://hlinkfile"/>
          </p:cNvPr>
          <p:cNvPicPr>
            <a:picLocks noChangeAspect="1"/>
          </p:cNvPicPr>
          <p:nvPr/>
        </p:nvPicPr>
        <p:blipFill>
          <a:blip r:embed="rId6"/>
          <a:stretch>
            <a:fillRect/>
          </a:stretch>
        </p:blipFill>
        <p:spPr>
          <a:xfrm>
            <a:off x="7214235" y="-1905"/>
            <a:ext cx="1276350" cy="957580"/>
          </a:xfrm>
          <a:prstGeom prst="rect">
            <a:avLst/>
          </a:prstGeom>
        </p:spPr>
      </p:pic>
      <p:pic>
        <p:nvPicPr>
          <p:cNvPr id="8" name="Picture 7" descr="allpixm--google-plus-logo-png-13">
            <a:hlinkClick r:id="rId7" tooltip="" action="ppaction://hlinkfile"/>
          </p:cNvPr>
          <p:cNvPicPr>
            <a:picLocks noChangeAspect="1"/>
          </p:cNvPicPr>
          <p:nvPr/>
        </p:nvPicPr>
        <p:blipFill>
          <a:blip r:embed="rId8"/>
          <a:stretch>
            <a:fillRect/>
          </a:stretch>
        </p:blipFill>
        <p:spPr>
          <a:xfrm>
            <a:off x="8264525" y="226695"/>
            <a:ext cx="522605" cy="522605"/>
          </a:xfrm>
          <a:prstGeom prst="rect">
            <a:avLst/>
          </a:prstGeom>
        </p:spPr>
      </p:pic>
      <p:pic>
        <p:nvPicPr>
          <p:cNvPr id="9" name="Picture 8" descr="linkedin logo">
            <a:hlinkClick r:id="rId9" tooltip="" action="ppaction://hlinkfile"/>
          </p:cNvPr>
          <p:cNvPicPr>
            <a:picLocks noChangeAspect="1"/>
          </p:cNvPicPr>
          <p:nvPr/>
        </p:nvPicPr>
        <p:blipFill>
          <a:blip r:embed="rId10"/>
          <a:stretch>
            <a:fillRect/>
          </a:stretch>
        </p:blipFill>
        <p:spPr>
          <a:xfrm>
            <a:off x="8929370" y="230505"/>
            <a:ext cx="559435" cy="5556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740410" y="1009650"/>
            <a:ext cx="7839075" cy="1053465"/>
          </a:xfrm>
        </p:spPr>
        <p:txBody>
          <a:bodyPr>
            <a:normAutofit fontScale="90000"/>
          </a:bodyPr>
          <a:p>
            <a:pPr algn="ctr"/>
            <a:r>
              <a:rPr lang="en-US" u="sng">
                <a:solidFill>
                  <a:schemeClr val="tx1"/>
                </a:solidFill>
                <a:effectLst>
                  <a:outerShdw blurRad="38100" dist="19050" dir="2700000" algn="tl" rotWithShape="0">
                    <a:schemeClr val="dk1">
                      <a:alpha val="40000"/>
                    </a:schemeClr>
                  </a:outerShdw>
                </a:effectLst>
                <a:hlinkClick r:id="rId1" tooltip=""/>
              </a:rPr>
              <a:t>Online Learning Courses In India</a:t>
            </a:r>
            <a:r>
              <a:rPr lang="en-US" u="sng">
                <a:solidFill>
                  <a:schemeClr val="tx1"/>
                </a:solidFill>
                <a:effectLst>
                  <a:outerShdw blurRad="38100" dist="19050" dir="2700000" algn="tl" rotWithShape="0">
                    <a:schemeClr val="dk1">
                      <a:alpha val="40000"/>
                    </a:schemeClr>
                  </a:outerShdw>
                </a:effectLst>
              </a:rPr>
              <a:t> </a:t>
            </a:r>
            <a:endParaRPr lang="en-US" u="sng">
              <a:solidFill>
                <a:schemeClr val="tx1"/>
              </a:solidFill>
              <a:effectLst>
                <a:outerShdw blurRad="38100" dist="19050" dir="2700000" algn="tl" rotWithShape="0">
                  <a:schemeClr val="dk1">
                    <a:alpha val="40000"/>
                  </a:schemeClr>
                </a:outerShdw>
              </a:effectLst>
            </a:endParaRPr>
          </a:p>
        </p:txBody>
      </p:sp>
      <p:sp>
        <p:nvSpPr>
          <p:cNvPr id="3" name="Content Placeholder 2"/>
          <p:cNvSpPr>
            <a:spLocks noGrp="1"/>
          </p:cNvSpPr>
          <p:nvPr>
            <p:ph idx="1"/>
          </p:nvPr>
        </p:nvSpPr>
        <p:spPr>
          <a:xfrm>
            <a:off x="815975" y="1950720"/>
            <a:ext cx="8063865" cy="4028440"/>
          </a:xfrm>
        </p:spPr>
        <p:txBody>
          <a:bodyPr>
            <a:normAutofit/>
          </a:bodyPr>
          <a:p>
            <a:pPr marL="0" indent="0" algn="just">
              <a:lnSpc>
                <a:spcPct val="110000"/>
              </a:lnSpc>
              <a:buNone/>
            </a:pPr>
            <a:r>
              <a:rPr lang="en-US"/>
              <a:t>There are the multiple tutorials conducts the Online learning courses in India. They offer various courses on the latest technology. Online tutorials are the best learning platform for the candidates. They provide the live project assignments on the basis of market demand and it is enough to compete with the high competition of the industrial world.</a:t>
            </a:r>
            <a:endParaRPr lang="en-US"/>
          </a:p>
        </p:txBody>
      </p:sp>
      <p:pic>
        <p:nvPicPr>
          <p:cNvPr id="6" name="Picture 5"/>
          <p:cNvPicPr>
            <a:picLocks noChangeAspect="1"/>
          </p:cNvPicPr>
          <p:nvPr/>
        </p:nvPicPr>
        <p:blipFill>
          <a:blip r:embed="rId2"/>
          <a:stretch>
            <a:fillRect/>
          </a:stretch>
        </p:blipFill>
        <p:spPr>
          <a:xfrm>
            <a:off x="-1270" y="7620"/>
            <a:ext cx="3225800" cy="1248410"/>
          </a:xfrm>
          <a:prstGeom prst="rect">
            <a:avLst/>
          </a:prstGeom>
        </p:spPr>
      </p:pic>
      <p:pic>
        <p:nvPicPr>
          <p:cNvPr id="5" name="Picture 4" descr="facebook-icon-preview-1">
            <a:hlinkClick r:id="rId3" action="ppaction://hlinkfile"/>
          </p:cNvPr>
          <p:cNvPicPr>
            <a:picLocks noChangeAspect="1"/>
          </p:cNvPicPr>
          <p:nvPr/>
        </p:nvPicPr>
        <p:blipFill>
          <a:blip r:embed="rId4"/>
          <a:stretch>
            <a:fillRect/>
          </a:stretch>
        </p:blipFill>
        <p:spPr>
          <a:xfrm>
            <a:off x="6782435" y="110490"/>
            <a:ext cx="751840" cy="751840"/>
          </a:xfrm>
          <a:prstGeom prst="rect">
            <a:avLst/>
          </a:prstGeom>
        </p:spPr>
      </p:pic>
      <p:pic>
        <p:nvPicPr>
          <p:cNvPr id="10" name="Picture 9" descr="Twitter-logo-bird_logo_2012">
            <a:hlinkClick r:id="rId5" action="ppaction://hlinkfile"/>
          </p:cNvPr>
          <p:cNvPicPr>
            <a:picLocks noChangeAspect="1"/>
          </p:cNvPicPr>
          <p:nvPr/>
        </p:nvPicPr>
        <p:blipFill>
          <a:blip r:embed="rId6"/>
          <a:stretch>
            <a:fillRect/>
          </a:stretch>
        </p:blipFill>
        <p:spPr>
          <a:xfrm>
            <a:off x="7214235" y="-1905"/>
            <a:ext cx="1276350" cy="957580"/>
          </a:xfrm>
          <a:prstGeom prst="rect">
            <a:avLst/>
          </a:prstGeom>
        </p:spPr>
      </p:pic>
      <p:pic>
        <p:nvPicPr>
          <p:cNvPr id="11" name="Picture 10" descr="allpixm--google-plus-logo-png-13">
            <a:hlinkClick r:id="rId7" action="ppaction://hlinkfile"/>
          </p:cNvPr>
          <p:cNvPicPr>
            <a:picLocks noChangeAspect="1"/>
          </p:cNvPicPr>
          <p:nvPr/>
        </p:nvPicPr>
        <p:blipFill>
          <a:blip r:embed="rId8"/>
          <a:stretch>
            <a:fillRect/>
          </a:stretch>
        </p:blipFill>
        <p:spPr>
          <a:xfrm>
            <a:off x="8264525" y="226695"/>
            <a:ext cx="522605" cy="522605"/>
          </a:xfrm>
          <a:prstGeom prst="rect">
            <a:avLst/>
          </a:prstGeom>
        </p:spPr>
      </p:pic>
      <p:pic>
        <p:nvPicPr>
          <p:cNvPr id="12" name="Picture 11" descr="linkedin logo">
            <a:hlinkClick r:id="rId9" action="ppaction://hlinkfile"/>
          </p:cNvPr>
          <p:cNvPicPr>
            <a:picLocks noChangeAspect="1"/>
          </p:cNvPicPr>
          <p:nvPr/>
        </p:nvPicPr>
        <p:blipFill>
          <a:blip r:embed="rId10"/>
          <a:stretch>
            <a:fillRect/>
          </a:stretch>
        </p:blipFill>
        <p:spPr>
          <a:xfrm>
            <a:off x="8929370" y="230505"/>
            <a:ext cx="559435" cy="5556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765175" y="1108710"/>
            <a:ext cx="6576060" cy="930275"/>
          </a:xfrm>
        </p:spPr>
        <p:txBody>
          <a:bodyPr/>
          <a:p>
            <a:pPr algn="l"/>
            <a:r>
              <a:rPr lang="en-US" u="sng">
                <a:solidFill>
                  <a:schemeClr val="tx1"/>
                </a:solidFill>
                <a:effectLst>
                  <a:outerShdw blurRad="38100" dist="19050" dir="2700000" algn="tl" rotWithShape="0">
                    <a:schemeClr val="dk1">
                      <a:alpha val="40000"/>
                    </a:schemeClr>
                  </a:outerShdw>
                </a:effectLst>
              </a:rPr>
              <a:t>Best Online Courses Site</a:t>
            </a:r>
            <a:endParaRPr lang="en-US" u="sng">
              <a:solidFill>
                <a:schemeClr val="tx1"/>
              </a:solidFill>
              <a:effectLst>
                <a:outerShdw blurRad="38100" dist="19050" dir="2700000" algn="tl" rotWithShape="0">
                  <a:schemeClr val="dk1">
                    <a:alpha val="40000"/>
                  </a:schemeClr>
                </a:outerShdw>
              </a:effectLst>
            </a:endParaRPr>
          </a:p>
        </p:txBody>
      </p:sp>
      <p:sp>
        <p:nvSpPr>
          <p:cNvPr id="3" name="Content Placeholder 2"/>
          <p:cNvSpPr>
            <a:spLocks noGrp="1"/>
          </p:cNvSpPr>
          <p:nvPr>
            <p:ph idx="1"/>
          </p:nvPr>
        </p:nvSpPr>
        <p:spPr>
          <a:xfrm>
            <a:off x="715645" y="2048510"/>
            <a:ext cx="8286115" cy="3855085"/>
          </a:xfrm>
        </p:spPr>
        <p:txBody>
          <a:bodyPr>
            <a:normAutofit lnSpcReduction="20000"/>
          </a:bodyPr>
          <a:p>
            <a:pPr marL="0" indent="0" algn="just">
              <a:lnSpc>
                <a:spcPct val="130000"/>
              </a:lnSpc>
              <a:buNone/>
            </a:pPr>
            <a:r>
              <a:rPr lang="en-US"/>
              <a:t>If you want to look forward to the best online courses site then you are at right place. They offer the multiple online courses such as android app development, website designing, social media course etc. They provide the certificate after the successful completion of the course according to the performance of the candidates.</a:t>
            </a:r>
            <a:endParaRPr lang="en-US"/>
          </a:p>
        </p:txBody>
      </p:sp>
      <p:pic>
        <p:nvPicPr>
          <p:cNvPr id="7" name="Picture 6"/>
          <p:cNvPicPr>
            <a:picLocks noChangeAspect="1"/>
          </p:cNvPicPr>
          <p:nvPr/>
        </p:nvPicPr>
        <p:blipFill>
          <a:blip r:embed="rId1"/>
          <a:stretch>
            <a:fillRect/>
          </a:stretch>
        </p:blipFill>
        <p:spPr>
          <a:xfrm>
            <a:off x="-1270" y="7620"/>
            <a:ext cx="3225800" cy="1248410"/>
          </a:xfrm>
          <a:prstGeom prst="rect">
            <a:avLst/>
          </a:prstGeom>
        </p:spPr>
      </p:pic>
      <p:pic>
        <p:nvPicPr>
          <p:cNvPr id="5" name="Picture 4" descr="facebook-icon-preview-1">
            <a:hlinkClick r:id="rId2" action="ppaction://hlinkfile"/>
          </p:cNvPr>
          <p:cNvPicPr>
            <a:picLocks noChangeAspect="1"/>
          </p:cNvPicPr>
          <p:nvPr/>
        </p:nvPicPr>
        <p:blipFill>
          <a:blip r:embed="rId3"/>
          <a:stretch>
            <a:fillRect/>
          </a:stretch>
        </p:blipFill>
        <p:spPr>
          <a:xfrm>
            <a:off x="6782435" y="110490"/>
            <a:ext cx="751840" cy="751840"/>
          </a:xfrm>
          <a:prstGeom prst="rect">
            <a:avLst/>
          </a:prstGeom>
        </p:spPr>
      </p:pic>
      <p:pic>
        <p:nvPicPr>
          <p:cNvPr id="10" name="Picture 9" descr="Twitter-logo-bird_logo_2012">
            <a:hlinkClick r:id="rId4" action="ppaction://hlinkfile"/>
          </p:cNvPr>
          <p:cNvPicPr>
            <a:picLocks noChangeAspect="1"/>
          </p:cNvPicPr>
          <p:nvPr/>
        </p:nvPicPr>
        <p:blipFill>
          <a:blip r:embed="rId5"/>
          <a:stretch>
            <a:fillRect/>
          </a:stretch>
        </p:blipFill>
        <p:spPr>
          <a:xfrm>
            <a:off x="7214235" y="-1905"/>
            <a:ext cx="1276350" cy="957580"/>
          </a:xfrm>
          <a:prstGeom prst="rect">
            <a:avLst/>
          </a:prstGeom>
        </p:spPr>
      </p:pic>
      <p:pic>
        <p:nvPicPr>
          <p:cNvPr id="11" name="Picture 10" descr="allpixm--google-plus-logo-png-13">
            <a:hlinkClick r:id="rId6" action="ppaction://hlinkfile"/>
          </p:cNvPr>
          <p:cNvPicPr>
            <a:picLocks noChangeAspect="1"/>
          </p:cNvPicPr>
          <p:nvPr/>
        </p:nvPicPr>
        <p:blipFill>
          <a:blip r:embed="rId7"/>
          <a:stretch>
            <a:fillRect/>
          </a:stretch>
        </p:blipFill>
        <p:spPr>
          <a:xfrm>
            <a:off x="8264525" y="226695"/>
            <a:ext cx="522605" cy="522605"/>
          </a:xfrm>
          <a:prstGeom prst="rect">
            <a:avLst/>
          </a:prstGeom>
        </p:spPr>
      </p:pic>
      <p:pic>
        <p:nvPicPr>
          <p:cNvPr id="12" name="Picture 11" descr="linkedin logo">
            <a:hlinkClick r:id="rId8" action="ppaction://hlinkfile"/>
          </p:cNvPr>
          <p:cNvPicPr>
            <a:picLocks noChangeAspect="1"/>
          </p:cNvPicPr>
          <p:nvPr/>
        </p:nvPicPr>
        <p:blipFill>
          <a:blip r:embed="rId9"/>
          <a:stretch>
            <a:fillRect/>
          </a:stretch>
        </p:blipFill>
        <p:spPr>
          <a:xfrm>
            <a:off x="8929370" y="230505"/>
            <a:ext cx="559435" cy="5556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542290" y="1158875"/>
            <a:ext cx="8488680" cy="1078230"/>
          </a:xfrm>
        </p:spPr>
        <p:txBody>
          <a:bodyPr>
            <a:normAutofit fontScale="90000"/>
          </a:bodyPr>
          <a:p>
            <a:pPr algn="l"/>
            <a:r>
              <a:rPr lang="en-US" b="1" u="sng">
                <a:solidFill>
                  <a:schemeClr val="tx1"/>
                </a:solidFill>
                <a:effectLst>
                  <a:outerShdw blurRad="38100" dist="19050" dir="2700000" algn="tl" rotWithShape="0">
                    <a:schemeClr val="dk1">
                      <a:alpha val="40000"/>
                    </a:schemeClr>
                  </a:outerShdw>
                </a:effectLst>
              </a:rPr>
              <a:t>Online Learning Programs In India </a:t>
            </a:r>
            <a:endParaRPr lang="en-US" b="1" u="sng">
              <a:solidFill>
                <a:schemeClr val="tx1"/>
              </a:solidFill>
              <a:effectLst>
                <a:outerShdw blurRad="38100" dist="19050" dir="2700000" algn="tl" rotWithShape="0">
                  <a:schemeClr val="dk1">
                    <a:alpha val="40000"/>
                  </a:schemeClr>
                </a:outerShdw>
              </a:effectLst>
            </a:endParaRPr>
          </a:p>
        </p:txBody>
      </p:sp>
      <p:sp>
        <p:nvSpPr>
          <p:cNvPr id="3" name="Content Placeholder 2"/>
          <p:cNvSpPr>
            <a:spLocks noGrp="1"/>
          </p:cNvSpPr>
          <p:nvPr>
            <p:ph idx="1"/>
          </p:nvPr>
        </p:nvSpPr>
        <p:spPr>
          <a:xfrm>
            <a:off x="590550" y="2198370"/>
            <a:ext cx="8707120" cy="3088005"/>
          </a:xfrm>
        </p:spPr>
        <p:txBody>
          <a:bodyPr>
            <a:normAutofit fontScale="90000"/>
          </a:bodyPr>
          <a:p>
            <a:pPr marL="0" indent="0" algn="just">
              <a:lnSpc>
                <a:spcPct val="110000"/>
              </a:lnSpc>
              <a:buNone/>
            </a:pPr>
            <a:r>
              <a:rPr lang="en-US"/>
              <a:t>On the Internet, you find many Online Learning Programs in India which organize the certification learning programs. These programs are very convenient, portable and you can study at your own pace. You can take advantage of these programs to join them anytime and anywhere. They monitor the candidates on the regular basis the make changes in the schedule for the better performance.</a:t>
            </a:r>
            <a:endParaRPr lang="en-US"/>
          </a:p>
        </p:txBody>
      </p:sp>
      <p:pic>
        <p:nvPicPr>
          <p:cNvPr id="6" name="Picture 5"/>
          <p:cNvPicPr>
            <a:picLocks noChangeAspect="1"/>
          </p:cNvPicPr>
          <p:nvPr/>
        </p:nvPicPr>
        <p:blipFill>
          <a:blip r:embed="rId1"/>
          <a:stretch>
            <a:fillRect/>
          </a:stretch>
        </p:blipFill>
        <p:spPr>
          <a:xfrm>
            <a:off x="-1270" y="7620"/>
            <a:ext cx="3225800" cy="1248410"/>
          </a:xfrm>
          <a:prstGeom prst="rect">
            <a:avLst/>
          </a:prstGeom>
        </p:spPr>
      </p:pic>
      <p:pic>
        <p:nvPicPr>
          <p:cNvPr id="5" name="Picture 4" descr="facebook-icon-preview-1">
            <a:hlinkClick r:id="rId2" action="ppaction://hlinkfile"/>
          </p:cNvPr>
          <p:cNvPicPr>
            <a:picLocks noChangeAspect="1"/>
          </p:cNvPicPr>
          <p:nvPr/>
        </p:nvPicPr>
        <p:blipFill>
          <a:blip r:embed="rId3"/>
          <a:stretch>
            <a:fillRect/>
          </a:stretch>
        </p:blipFill>
        <p:spPr>
          <a:xfrm>
            <a:off x="6782435" y="110490"/>
            <a:ext cx="751840" cy="751840"/>
          </a:xfrm>
          <a:prstGeom prst="rect">
            <a:avLst/>
          </a:prstGeom>
        </p:spPr>
      </p:pic>
      <p:pic>
        <p:nvPicPr>
          <p:cNvPr id="10" name="Picture 9" descr="Twitter-logo-bird_logo_2012">
            <a:hlinkClick r:id="rId4" action="ppaction://hlinkfile"/>
          </p:cNvPr>
          <p:cNvPicPr>
            <a:picLocks noChangeAspect="1"/>
          </p:cNvPicPr>
          <p:nvPr/>
        </p:nvPicPr>
        <p:blipFill>
          <a:blip r:embed="rId5"/>
          <a:stretch>
            <a:fillRect/>
          </a:stretch>
        </p:blipFill>
        <p:spPr>
          <a:xfrm>
            <a:off x="7214235" y="-1905"/>
            <a:ext cx="1276350" cy="957580"/>
          </a:xfrm>
          <a:prstGeom prst="rect">
            <a:avLst/>
          </a:prstGeom>
        </p:spPr>
      </p:pic>
      <p:pic>
        <p:nvPicPr>
          <p:cNvPr id="11" name="Picture 10" descr="allpixm--google-plus-logo-png-13">
            <a:hlinkClick r:id="rId6" action="ppaction://hlinkfile"/>
          </p:cNvPr>
          <p:cNvPicPr>
            <a:picLocks noChangeAspect="1"/>
          </p:cNvPicPr>
          <p:nvPr/>
        </p:nvPicPr>
        <p:blipFill>
          <a:blip r:embed="rId7"/>
          <a:stretch>
            <a:fillRect/>
          </a:stretch>
        </p:blipFill>
        <p:spPr>
          <a:xfrm>
            <a:off x="8264525" y="226695"/>
            <a:ext cx="522605" cy="522605"/>
          </a:xfrm>
          <a:prstGeom prst="rect">
            <a:avLst/>
          </a:prstGeom>
        </p:spPr>
      </p:pic>
      <p:pic>
        <p:nvPicPr>
          <p:cNvPr id="12" name="Picture 11" descr="linkedin logo">
            <a:hlinkClick r:id="rId8" action="ppaction://hlinkfile"/>
          </p:cNvPr>
          <p:cNvPicPr>
            <a:picLocks noChangeAspect="1"/>
          </p:cNvPicPr>
          <p:nvPr/>
        </p:nvPicPr>
        <p:blipFill>
          <a:blip r:embed="rId9"/>
          <a:stretch>
            <a:fillRect/>
          </a:stretch>
        </p:blipFill>
        <p:spPr>
          <a:xfrm>
            <a:off x="8929370" y="230505"/>
            <a:ext cx="559435" cy="5556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691515" y="1157605"/>
            <a:ext cx="8187055" cy="1028700"/>
          </a:xfrm>
        </p:spPr>
        <p:txBody>
          <a:bodyPr/>
          <a:p>
            <a:pPr algn="l"/>
            <a:r>
              <a:rPr lang="en-US" u="sng">
                <a:solidFill>
                  <a:schemeClr val="tx1"/>
                </a:solidFill>
                <a:effectLst>
                  <a:outerShdw blurRad="38100" dist="19050" dir="2700000" algn="tl" rotWithShape="0">
                    <a:schemeClr val="dk1">
                      <a:alpha val="40000"/>
                    </a:schemeClr>
                  </a:outerShdw>
                </a:effectLst>
              </a:rPr>
              <a:t>Google Analytics Online Course</a:t>
            </a:r>
            <a:endParaRPr lang="en-US" u="sng">
              <a:solidFill>
                <a:schemeClr val="tx1"/>
              </a:solidFill>
              <a:effectLst>
                <a:outerShdw blurRad="38100" dist="19050" dir="2700000" algn="tl" rotWithShape="0">
                  <a:schemeClr val="dk1">
                    <a:alpha val="40000"/>
                  </a:schemeClr>
                </a:outerShdw>
              </a:effectLst>
            </a:endParaRPr>
          </a:p>
        </p:txBody>
      </p:sp>
      <p:sp>
        <p:nvSpPr>
          <p:cNvPr id="3" name="Content Placeholder 2"/>
          <p:cNvSpPr>
            <a:spLocks noGrp="1"/>
          </p:cNvSpPr>
          <p:nvPr>
            <p:ph idx="1"/>
          </p:nvPr>
        </p:nvSpPr>
        <p:spPr>
          <a:xfrm>
            <a:off x="739140" y="2098675"/>
            <a:ext cx="8235950" cy="3484245"/>
          </a:xfrm>
        </p:spPr>
        <p:txBody>
          <a:bodyPr>
            <a:normAutofit fontScale="90000"/>
          </a:bodyPr>
          <a:p>
            <a:pPr marL="0" indent="0" algn="just">
              <a:lnSpc>
                <a:spcPct val="110000"/>
              </a:lnSpc>
              <a:buNone/>
            </a:pPr>
            <a:r>
              <a:rPr lang="en-US"/>
              <a:t>Google Analytics Online Course are organized by the several online tutorials. It helps you to study the core fundamentals of the analytical tool, and become adept in the creation of high-value of the website. It also helps you to find and easy to evaluate the value of each visitor of the site. You can check and maintain the online reputation of your website.</a:t>
            </a:r>
            <a:endParaRPr lang="en-US"/>
          </a:p>
        </p:txBody>
      </p:sp>
      <p:pic>
        <p:nvPicPr>
          <p:cNvPr id="6" name="Picture 5"/>
          <p:cNvPicPr>
            <a:picLocks noChangeAspect="1"/>
          </p:cNvPicPr>
          <p:nvPr/>
        </p:nvPicPr>
        <p:blipFill>
          <a:blip r:embed="rId1"/>
          <a:stretch>
            <a:fillRect/>
          </a:stretch>
        </p:blipFill>
        <p:spPr>
          <a:xfrm>
            <a:off x="-1270" y="7620"/>
            <a:ext cx="3225800" cy="1248410"/>
          </a:xfrm>
          <a:prstGeom prst="rect">
            <a:avLst/>
          </a:prstGeom>
        </p:spPr>
      </p:pic>
      <p:pic>
        <p:nvPicPr>
          <p:cNvPr id="5" name="Picture 4" descr="facebook-icon-preview-1">
            <a:hlinkClick r:id="rId2" action="ppaction://hlinkfile"/>
          </p:cNvPr>
          <p:cNvPicPr>
            <a:picLocks noChangeAspect="1"/>
          </p:cNvPicPr>
          <p:nvPr/>
        </p:nvPicPr>
        <p:blipFill>
          <a:blip r:embed="rId3"/>
          <a:stretch>
            <a:fillRect/>
          </a:stretch>
        </p:blipFill>
        <p:spPr>
          <a:xfrm>
            <a:off x="6782435" y="110490"/>
            <a:ext cx="751840" cy="751840"/>
          </a:xfrm>
          <a:prstGeom prst="rect">
            <a:avLst/>
          </a:prstGeom>
        </p:spPr>
      </p:pic>
      <p:pic>
        <p:nvPicPr>
          <p:cNvPr id="10" name="Picture 9" descr="Twitter-logo-bird_logo_2012">
            <a:hlinkClick r:id="rId4" action="ppaction://hlinkfile"/>
          </p:cNvPr>
          <p:cNvPicPr>
            <a:picLocks noChangeAspect="1"/>
          </p:cNvPicPr>
          <p:nvPr/>
        </p:nvPicPr>
        <p:blipFill>
          <a:blip r:embed="rId5"/>
          <a:stretch>
            <a:fillRect/>
          </a:stretch>
        </p:blipFill>
        <p:spPr>
          <a:xfrm>
            <a:off x="7214235" y="-1905"/>
            <a:ext cx="1276350" cy="957580"/>
          </a:xfrm>
          <a:prstGeom prst="rect">
            <a:avLst/>
          </a:prstGeom>
        </p:spPr>
      </p:pic>
      <p:pic>
        <p:nvPicPr>
          <p:cNvPr id="11" name="Picture 10" descr="allpixm--google-plus-logo-png-13">
            <a:hlinkClick r:id="rId6" action="ppaction://hlinkfile"/>
          </p:cNvPr>
          <p:cNvPicPr>
            <a:picLocks noChangeAspect="1"/>
          </p:cNvPicPr>
          <p:nvPr/>
        </p:nvPicPr>
        <p:blipFill>
          <a:blip r:embed="rId7"/>
          <a:stretch>
            <a:fillRect/>
          </a:stretch>
        </p:blipFill>
        <p:spPr>
          <a:xfrm>
            <a:off x="8264525" y="226695"/>
            <a:ext cx="522605" cy="522605"/>
          </a:xfrm>
          <a:prstGeom prst="rect">
            <a:avLst/>
          </a:prstGeom>
        </p:spPr>
      </p:pic>
      <p:pic>
        <p:nvPicPr>
          <p:cNvPr id="12" name="Picture 11" descr="linkedin logo">
            <a:hlinkClick r:id="rId8" action="ppaction://hlinkfile"/>
          </p:cNvPr>
          <p:cNvPicPr>
            <a:picLocks noChangeAspect="1"/>
          </p:cNvPicPr>
          <p:nvPr/>
        </p:nvPicPr>
        <p:blipFill>
          <a:blip r:embed="rId9"/>
          <a:stretch>
            <a:fillRect/>
          </a:stretch>
        </p:blipFill>
        <p:spPr>
          <a:xfrm>
            <a:off x="8929370" y="230505"/>
            <a:ext cx="559435" cy="5556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765175" y="909955"/>
            <a:ext cx="9772015" cy="1325880"/>
          </a:xfrm>
        </p:spPr>
        <p:txBody>
          <a:bodyPr>
            <a:noAutofit/>
          </a:bodyPr>
          <a:p>
            <a:pPr algn="l"/>
            <a:r>
              <a:rPr lang="en-US" sz="3700" u="sng">
                <a:solidFill>
                  <a:schemeClr val="tx1"/>
                </a:solidFill>
                <a:effectLst>
                  <a:outerShdw blurRad="38100" dist="19050" dir="2700000" algn="tl" rotWithShape="0">
                    <a:schemeClr val="dk1">
                      <a:alpha val="40000"/>
                    </a:schemeClr>
                  </a:outerShdw>
                </a:effectLst>
              </a:rPr>
              <a:t>Online Graphic Designing Course Delhi NCR</a:t>
            </a:r>
            <a:endParaRPr lang="en-US" sz="3700" u="sng">
              <a:solidFill>
                <a:schemeClr val="tx1"/>
              </a:solidFill>
              <a:effectLst>
                <a:outerShdw blurRad="38100" dist="19050" dir="2700000" algn="tl" rotWithShape="0">
                  <a:schemeClr val="dk1">
                    <a:alpha val="40000"/>
                  </a:schemeClr>
                </a:outerShdw>
              </a:effectLst>
            </a:endParaRPr>
          </a:p>
        </p:txBody>
      </p:sp>
      <p:sp>
        <p:nvSpPr>
          <p:cNvPr id="3" name="Content Placeholder 2"/>
          <p:cNvSpPr>
            <a:spLocks noGrp="1"/>
          </p:cNvSpPr>
          <p:nvPr>
            <p:ph idx="1"/>
          </p:nvPr>
        </p:nvSpPr>
        <p:spPr>
          <a:xfrm>
            <a:off x="890270" y="1973580"/>
            <a:ext cx="8161655" cy="3806190"/>
          </a:xfrm>
        </p:spPr>
        <p:txBody>
          <a:bodyPr>
            <a:normAutofit fontScale="90000"/>
          </a:bodyPr>
          <a:p>
            <a:pPr marL="0" indent="0" algn="just">
              <a:lnSpc>
                <a:spcPct val="120000"/>
              </a:lnSpc>
              <a:buNone/>
            </a:pPr>
            <a:r>
              <a:rPr lang="en-US"/>
              <a:t>If you are looking for the Online Graphic Designing Course In Delhi NCR then you bare at the right spot. You can take advantages of the online experienced trainer. Here the courses are available for the beginners as well as experienced candidates so that candidates can improve themselves according to the increasing competition of the industrial market.</a:t>
            </a:r>
            <a:endParaRPr lang="en-US"/>
          </a:p>
        </p:txBody>
      </p:sp>
      <p:pic>
        <p:nvPicPr>
          <p:cNvPr id="5" name="Picture 4"/>
          <p:cNvPicPr>
            <a:picLocks noChangeAspect="1"/>
          </p:cNvPicPr>
          <p:nvPr/>
        </p:nvPicPr>
        <p:blipFill>
          <a:blip r:embed="rId1"/>
          <a:stretch>
            <a:fillRect/>
          </a:stretch>
        </p:blipFill>
        <p:spPr>
          <a:xfrm>
            <a:off x="-1270" y="7620"/>
            <a:ext cx="3225800" cy="1248410"/>
          </a:xfrm>
          <a:prstGeom prst="rect">
            <a:avLst/>
          </a:prstGeom>
        </p:spPr>
      </p:pic>
      <p:pic>
        <p:nvPicPr>
          <p:cNvPr id="4" name="Picture 3" descr="facebook-icon-preview-1">
            <a:hlinkClick r:id="rId2" action="ppaction://hlinkfile"/>
          </p:cNvPr>
          <p:cNvPicPr>
            <a:picLocks noChangeAspect="1"/>
          </p:cNvPicPr>
          <p:nvPr/>
        </p:nvPicPr>
        <p:blipFill>
          <a:blip r:embed="rId3"/>
          <a:stretch>
            <a:fillRect/>
          </a:stretch>
        </p:blipFill>
        <p:spPr>
          <a:xfrm>
            <a:off x="6782435" y="110490"/>
            <a:ext cx="751840" cy="751840"/>
          </a:xfrm>
          <a:prstGeom prst="rect">
            <a:avLst/>
          </a:prstGeom>
        </p:spPr>
      </p:pic>
      <p:pic>
        <p:nvPicPr>
          <p:cNvPr id="10" name="Picture 9" descr="Twitter-logo-bird_logo_2012">
            <a:hlinkClick r:id="rId4" action="ppaction://hlinkfile"/>
          </p:cNvPr>
          <p:cNvPicPr>
            <a:picLocks noChangeAspect="1"/>
          </p:cNvPicPr>
          <p:nvPr/>
        </p:nvPicPr>
        <p:blipFill>
          <a:blip r:embed="rId5"/>
          <a:stretch>
            <a:fillRect/>
          </a:stretch>
        </p:blipFill>
        <p:spPr>
          <a:xfrm>
            <a:off x="7214235" y="-1905"/>
            <a:ext cx="1276350" cy="957580"/>
          </a:xfrm>
          <a:prstGeom prst="rect">
            <a:avLst/>
          </a:prstGeom>
        </p:spPr>
      </p:pic>
      <p:pic>
        <p:nvPicPr>
          <p:cNvPr id="11" name="Picture 10" descr="allpixm--google-plus-logo-png-13">
            <a:hlinkClick r:id="rId6" action="ppaction://hlinkfile"/>
          </p:cNvPr>
          <p:cNvPicPr>
            <a:picLocks noChangeAspect="1"/>
          </p:cNvPicPr>
          <p:nvPr/>
        </p:nvPicPr>
        <p:blipFill>
          <a:blip r:embed="rId7"/>
          <a:stretch>
            <a:fillRect/>
          </a:stretch>
        </p:blipFill>
        <p:spPr>
          <a:xfrm>
            <a:off x="8264525" y="226695"/>
            <a:ext cx="522605" cy="522605"/>
          </a:xfrm>
          <a:prstGeom prst="rect">
            <a:avLst/>
          </a:prstGeom>
        </p:spPr>
      </p:pic>
      <p:pic>
        <p:nvPicPr>
          <p:cNvPr id="12" name="Picture 11" descr="linkedin logo">
            <a:hlinkClick r:id="rId8" action="ppaction://hlinkfile"/>
          </p:cNvPr>
          <p:cNvPicPr>
            <a:picLocks noChangeAspect="1"/>
          </p:cNvPicPr>
          <p:nvPr/>
        </p:nvPicPr>
        <p:blipFill>
          <a:blip r:embed="rId9"/>
          <a:stretch>
            <a:fillRect/>
          </a:stretch>
        </p:blipFill>
        <p:spPr>
          <a:xfrm>
            <a:off x="8929370" y="230505"/>
            <a:ext cx="559435" cy="5556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690245" y="1058545"/>
            <a:ext cx="9551670" cy="1028700"/>
          </a:xfrm>
        </p:spPr>
        <p:txBody>
          <a:bodyPr/>
          <a:p>
            <a:pPr algn="l"/>
            <a:r>
              <a:rPr lang="en-US" sz="3800" b="1" u="sng">
                <a:solidFill>
                  <a:schemeClr val="tx1"/>
                </a:solidFill>
                <a:effectLst>
                  <a:outerShdw blurRad="38100" dist="19050" dir="2700000" algn="tl" rotWithShape="0">
                    <a:schemeClr val="dk1">
                      <a:alpha val="40000"/>
                    </a:schemeClr>
                  </a:outerShdw>
                </a:effectLst>
              </a:rPr>
              <a:t>Online Website Development Courses</a:t>
            </a:r>
            <a:endParaRPr lang="en-US" sz="3800" b="1" u="sng">
              <a:solidFill>
                <a:schemeClr val="tx1"/>
              </a:solidFill>
              <a:effectLst>
                <a:outerShdw blurRad="38100" dist="19050" dir="2700000" algn="tl" rotWithShape="0">
                  <a:schemeClr val="dk1">
                    <a:alpha val="40000"/>
                  </a:schemeClr>
                </a:outerShdw>
              </a:effectLst>
            </a:endParaRPr>
          </a:p>
        </p:txBody>
      </p:sp>
      <p:sp>
        <p:nvSpPr>
          <p:cNvPr id="3" name="Content Placeholder 2"/>
          <p:cNvSpPr>
            <a:spLocks noGrp="1"/>
          </p:cNvSpPr>
          <p:nvPr>
            <p:ph idx="1"/>
          </p:nvPr>
        </p:nvSpPr>
        <p:spPr>
          <a:xfrm>
            <a:off x="715010" y="2197100"/>
            <a:ext cx="8509000" cy="3895725"/>
          </a:xfrm>
        </p:spPr>
        <p:txBody>
          <a:bodyPr>
            <a:normAutofit lnSpcReduction="20000"/>
          </a:bodyPr>
          <a:p>
            <a:pPr marL="0" indent="0" algn="just">
              <a:lnSpc>
                <a:spcPct val="120000"/>
              </a:lnSpc>
              <a:buNone/>
            </a:pPr>
            <a:r>
              <a:rPr lang="en-US"/>
              <a:t>You can join the Online Website Development Courses in Noida. These courses start from the basics of web development and after that, you will make a fully functional web application live projects. Specialized professional will helps you every time so that you become a master of the web development field. It proves beneficial to the real market.</a:t>
            </a:r>
            <a:endParaRPr lang="en-US"/>
          </a:p>
        </p:txBody>
      </p:sp>
      <p:pic>
        <p:nvPicPr>
          <p:cNvPr id="5" name="Picture 4"/>
          <p:cNvPicPr>
            <a:picLocks noChangeAspect="1"/>
          </p:cNvPicPr>
          <p:nvPr/>
        </p:nvPicPr>
        <p:blipFill>
          <a:blip r:embed="rId1"/>
          <a:stretch>
            <a:fillRect/>
          </a:stretch>
        </p:blipFill>
        <p:spPr>
          <a:xfrm>
            <a:off x="-1270" y="7620"/>
            <a:ext cx="3225800" cy="1248410"/>
          </a:xfrm>
          <a:prstGeom prst="rect">
            <a:avLst/>
          </a:prstGeom>
        </p:spPr>
      </p:pic>
      <p:pic>
        <p:nvPicPr>
          <p:cNvPr id="4" name="Picture 3" descr="facebook-icon-preview-1">
            <a:hlinkClick r:id="rId2" action="ppaction://hlinkfile"/>
          </p:cNvPr>
          <p:cNvPicPr>
            <a:picLocks noChangeAspect="1"/>
          </p:cNvPicPr>
          <p:nvPr/>
        </p:nvPicPr>
        <p:blipFill>
          <a:blip r:embed="rId3"/>
          <a:stretch>
            <a:fillRect/>
          </a:stretch>
        </p:blipFill>
        <p:spPr>
          <a:xfrm>
            <a:off x="6782435" y="110490"/>
            <a:ext cx="751840" cy="751840"/>
          </a:xfrm>
          <a:prstGeom prst="rect">
            <a:avLst/>
          </a:prstGeom>
        </p:spPr>
      </p:pic>
      <p:pic>
        <p:nvPicPr>
          <p:cNvPr id="10" name="Picture 9" descr="Twitter-logo-bird_logo_2012">
            <a:hlinkClick r:id="rId4" action="ppaction://hlinkfile"/>
          </p:cNvPr>
          <p:cNvPicPr>
            <a:picLocks noChangeAspect="1"/>
          </p:cNvPicPr>
          <p:nvPr/>
        </p:nvPicPr>
        <p:blipFill>
          <a:blip r:embed="rId5"/>
          <a:stretch>
            <a:fillRect/>
          </a:stretch>
        </p:blipFill>
        <p:spPr>
          <a:xfrm>
            <a:off x="7214235" y="-1905"/>
            <a:ext cx="1276350" cy="957580"/>
          </a:xfrm>
          <a:prstGeom prst="rect">
            <a:avLst/>
          </a:prstGeom>
        </p:spPr>
      </p:pic>
      <p:pic>
        <p:nvPicPr>
          <p:cNvPr id="11" name="Picture 10" descr="allpixm--google-plus-logo-png-13">
            <a:hlinkClick r:id="rId6" action="ppaction://hlinkfile"/>
          </p:cNvPr>
          <p:cNvPicPr>
            <a:picLocks noChangeAspect="1"/>
          </p:cNvPicPr>
          <p:nvPr/>
        </p:nvPicPr>
        <p:blipFill>
          <a:blip r:embed="rId7"/>
          <a:stretch>
            <a:fillRect/>
          </a:stretch>
        </p:blipFill>
        <p:spPr>
          <a:xfrm>
            <a:off x="8264525" y="226695"/>
            <a:ext cx="522605" cy="522605"/>
          </a:xfrm>
          <a:prstGeom prst="rect">
            <a:avLst/>
          </a:prstGeom>
        </p:spPr>
      </p:pic>
      <p:pic>
        <p:nvPicPr>
          <p:cNvPr id="12" name="Picture 11" descr="linkedin logo">
            <a:hlinkClick r:id="rId8" action="ppaction://hlinkfile"/>
          </p:cNvPr>
          <p:cNvPicPr>
            <a:picLocks noChangeAspect="1"/>
          </p:cNvPicPr>
          <p:nvPr/>
        </p:nvPicPr>
        <p:blipFill>
          <a:blip r:embed="rId9"/>
          <a:stretch>
            <a:fillRect/>
          </a:stretch>
        </p:blipFill>
        <p:spPr>
          <a:xfrm>
            <a:off x="8929370" y="230505"/>
            <a:ext cx="559435" cy="5556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2645410" y="1257300"/>
            <a:ext cx="3280410" cy="1053465"/>
          </a:xfrm>
        </p:spPr>
        <p:txBody>
          <a:bodyPr/>
          <a:p>
            <a:r>
              <a:rPr lang="x-none" altLang="en-US" u="sng">
                <a:solidFill>
                  <a:schemeClr val="tx1"/>
                </a:solidFill>
                <a:effectLst>
                  <a:outerShdw blurRad="38100" dist="19050" dir="2700000" algn="tl" rotWithShape="0">
                    <a:schemeClr val="dk1">
                      <a:alpha val="40000"/>
                    </a:schemeClr>
                  </a:outerShdw>
                </a:effectLst>
              </a:rPr>
              <a:t>Contact Us</a:t>
            </a:r>
            <a:endParaRPr lang="x-none" altLang="en-US" u="sng">
              <a:solidFill>
                <a:schemeClr val="tx1"/>
              </a:solidFill>
              <a:effectLst>
                <a:outerShdw blurRad="38100" dist="19050" dir="2700000" algn="tl" rotWithShape="0">
                  <a:schemeClr val="dk1">
                    <a:alpha val="40000"/>
                  </a:schemeClr>
                </a:outerShdw>
              </a:effectLst>
            </a:endParaRPr>
          </a:p>
        </p:txBody>
      </p:sp>
      <p:sp>
        <p:nvSpPr>
          <p:cNvPr id="3" name="Content Placeholder 2"/>
          <p:cNvSpPr>
            <a:spLocks noGrp="1"/>
          </p:cNvSpPr>
          <p:nvPr>
            <p:ph idx="1"/>
          </p:nvPr>
        </p:nvSpPr>
        <p:spPr>
          <a:xfrm>
            <a:off x="962660" y="2643505"/>
            <a:ext cx="5410835" cy="2393950"/>
          </a:xfrm>
        </p:spPr>
        <p:txBody>
          <a:bodyPr/>
          <a:p>
            <a:r>
              <a:rPr lang="x-none" altLang="en-US"/>
              <a:t>Address - D-67, Sector 2, Noida</a:t>
            </a:r>
            <a:endParaRPr lang="x-none" altLang="en-US"/>
          </a:p>
          <a:p>
            <a:pPr algn="just"/>
            <a:r>
              <a:rPr lang="x-none" altLang="en-US"/>
              <a:t>Email - info@brainguru.in</a:t>
            </a:r>
            <a:endParaRPr lang="x-none" altLang="en-US"/>
          </a:p>
          <a:p>
            <a:r>
              <a:rPr lang="x-none" altLang="en-US"/>
              <a:t>Phone - +91-9650482444</a:t>
            </a:r>
            <a:endParaRPr lang="x-none" altLang="en-US"/>
          </a:p>
          <a:p>
            <a:r>
              <a:rPr lang="x-none" altLang="en-US"/>
              <a:t>Website - www.itutorial.in</a:t>
            </a:r>
            <a:endParaRPr lang="x-none" altLang="en-US"/>
          </a:p>
        </p:txBody>
      </p:sp>
      <p:pic>
        <p:nvPicPr>
          <p:cNvPr id="5" name="Picture 4" descr="Escritura-caligrafica"/>
          <p:cNvPicPr>
            <a:picLocks noChangeAspect="1"/>
          </p:cNvPicPr>
          <p:nvPr/>
        </p:nvPicPr>
        <p:blipFill>
          <a:blip r:embed="rId1"/>
          <a:stretch>
            <a:fillRect/>
          </a:stretch>
        </p:blipFill>
        <p:spPr>
          <a:xfrm>
            <a:off x="6441440" y="2546985"/>
            <a:ext cx="2230755" cy="2672715"/>
          </a:xfrm>
          <a:prstGeom prst="rect">
            <a:avLst/>
          </a:prstGeom>
        </p:spPr>
      </p:pic>
      <p:pic>
        <p:nvPicPr>
          <p:cNvPr id="6" name="Picture 5"/>
          <p:cNvPicPr>
            <a:picLocks noChangeAspect="1"/>
          </p:cNvPicPr>
          <p:nvPr/>
        </p:nvPicPr>
        <p:blipFill>
          <a:blip r:embed="rId2"/>
          <a:stretch>
            <a:fillRect/>
          </a:stretch>
        </p:blipFill>
        <p:spPr>
          <a:xfrm>
            <a:off x="-1270" y="7620"/>
            <a:ext cx="3225800" cy="1248410"/>
          </a:xfrm>
          <a:prstGeom prst="rect">
            <a:avLst/>
          </a:prstGeom>
        </p:spPr>
      </p:pic>
      <p:pic>
        <p:nvPicPr>
          <p:cNvPr id="4" name="Picture 3" descr="facebook-icon-preview-1">
            <a:hlinkClick r:id="rId3" action="ppaction://hlinkfile"/>
          </p:cNvPr>
          <p:cNvPicPr>
            <a:picLocks noChangeAspect="1"/>
          </p:cNvPicPr>
          <p:nvPr/>
        </p:nvPicPr>
        <p:blipFill>
          <a:blip r:embed="rId4"/>
          <a:stretch>
            <a:fillRect/>
          </a:stretch>
        </p:blipFill>
        <p:spPr>
          <a:xfrm>
            <a:off x="6782435" y="110490"/>
            <a:ext cx="751840" cy="751840"/>
          </a:xfrm>
          <a:prstGeom prst="rect">
            <a:avLst/>
          </a:prstGeom>
        </p:spPr>
      </p:pic>
      <p:pic>
        <p:nvPicPr>
          <p:cNvPr id="7" name="Picture 6" descr="Twitter-logo-bird_logo_2012">
            <a:hlinkClick r:id="rId5" action="ppaction://hlinkfile"/>
          </p:cNvPr>
          <p:cNvPicPr>
            <a:picLocks noChangeAspect="1"/>
          </p:cNvPicPr>
          <p:nvPr/>
        </p:nvPicPr>
        <p:blipFill>
          <a:blip r:embed="rId6"/>
          <a:stretch>
            <a:fillRect/>
          </a:stretch>
        </p:blipFill>
        <p:spPr>
          <a:xfrm>
            <a:off x="7214235" y="-1905"/>
            <a:ext cx="1276350" cy="957580"/>
          </a:xfrm>
          <a:prstGeom prst="rect">
            <a:avLst/>
          </a:prstGeom>
        </p:spPr>
      </p:pic>
      <p:pic>
        <p:nvPicPr>
          <p:cNvPr id="8" name="Picture 7" descr="allpixm--google-plus-logo-png-13">
            <a:hlinkClick r:id="rId7" action="ppaction://hlinkfile"/>
          </p:cNvPr>
          <p:cNvPicPr>
            <a:picLocks noChangeAspect="1"/>
          </p:cNvPicPr>
          <p:nvPr/>
        </p:nvPicPr>
        <p:blipFill>
          <a:blip r:embed="rId8"/>
          <a:stretch>
            <a:fillRect/>
          </a:stretch>
        </p:blipFill>
        <p:spPr>
          <a:xfrm>
            <a:off x="8264525" y="226695"/>
            <a:ext cx="522605" cy="522605"/>
          </a:xfrm>
          <a:prstGeom prst="rect">
            <a:avLst/>
          </a:prstGeom>
        </p:spPr>
      </p:pic>
      <p:pic>
        <p:nvPicPr>
          <p:cNvPr id="9" name="Picture 8" descr="linkedin logo">
            <a:hlinkClick r:id="rId9" action="ppaction://hlinkfile"/>
          </p:cNvPr>
          <p:cNvPicPr>
            <a:picLocks noChangeAspect="1"/>
          </p:cNvPicPr>
          <p:nvPr/>
        </p:nvPicPr>
        <p:blipFill>
          <a:blip r:embed="rId10"/>
          <a:stretch>
            <a:fillRect/>
          </a:stretch>
        </p:blipFill>
        <p:spPr>
          <a:xfrm>
            <a:off x="8929370" y="230505"/>
            <a:ext cx="559435" cy="55562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Content Placeholder 2"/>
          <p:cNvSpPr>
            <a:spLocks noGrp="1"/>
          </p:cNvSpPr>
          <p:nvPr>
            <p:ph idx="1"/>
          </p:nvPr>
        </p:nvSpPr>
        <p:spPr>
          <a:xfrm>
            <a:off x="1283970" y="2446020"/>
            <a:ext cx="8854440" cy="1428115"/>
          </a:xfrm>
        </p:spPr>
        <p:txBody>
          <a:bodyPr>
            <a:noAutofit/>
            <a:scene3d>
              <a:camera prst="orthographicFront"/>
              <a:lightRig rig="threePt" dir="t"/>
            </a:scene3d>
          </a:bodyPr>
          <a:p>
            <a:pPr marL="0" indent="0" algn="ctr">
              <a:buNone/>
            </a:pPr>
            <a:r>
              <a:rPr lang="x-none" altLang="en-US" sz="9600">
                <a:ln w="22225">
                  <a:solidFill>
                    <a:schemeClr val="accent2"/>
                  </a:solidFill>
                  <a:prstDash val="solid"/>
                </a:ln>
                <a:solidFill>
                  <a:schemeClr val="accent2">
                    <a:lumMod val="40000"/>
                    <a:lumOff val="60000"/>
                  </a:schemeClr>
                </a:solidFill>
                <a:effectLst/>
              </a:rPr>
              <a:t>Thank You</a:t>
            </a:r>
            <a:endParaRPr lang="x-none" altLang="en-US" sz="9600">
              <a:ln w="22225">
                <a:solidFill>
                  <a:schemeClr val="accent2"/>
                </a:solidFill>
                <a:prstDash val="solid"/>
              </a:ln>
              <a:solidFill>
                <a:schemeClr val="accent2">
                  <a:lumMod val="40000"/>
                  <a:lumOff val="60000"/>
                </a:schemeClr>
              </a:solidFill>
              <a:effectLst/>
            </a:endParaRPr>
          </a:p>
        </p:txBody>
      </p:sp>
      <p:pic>
        <p:nvPicPr>
          <p:cNvPr id="5" name="Picture 4"/>
          <p:cNvPicPr>
            <a:picLocks noChangeAspect="1"/>
          </p:cNvPicPr>
          <p:nvPr/>
        </p:nvPicPr>
        <p:blipFill>
          <a:blip r:embed="rId1"/>
          <a:stretch>
            <a:fillRect/>
          </a:stretch>
        </p:blipFill>
        <p:spPr>
          <a:xfrm>
            <a:off x="-1270" y="7620"/>
            <a:ext cx="3225800" cy="1248410"/>
          </a:xfrm>
          <a:prstGeom prst="rect">
            <a:avLst/>
          </a:prstGeom>
        </p:spPr>
      </p:pic>
      <p:pic>
        <p:nvPicPr>
          <p:cNvPr id="6" name="Picture 5" descr="facebook-icon-preview-1">
            <a:hlinkClick r:id="rId2" action="ppaction://hlinkfile"/>
          </p:cNvPr>
          <p:cNvPicPr>
            <a:picLocks noChangeAspect="1"/>
          </p:cNvPicPr>
          <p:nvPr/>
        </p:nvPicPr>
        <p:blipFill>
          <a:blip r:embed="rId3"/>
          <a:stretch>
            <a:fillRect/>
          </a:stretch>
        </p:blipFill>
        <p:spPr>
          <a:xfrm>
            <a:off x="6782435" y="110490"/>
            <a:ext cx="751840" cy="751840"/>
          </a:xfrm>
          <a:prstGeom prst="rect">
            <a:avLst/>
          </a:prstGeom>
        </p:spPr>
      </p:pic>
      <p:pic>
        <p:nvPicPr>
          <p:cNvPr id="7" name="Picture 6" descr="Twitter-logo-bird_logo_2012">
            <a:hlinkClick r:id="rId4" action="ppaction://hlinkfile"/>
          </p:cNvPr>
          <p:cNvPicPr>
            <a:picLocks noChangeAspect="1"/>
          </p:cNvPicPr>
          <p:nvPr/>
        </p:nvPicPr>
        <p:blipFill>
          <a:blip r:embed="rId5"/>
          <a:stretch>
            <a:fillRect/>
          </a:stretch>
        </p:blipFill>
        <p:spPr>
          <a:xfrm>
            <a:off x="7214235" y="-1905"/>
            <a:ext cx="1276350" cy="957580"/>
          </a:xfrm>
          <a:prstGeom prst="rect">
            <a:avLst/>
          </a:prstGeom>
        </p:spPr>
      </p:pic>
      <p:pic>
        <p:nvPicPr>
          <p:cNvPr id="8" name="Picture 7" descr="allpixm--google-plus-logo-png-13">
            <a:hlinkClick r:id="rId6" action="ppaction://hlinkfile"/>
          </p:cNvPr>
          <p:cNvPicPr>
            <a:picLocks noChangeAspect="1"/>
          </p:cNvPicPr>
          <p:nvPr/>
        </p:nvPicPr>
        <p:blipFill>
          <a:blip r:embed="rId7"/>
          <a:stretch>
            <a:fillRect/>
          </a:stretch>
        </p:blipFill>
        <p:spPr>
          <a:xfrm>
            <a:off x="8264525" y="226695"/>
            <a:ext cx="522605" cy="522605"/>
          </a:xfrm>
          <a:prstGeom prst="rect">
            <a:avLst/>
          </a:prstGeom>
        </p:spPr>
      </p:pic>
      <p:pic>
        <p:nvPicPr>
          <p:cNvPr id="9" name="Picture 8" descr="linkedin logo">
            <a:hlinkClick r:id="rId8" action="ppaction://hlinkfile"/>
          </p:cNvPr>
          <p:cNvPicPr>
            <a:picLocks noChangeAspect="1"/>
          </p:cNvPicPr>
          <p:nvPr/>
        </p:nvPicPr>
        <p:blipFill>
          <a:blip r:embed="rId9"/>
          <a:stretch>
            <a:fillRect/>
          </a:stretch>
        </p:blipFill>
        <p:spPr>
          <a:xfrm>
            <a:off x="8929370" y="230505"/>
            <a:ext cx="559435" cy="55562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2494</Words>
  <Application>Kingsoft Office WPP</Application>
  <PresentationFormat>Widescreen</PresentationFormat>
  <Paragraphs>38</Paragraphs>
  <Slides>9</Slides>
  <Notes>0</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Office Theme</vt:lpstr>
      <vt:lpstr>PowerPoint 演示文稿</vt:lpstr>
      <vt:lpstr>Online Learning Courses In India </vt:lpstr>
      <vt:lpstr>Best Online Courses Site</vt:lpstr>
      <vt:lpstr>Online Learning Programs In India </vt:lpstr>
      <vt:lpstr>Google Analytics Online Course</vt:lpstr>
      <vt:lpstr>Online Graphic Designing Course Delhi NCR</vt:lpstr>
      <vt:lpstr>Online Website Development Courses</vt:lpstr>
      <vt:lpstr>Contact Us</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WPP Presentation</dc:title>
  <dc:creator>trainer</dc:creator>
  <cp:lastModifiedBy>trainer</cp:lastModifiedBy>
  <cp:revision>6</cp:revision>
  <dcterms:created xsi:type="dcterms:W3CDTF">2017-02-14T18:55:30Z</dcterms:created>
  <dcterms:modified xsi:type="dcterms:W3CDTF">2017-02-14T18:55:30Z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1033-10.1.0.5672</vt:lpwstr>
  </property>
</Properties>
</file>