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72" d="100"/>
          <a:sy n="72" d="100"/>
        </p:scale>
        <p:origin x="90" y="4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2331D-150F-7F05-5963-42903B6DCC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D13F34-30C7-E065-2C02-12C073C660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54BBC1-33D7-17D7-6E8C-54C81025B2C1}"/>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1EA82A44-7C00-1BDA-42F2-5C6C1ED106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FB0DD4-FA8D-D4DE-6712-66FA3427A4C1}"/>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3311719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86464-5C6E-5C5D-032E-552BC50616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BF668B-E4DE-C3A0-145C-E3DEFB723E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02EB65-6BDB-A003-E88C-848FBC7C7B5F}"/>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20E61F9E-7471-6BAE-D54A-2DE0E6CF01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8AFAFB-BA01-736E-F891-B3C31198420D}"/>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194584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C9A1FC-40F3-63FC-6175-494759AE79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4C0904-1621-195C-3BE3-A8F1BA54D3D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B67FD9-3BFB-61C8-4FBE-029F05EDF44B}"/>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543E2387-5E2C-757E-4D3E-84F0EA7CA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B818F1-D7AA-3918-E0AA-19E12A2688C6}"/>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1634487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9B3FF-E19B-2F6C-315D-4ECEDA10AC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40C69C-4C12-B81C-9D17-2150BA32FE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E0B18-3FF0-F3EC-0C31-B161B03EB042}"/>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7CB47B7E-C909-96BC-080A-0826DD4E87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319B63-8CC0-9214-E1E1-C7849390D1B2}"/>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111546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5C020-1B8A-6FCE-0952-8D2034DF0F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7518EC-6C92-0D5B-1FCA-80786B01A0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A2F98D-15F4-68D2-3CDC-39F010ECC7F3}"/>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F578D3FE-6C2F-5149-F684-1886DD7F4C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A149D6-2183-9E0C-1B5B-6E10448E5F17}"/>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286882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945FC-1659-1601-2F6A-1CD2161438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0B16A1-FA59-08E9-7D79-74E630B5AD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E2808C-A4AE-921C-1104-ED4ABA5DB0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8AE7F1-0168-872A-82C4-C55E891C347D}"/>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6" name="Footer Placeholder 5">
            <a:extLst>
              <a:ext uri="{FF2B5EF4-FFF2-40B4-BE49-F238E27FC236}">
                <a16:creationId xmlns:a16="http://schemas.microsoft.com/office/drawing/2014/main" id="{FCA0103B-2E98-CA15-A05B-9924D70869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334EF6-DFCA-9281-0E4A-453616A392BF}"/>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3389403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BEA6F-6193-4D3F-120F-8455638E9D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0E893F6-4A05-E1E0-12EB-FE2681E442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7E9799-47E2-2E15-BDD2-A951A21C57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A6E60B-3598-BE0F-A849-BDB24EA7F5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206362-15C2-0F10-5D30-6344E69C62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7514B5-1DEB-ACB3-9FBD-ECD0F8E7433A}"/>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8" name="Footer Placeholder 7">
            <a:extLst>
              <a:ext uri="{FF2B5EF4-FFF2-40B4-BE49-F238E27FC236}">
                <a16:creationId xmlns:a16="http://schemas.microsoft.com/office/drawing/2014/main" id="{DE3077C0-F991-00D5-8A14-1A3639DB22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771404D-C43B-2911-89C2-BEFA8E778AC4}"/>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2368618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DD661-21ED-9BCE-4EE7-10069033E5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F81948-0036-8AE0-4875-731539259151}"/>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4" name="Footer Placeholder 3">
            <a:extLst>
              <a:ext uri="{FF2B5EF4-FFF2-40B4-BE49-F238E27FC236}">
                <a16:creationId xmlns:a16="http://schemas.microsoft.com/office/drawing/2014/main" id="{49A4ECAA-FDC4-0BF8-0211-77293C702E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CF2447-CD56-62B6-FA86-1AD4A8D78C18}"/>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3870849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5ED0C8-1679-D7F0-68E7-28B797A542B9}"/>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3" name="Footer Placeholder 2">
            <a:extLst>
              <a:ext uri="{FF2B5EF4-FFF2-40B4-BE49-F238E27FC236}">
                <a16:creationId xmlns:a16="http://schemas.microsoft.com/office/drawing/2014/main" id="{61A1A5F7-7A12-FAF0-2061-1C28B9405EB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0B1B94-7BDF-091A-A954-9D37CB260A17}"/>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2879594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8A91-7205-A7C2-85EE-ED45AC2308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791D87-EA19-5AB1-A4F5-F890F7839E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9C54E6-8ED2-6FA6-DAE6-081CBD7E72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97A8AB-56AA-71CC-875E-65A62BEA6CBC}"/>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6" name="Footer Placeholder 5">
            <a:extLst>
              <a:ext uri="{FF2B5EF4-FFF2-40B4-BE49-F238E27FC236}">
                <a16:creationId xmlns:a16="http://schemas.microsoft.com/office/drawing/2014/main" id="{BD851729-10A4-0E35-36DB-91FA99177D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D611EB-C464-A9C1-E89D-5765488B928F}"/>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1708235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6D487-A180-7552-F39B-3F2CE774A6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924CB57-9013-69ED-BE62-E2E5786674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5708D0-0CA0-2E26-9090-9DFCCF6AFF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8809EF-4B8D-A8A4-4627-CAC45A076F5E}"/>
              </a:ext>
            </a:extLst>
          </p:cNvPr>
          <p:cNvSpPr>
            <a:spLocks noGrp="1"/>
          </p:cNvSpPr>
          <p:nvPr>
            <p:ph type="dt" sz="half" idx="10"/>
          </p:nvPr>
        </p:nvSpPr>
        <p:spPr/>
        <p:txBody>
          <a:bodyPr/>
          <a:lstStyle/>
          <a:p>
            <a:fld id="{2F7C5F03-8AE1-4ABB-964C-BC38D25FCB9D}" type="datetimeFigureOut">
              <a:rPr lang="en-US" smtClean="0"/>
              <a:t>11/10/2022</a:t>
            </a:fld>
            <a:endParaRPr lang="en-US"/>
          </a:p>
        </p:txBody>
      </p:sp>
      <p:sp>
        <p:nvSpPr>
          <p:cNvPr id="6" name="Footer Placeholder 5">
            <a:extLst>
              <a:ext uri="{FF2B5EF4-FFF2-40B4-BE49-F238E27FC236}">
                <a16:creationId xmlns:a16="http://schemas.microsoft.com/office/drawing/2014/main" id="{0C0DF2B1-4808-5BA3-B26B-8BDCD7BE4B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5FB368-AA53-9591-3605-F607B4ADD826}"/>
              </a:ext>
            </a:extLst>
          </p:cNvPr>
          <p:cNvSpPr>
            <a:spLocks noGrp="1"/>
          </p:cNvSpPr>
          <p:nvPr>
            <p:ph type="sldNum" sz="quarter" idx="12"/>
          </p:nvPr>
        </p:nvSpPr>
        <p:spPr/>
        <p:txBody>
          <a:bodyPr/>
          <a:lstStyle/>
          <a:p>
            <a:fld id="{84E185E1-0A55-4982-90A7-D21A3B441FF4}" type="slidenum">
              <a:rPr lang="en-US" smtClean="0"/>
              <a:t>‹#›</a:t>
            </a:fld>
            <a:endParaRPr lang="en-US"/>
          </a:p>
        </p:txBody>
      </p:sp>
    </p:spTree>
    <p:extLst>
      <p:ext uri="{BB962C8B-B14F-4D97-AF65-F5344CB8AC3E}">
        <p14:creationId xmlns:p14="http://schemas.microsoft.com/office/powerpoint/2010/main" val="2373663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8CF1A5-DA34-E71C-497D-385A6B5E70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C22F03-6C72-E566-0A70-09D1FB9A77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6D9031-6F06-3E19-67FA-72DE788130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7C5F03-8AE1-4ABB-964C-BC38D25FCB9D}" type="datetimeFigureOut">
              <a:rPr lang="en-US" smtClean="0"/>
              <a:t>11/10/2022</a:t>
            </a:fld>
            <a:endParaRPr lang="en-US"/>
          </a:p>
        </p:txBody>
      </p:sp>
      <p:sp>
        <p:nvSpPr>
          <p:cNvPr id="5" name="Footer Placeholder 4">
            <a:extLst>
              <a:ext uri="{FF2B5EF4-FFF2-40B4-BE49-F238E27FC236}">
                <a16:creationId xmlns:a16="http://schemas.microsoft.com/office/drawing/2014/main" id="{09AACE98-71E9-2E88-4658-B60EFD01A5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4B969A-3486-A237-7A96-7AB7B694A9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185E1-0A55-4982-90A7-D21A3B441FF4}" type="slidenum">
              <a:rPr lang="en-US" smtClean="0"/>
              <a:t>‹#›</a:t>
            </a:fld>
            <a:endParaRPr lang="en-US"/>
          </a:p>
        </p:txBody>
      </p:sp>
    </p:spTree>
    <p:extLst>
      <p:ext uri="{BB962C8B-B14F-4D97-AF65-F5344CB8AC3E}">
        <p14:creationId xmlns:p14="http://schemas.microsoft.com/office/powerpoint/2010/main" val="120799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eniccleaning.com/home-refurbishment-cambridgeshire.php" TargetMode="External"/><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sceniccleaning.com/after-builders-cleaning-manchester.php"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ceniccleaning.mailchimpsites.com/" TargetMode="External"/><Relationship Id="rId2" Type="http://schemas.openxmlformats.org/officeDocument/2006/relationships/hyperlink" Target="https://sceniccleaning.shutterfly.com/" TargetMode="External"/><Relationship Id="rId1" Type="http://schemas.openxmlformats.org/officeDocument/2006/relationships/slideLayout" Target="../slideLayouts/slideLayout2.xml"/><Relationship Id="rId6" Type="http://schemas.openxmlformats.org/officeDocument/2006/relationships/hyperlink" Target="https://www.otherarticles.com/business/home-business/198391-hire-expert-cleaners-for-effective-deep-cleaning-in-luton.html" TargetMode="External"/><Relationship Id="rId5" Type="http://schemas.openxmlformats.org/officeDocument/2006/relationships/hyperlink" Target="https://www.nairaland.com/7423176/leave-job-domestic-cleaning-luton" TargetMode="External"/><Relationship Id="rId4" Type="http://schemas.openxmlformats.org/officeDocument/2006/relationships/hyperlink" Target="https://scenic-cleaning-23314017.hubspotpagebuilder.com/"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ceniccleaning.com/after-builders-cleaning-hertfordshire.php"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ceniccleaning.com/after-builders-cleaning-reading.php"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sceniccleaning.com/garden-clearance-hertfordshire.php"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10000" b="-10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AB219-29D1-F7CA-F47E-A8210BABE910}"/>
              </a:ext>
            </a:extLst>
          </p:cNvPr>
          <p:cNvSpPr>
            <a:spLocks noGrp="1"/>
          </p:cNvSpPr>
          <p:nvPr>
            <p:ph type="ctrTitle"/>
          </p:nvPr>
        </p:nvSpPr>
        <p:spPr>
          <a:xfrm>
            <a:off x="1524000" y="4607685"/>
            <a:ext cx="9144000" cy="1769693"/>
          </a:xfrm>
          <a:solidFill>
            <a:schemeClr val="tx1"/>
          </a:solidFill>
        </p:spPr>
        <p:txBody>
          <a:bodyPr/>
          <a:lstStyle/>
          <a:p>
            <a:r>
              <a:rPr lang="en-US" b="1" dirty="0">
                <a:solidFill>
                  <a:schemeClr val="bg1"/>
                </a:solidFill>
              </a:rPr>
              <a:t>Engage Experts for After Builders Cleaning in Reading</a:t>
            </a:r>
          </a:p>
        </p:txBody>
      </p:sp>
    </p:spTree>
    <p:extLst>
      <p:ext uri="{BB962C8B-B14F-4D97-AF65-F5344CB8AC3E}">
        <p14:creationId xmlns:p14="http://schemas.microsoft.com/office/powerpoint/2010/main" val="1173450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1CE316-08BA-BF4B-28EF-BAE8C69F58FA}"/>
              </a:ext>
            </a:extLst>
          </p:cNvPr>
          <p:cNvSpPr>
            <a:spLocks noGrp="1"/>
          </p:cNvSpPr>
          <p:nvPr>
            <p:ph idx="1"/>
          </p:nvPr>
        </p:nvSpPr>
        <p:spPr>
          <a:xfrm>
            <a:off x="838200" y="4515817"/>
            <a:ext cx="10515600" cy="2017505"/>
          </a:xfrm>
          <a:solidFill>
            <a:schemeClr val="tx1"/>
          </a:solidFill>
        </p:spPr>
        <p:txBody>
          <a:bodyPr/>
          <a:lstStyle/>
          <a:p>
            <a:pPr marL="0" indent="0">
              <a:buNone/>
            </a:pPr>
            <a:r>
              <a:rPr lang="en-US" b="1" dirty="0">
                <a:solidFill>
                  <a:schemeClr val="bg1"/>
                </a:solidFill>
                <a:hlinkClick r:id="rId3"/>
              </a:rPr>
              <a:t>Home refurbishment in Cambridgeshire</a:t>
            </a:r>
            <a:r>
              <a:rPr lang="en-US" dirty="0">
                <a:solidFill>
                  <a:schemeClr val="bg1"/>
                </a:solidFill>
              </a:rPr>
              <a:t> is the process of making additions and improvements to your home. It can be as simple as painting the walls or as significant as adding an extension. It can be done to repair the damage, make your home more comfortable or stylish, or increase its resale value.</a:t>
            </a:r>
          </a:p>
        </p:txBody>
      </p:sp>
    </p:spTree>
    <p:extLst>
      <p:ext uri="{BB962C8B-B14F-4D97-AF65-F5344CB8AC3E}">
        <p14:creationId xmlns:p14="http://schemas.microsoft.com/office/powerpoint/2010/main" val="327942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506852-3287-C51B-BDC2-2C090FDF4A61}"/>
              </a:ext>
            </a:extLst>
          </p:cNvPr>
          <p:cNvSpPr>
            <a:spLocks noGrp="1"/>
          </p:cNvSpPr>
          <p:nvPr>
            <p:ph idx="1"/>
          </p:nvPr>
        </p:nvSpPr>
        <p:spPr>
          <a:xfrm>
            <a:off x="838200" y="4502564"/>
            <a:ext cx="10515600" cy="2030758"/>
          </a:xfrm>
          <a:solidFill>
            <a:schemeClr val="tx1"/>
          </a:solidFill>
        </p:spPr>
        <p:txBody>
          <a:bodyPr>
            <a:normAutofit/>
          </a:bodyPr>
          <a:lstStyle/>
          <a:p>
            <a:pPr marL="0" indent="0">
              <a:buNone/>
            </a:pPr>
            <a:r>
              <a:rPr lang="en-US" dirty="0">
                <a:solidFill>
                  <a:schemeClr val="bg1"/>
                </a:solidFill>
              </a:rPr>
              <a:t>Refurbishing your home can be a big job, but it's also advantageous. After a new building is constructed, builders' cleaning is necessary to ensure that every part of the building is free of construction debris. Hiring professionals for </a:t>
            </a:r>
            <a:r>
              <a:rPr lang="en-US" b="1" dirty="0">
                <a:solidFill>
                  <a:schemeClr val="bg1"/>
                </a:solidFill>
                <a:hlinkClick r:id="rId3"/>
              </a:rPr>
              <a:t>after builders cleaning in Manchester</a:t>
            </a:r>
            <a:r>
              <a:rPr lang="en-US" dirty="0">
                <a:solidFill>
                  <a:schemeClr val="bg1"/>
                </a:solidFill>
              </a:rPr>
              <a:t> is essential for several reasons:</a:t>
            </a:r>
          </a:p>
        </p:txBody>
      </p:sp>
    </p:spTree>
    <p:extLst>
      <p:ext uri="{BB962C8B-B14F-4D97-AF65-F5344CB8AC3E}">
        <p14:creationId xmlns:p14="http://schemas.microsoft.com/office/powerpoint/2010/main" val="2478355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B2F08D-978E-C4FA-77D1-126D946270F2}"/>
              </a:ext>
            </a:extLst>
          </p:cNvPr>
          <p:cNvSpPr>
            <a:spLocks noGrp="1"/>
          </p:cNvSpPr>
          <p:nvPr>
            <p:ph idx="1"/>
          </p:nvPr>
        </p:nvSpPr>
        <p:spPr>
          <a:xfrm>
            <a:off x="838200" y="5244686"/>
            <a:ext cx="10515600" cy="1288636"/>
          </a:xfrm>
          <a:solidFill>
            <a:schemeClr val="tx1"/>
          </a:solidFill>
        </p:spPr>
        <p:txBody>
          <a:bodyPr/>
          <a:lstStyle/>
          <a:p>
            <a:pPr marL="0" indent="0">
              <a:buNone/>
            </a:pPr>
            <a:r>
              <a:rPr lang="en-US" dirty="0">
                <a:solidFill>
                  <a:schemeClr val="bg1"/>
                </a:solidFill>
              </a:rPr>
              <a:t>It helps to ensure the safety of the people occupying the building. Construction debris can pose a safety hazard, and it is vital to remove it before people begin using the facility.</a:t>
            </a:r>
          </a:p>
        </p:txBody>
      </p:sp>
    </p:spTree>
    <p:extLst>
      <p:ext uri="{BB962C8B-B14F-4D97-AF65-F5344CB8AC3E}">
        <p14:creationId xmlns:p14="http://schemas.microsoft.com/office/powerpoint/2010/main" val="1164889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9E0FF2-0A90-FA86-9108-00CA87523865}"/>
              </a:ext>
            </a:extLst>
          </p:cNvPr>
          <p:cNvSpPr>
            <a:spLocks noGrp="1"/>
          </p:cNvSpPr>
          <p:nvPr>
            <p:ph idx="1"/>
          </p:nvPr>
        </p:nvSpPr>
        <p:spPr>
          <a:xfrm>
            <a:off x="838200" y="5204931"/>
            <a:ext cx="10515600" cy="1315139"/>
          </a:xfrm>
          <a:solidFill>
            <a:schemeClr val="tx1"/>
          </a:solidFill>
        </p:spPr>
        <p:txBody>
          <a:bodyPr>
            <a:normAutofit/>
          </a:bodyPr>
          <a:lstStyle/>
          <a:p>
            <a:pPr marL="0" indent="0">
              <a:buNone/>
            </a:pPr>
            <a:r>
              <a:rPr lang="en-US" dirty="0">
                <a:solidFill>
                  <a:schemeClr val="bg1"/>
                </a:solidFill>
              </a:rPr>
              <a:t>Builders' cleaning helps to improve the appearance of the building. A clean facility is more likely to be inviting and appealing to potential tenants or customers.</a:t>
            </a:r>
          </a:p>
        </p:txBody>
      </p:sp>
    </p:spTree>
    <p:extLst>
      <p:ext uri="{BB962C8B-B14F-4D97-AF65-F5344CB8AC3E}">
        <p14:creationId xmlns:p14="http://schemas.microsoft.com/office/powerpoint/2010/main" val="968195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0EC061-BE9B-FA89-CC68-D6EFB6D4D062}"/>
              </a:ext>
            </a:extLst>
          </p:cNvPr>
          <p:cNvSpPr>
            <a:spLocks noGrp="1"/>
          </p:cNvSpPr>
          <p:nvPr>
            <p:ph idx="1"/>
          </p:nvPr>
        </p:nvSpPr>
        <p:spPr>
          <a:xfrm>
            <a:off x="838200" y="4767469"/>
            <a:ext cx="10515600" cy="1686339"/>
          </a:xfrm>
          <a:solidFill>
            <a:schemeClr val="tx1"/>
          </a:solidFill>
        </p:spPr>
        <p:txBody>
          <a:bodyPr>
            <a:normAutofit/>
          </a:bodyPr>
          <a:lstStyle/>
          <a:p>
            <a:pPr marL="0" indent="0">
              <a:buNone/>
            </a:pPr>
            <a:r>
              <a:rPr lang="en-US" dirty="0">
                <a:solidFill>
                  <a:schemeClr val="bg1"/>
                </a:solidFill>
              </a:rPr>
              <a:t>Builders cleaning with the help of </a:t>
            </a:r>
            <a:r>
              <a:rPr lang="en-US" b="1" dirty="0">
                <a:solidFill>
                  <a:schemeClr val="bg1"/>
                </a:solidFill>
              </a:rPr>
              <a:t>Scenic Cleaning</a:t>
            </a:r>
            <a:r>
              <a:rPr lang="en-US" dirty="0">
                <a:solidFill>
                  <a:schemeClr val="bg1"/>
                </a:solidFill>
              </a:rPr>
              <a:t> professionals can help to increase the value of the building. A clean facility is more likely to be well-maintained, which makes it more attractive to potential buyers.</a:t>
            </a:r>
          </a:p>
        </p:txBody>
      </p:sp>
    </p:spTree>
    <p:extLst>
      <p:ext uri="{BB962C8B-B14F-4D97-AF65-F5344CB8AC3E}">
        <p14:creationId xmlns:p14="http://schemas.microsoft.com/office/powerpoint/2010/main" val="274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D70C0-5F5A-5DA8-D248-15AB906014EE}"/>
              </a:ext>
            </a:extLst>
          </p:cNvPr>
          <p:cNvSpPr>
            <a:spLocks noGrp="1"/>
          </p:cNvSpPr>
          <p:nvPr>
            <p:ph type="title"/>
          </p:nvPr>
        </p:nvSpPr>
        <p:spPr>
          <a:xfrm>
            <a:off x="838200" y="1811889"/>
            <a:ext cx="10515600" cy="1325563"/>
          </a:xfrm>
        </p:spPr>
        <p:txBody>
          <a:bodyPr>
            <a:normAutofit/>
          </a:bodyPr>
          <a:lstStyle/>
          <a:p>
            <a:r>
              <a:rPr lang="en-US" sz="6000" b="1" dirty="0">
                <a:solidFill>
                  <a:schemeClr val="bg1"/>
                </a:solidFill>
              </a:rPr>
              <a:t>Related Articles:</a:t>
            </a:r>
          </a:p>
        </p:txBody>
      </p:sp>
      <p:sp>
        <p:nvSpPr>
          <p:cNvPr id="3" name="Content Placeholder 2">
            <a:extLst>
              <a:ext uri="{FF2B5EF4-FFF2-40B4-BE49-F238E27FC236}">
                <a16:creationId xmlns:a16="http://schemas.microsoft.com/office/drawing/2014/main" id="{57E7933B-E2C8-F237-09F0-061A359C2D39}"/>
              </a:ext>
            </a:extLst>
          </p:cNvPr>
          <p:cNvSpPr>
            <a:spLocks noGrp="1"/>
          </p:cNvSpPr>
          <p:nvPr>
            <p:ph idx="1"/>
          </p:nvPr>
        </p:nvSpPr>
        <p:spPr>
          <a:xfrm>
            <a:off x="838200" y="3137452"/>
            <a:ext cx="10515600" cy="2613853"/>
          </a:xfrm>
        </p:spPr>
        <p:txBody>
          <a:bodyPr/>
          <a:lstStyle/>
          <a:p>
            <a:r>
              <a:rPr lang="en-US" dirty="0">
                <a:solidFill>
                  <a:schemeClr val="bg1"/>
                </a:solidFill>
                <a:hlinkClick r:id="rId2"/>
              </a:rPr>
              <a:t>Get Professional Help for House Clearance in Buckinghamshire</a:t>
            </a:r>
            <a:endParaRPr lang="en-US" dirty="0">
              <a:solidFill>
                <a:schemeClr val="bg1"/>
              </a:solidFill>
            </a:endParaRPr>
          </a:p>
          <a:p>
            <a:r>
              <a:rPr lang="en-US" dirty="0">
                <a:solidFill>
                  <a:schemeClr val="bg1"/>
                </a:solidFill>
                <a:hlinkClick r:id="rId3"/>
              </a:rPr>
              <a:t>Keep Your Home </a:t>
            </a:r>
            <a:r>
              <a:rPr lang="en-US" dirty="0" err="1">
                <a:solidFill>
                  <a:schemeClr val="bg1"/>
                </a:solidFill>
                <a:hlinkClick r:id="rId3"/>
              </a:rPr>
              <a:t>Organised</a:t>
            </a:r>
            <a:r>
              <a:rPr lang="en-US" dirty="0">
                <a:solidFill>
                  <a:schemeClr val="bg1"/>
                </a:solidFill>
                <a:hlinkClick r:id="rId3"/>
              </a:rPr>
              <a:t> with Deep Cleaning in Reading</a:t>
            </a:r>
            <a:endParaRPr lang="en-US" dirty="0">
              <a:solidFill>
                <a:schemeClr val="bg1"/>
              </a:solidFill>
            </a:endParaRPr>
          </a:p>
          <a:p>
            <a:r>
              <a:rPr lang="en-US" dirty="0">
                <a:solidFill>
                  <a:schemeClr val="bg1"/>
                </a:solidFill>
                <a:hlinkClick r:id="rId4"/>
              </a:rPr>
              <a:t>Plan for Deep Cleaning in Reading with the Help of Professionals</a:t>
            </a:r>
            <a:endParaRPr lang="en-US" dirty="0">
              <a:solidFill>
                <a:schemeClr val="bg1"/>
              </a:solidFill>
            </a:endParaRPr>
          </a:p>
          <a:p>
            <a:r>
              <a:rPr lang="en-US" dirty="0">
                <a:solidFill>
                  <a:schemeClr val="bg1"/>
                </a:solidFill>
                <a:hlinkClick r:id="rId5"/>
              </a:rPr>
              <a:t>Leave The Job Of Domestic Cleaning In Luton To Experts</a:t>
            </a:r>
            <a:endParaRPr lang="en-US" dirty="0">
              <a:solidFill>
                <a:schemeClr val="bg1"/>
              </a:solidFill>
            </a:endParaRPr>
          </a:p>
          <a:p>
            <a:r>
              <a:rPr lang="en-US" dirty="0">
                <a:solidFill>
                  <a:schemeClr val="bg1"/>
                </a:solidFill>
                <a:hlinkClick r:id="rId6"/>
              </a:rPr>
              <a:t>Hire Expert Cleaners For Effective Deep Cleaning In Luton</a:t>
            </a:r>
            <a:endParaRPr lang="en-US" dirty="0">
              <a:solidFill>
                <a:schemeClr val="bg1"/>
              </a:solidFill>
            </a:endParaRPr>
          </a:p>
        </p:txBody>
      </p:sp>
    </p:spTree>
    <p:extLst>
      <p:ext uri="{BB962C8B-B14F-4D97-AF65-F5344CB8AC3E}">
        <p14:creationId xmlns:p14="http://schemas.microsoft.com/office/powerpoint/2010/main" val="1685434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02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10000" b="-10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DFFFDE-D806-829D-CD52-03DF6451033F}"/>
              </a:ext>
            </a:extLst>
          </p:cNvPr>
          <p:cNvSpPr>
            <a:spLocks noGrp="1"/>
          </p:cNvSpPr>
          <p:nvPr>
            <p:ph idx="1"/>
          </p:nvPr>
        </p:nvSpPr>
        <p:spPr>
          <a:xfrm>
            <a:off x="838200" y="4833868"/>
            <a:ext cx="10515600" cy="1659697"/>
          </a:xfrm>
          <a:solidFill>
            <a:schemeClr val="tx1"/>
          </a:solidFill>
        </p:spPr>
        <p:txBody>
          <a:bodyPr/>
          <a:lstStyle/>
          <a:p>
            <a:pPr marL="0" indent="0">
              <a:buNone/>
            </a:pPr>
            <a:r>
              <a:rPr lang="en-US" dirty="0">
                <a:solidFill>
                  <a:schemeClr val="bg1"/>
                </a:solidFill>
              </a:rPr>
              <a:t>After builders cleaning is a term used to define the process carried out after the builders have left the construction site, this is usually done to ensure that the site is clean and safe for the occupants. The process usually involves cleaning the floors, walls, ceilings, windows, and doors.</a:t>
            </a:r>
          </a:p>
        </p:txBody>
      </p:sp>
    </p:spTree>
    <p:extLst>
      <p:ext uri="{BB962C8B-B14F-4D97-AF65-F5344CB8AC3E}">
        <p14:creationId xmlns:p14="http://schemas.microsoft.com/office/powerpoint/2010/main" val="3834810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98BEA1-3578-6984-0BC5-0ED6EF29EE96}"/>
              </a:ext>
            </a:extLst>
          </p:cNvPr>
          <p:cNvSpPr>
            <a:spLocks noGrp="1"/>
          </p:cNvSpPr>
          <p:nvPr>
            <p:ph idx="1"/>
          </p:nvPr>
        </p:nvSpPr>
        <p:spPr>
          <a:xfrm>
            <a:off x="838200" y="4502565"/>
            <a:ext cx="10515600" cy="1911487"/>
          </a:xfrm>
          <a:solidFill>
            <a:schemeClr val="tx1"/>
          </a:solidFill>
        </p:spPr>
        <p:txBody>
          <a:bodyPr>
            <a:normAutofit fontScale="92500"/>
          </a:bodyPr>
          <a:lstStyle/>
          <a:p>
            <a:pPr marL="0" indent="0">
              <a:buNone/>
            </a:pPr>
            <a:r>
              <a:rPr lang="en-US" dirty="0">
                <a:solidFill>
                  <a:schemeClr val="bg1"/>
                </a:solidFill>
              </a:rPr>
              <a:t>Builders cleaning services are designed to clean your house after builders have completed the construction work. Professionals remove any dirt or debris that might have been left behind. Professional cleaners assisting </a:t>
            </a:r>
            <a:r>
              <a:rPr lang="en-US" b="1" dirty="0">
                <a:solidFill>
                  <a:schemeClr val="bg1"/>
                </a:solidFill>
                <a:hlinkClick r:id="rId3"/>
              </a:rPr>
              <a:t>after builders cleaning in Hertfordshire</a:t>
            </a:r>
            <a:r>
              <a:rPr lang="en-US" dirty="0">
                <a:solidFill>
                  <a:schemeClr val="bg1"/>
                </a:solidFill>
              </a:rPr>
              <a:t> will also clean and polish all surfaces to ensure that your home is in pristine condition.</a:t>
            </a:r>
          </a:p>
        </p:txBody>
      </p:sp>
    </p:spTree>
    <p:extLst>
      <p:ext uri="{BB962C8B-B14F-4D97-AF65-F5344CB8AC3E}">
        <p14:creationId xmlns:p14="http://schemas.microsoft.com/office/powerpoint/2010/main" val="3587828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9DAF31-4BE1-0006-DDCC-844219744CC6}"/>
              </a:ext>
            </a:extLst>
          </p:cNvPr>
          <p:cNvSpPr>
            <a:spLocks noGrp="1"/>
          </p:cNvSpPr>
          <p:nvPr>
            <p:ph idx="1"/>
          </p:nvPr>
        </p:nvSpPr>
        <p:spPr>
          <a:xfrm>
            <a:off x="838200" y="4807366"/>
            <a:ext cx="10515600" cy="1646444"/>
          </a:xfrm>
          <a:solidFill>
            <a:schemeClr val="tx1"/>
          </a:solidFill>
        </p:spPr>
        <p:txBody>
          <a:bodyPr/>
          <a:lstStyle/>
          <a:p>
            <a:pPr marL="0" indent="0">
              <a:buNone/>
            </a:pPr>
            <a:r>
              <a:rPr lang="en-US" dirty="0">
                <a:solidFill>
                  <a:schemeClr val="bg1"/>
                </a:solidFill>
              </a:rPr>
              <a:t>After builders cleaning services are provided by professional cleaners, who know how to clean up your property, they can handle even the most challenging situation. These cleaners have the experience and expertise to clean any building.</a:t>
            </a:r>
          </a:p>
        </p:txBody>
      </p:sp>
    </p:spTree>
    <p:extLst>
      <p:ext uri="{BB962C8B-B14F-4D97-AF65-F5344CB8AC3E}">
        <p14:creationId xmlns:p14="http://schemas.microsoft.com/office/powerpoint/2010/main" val="1761308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D0976A-1462-39C4-87FA-F575946E0EFC}"/>
              </a:ext>
            </a:extLst>
          </p:cNvPr>
          <p:cNvSpPr>
            <a:spLocks noGrp="1"/>
          </p:cNvSpPr>
          <p:nvPr>
            <p:ph idx="1"/>
          </p:nvPr>
        </p:nvSpPr>
        <p:spPr>
          <a:xfrm>
            <a:off x="838200" y="4701347"/>
            <a:ext cx="10515600" cy="1712705"/>
          </a:xfrm>
          <a:solidFill>
            <a:schemeClr val="tx1"/>
          </a:solidFill>
        </p:spPr>
        <p:txBody>
          <a:bodyPr/>
          <a:lstStyle/>
          <a:p>
            <a:pPr marL="0" indent="0">
              <a:buNone/>
            </a:pPr>
            <a:r>
              <a:rPr lang="en-US" dirty="0">
                <a:solidFill>
                  <a:schemeClr val="bg1"/>
                </a:solidFill>
              </a:rPr>
              <a:t>After builders cleaning services are essential, they can make your home look new again. With their attention to detail and commitment to customer service, professionals can help to make your home look spick and span.</a:t>
            </a:r>
          </a:p>
        </p:txBody>
      </p:sp>
    </p:spTree>
    <p:extLst>
      <p:ext uri="{BB962C8B-B14F-4D97-AF65-F5344CB8AC3E}">
        <p14:creationId xmlns:p14="http://schemas.microsoft.com/office/powerpoint/2010/main" val="291047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0A87FD-4051-D430-B9E5-C1CF1EA7699D}"/>
              </a:ext>
            </a:extLst>
          </p:cNvPr>
          <p:cNvSpPr>
            <a:spLocks noGrp="1"/>
          </p:cNvSpPr>
          <p:nvPr>
            <p:ph idx="1"/>
          </p:nvPr>
        </p:nvSpPr>
        <p:spPr>
          <a:xfrm>
            <a:off x="838200" y="4409799"/>
            <a:ext cx="10515600" cy="2044010"/>
          </a:xfrm>
          <a:solidFill>
            <a:schemeClr val="tx1"/>
          </a:solidFill>
        </p:spPr>
        <p:txBody>
          <a:bodyPr>
            <a:normAutofit/>
          </a:bodyPr>
          <a:lstStyle/>
          <a:p>
            <a:pPr marL="0" indent="0">
              <a:buNone/>
            </a:pPr>
            <a:r>
              <a:rPr lang="en-US" dirty="0">
                <a:solidFill>
                  <a:schemeClr val="bg1"/>
                </a:solidFill>
              </a:rPr>
              <a:t>When the after-builder cleaners have completed their somewhat chaotic work, your newly renovated home will look like a model home in a magazine. The inside of your home will shine, the carpets will smell fresh, and the windows will be so clean that you'll be able to see your reflection.</a:t>
            </a:r>
          </a:p>
        </p:txBody>
      </p:sp>
    </p:spTree>
    <p:extLst>
      <p:ext uri="{BB962C8B-B14F-4D97-AF65-F5344CB8AC3E}">
        <p14:creationId xmlns:p14="http://schemas.microsoft.com/office/powerpoint/2010/main" val="3807627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528DE8-80A7-9855-E397-8CDCAAF3571D}"/>
              </a:ext>
            </a:extLst>
          </p:cNvPr>
          <p:cNvSpPr>
            <a:spLocks noGrp="1"/>
          </p:cNvSpPr>
          <p:nvPr>
            <p:ph idx="1"/>
          </p:nvPr>
        </p:nvSpPr>
        <p:spPr>
          <a:xfrm>
            <a:off x="838200" y="5138668"/>
            <a:ext cx="10515600" cy="1288636"/>
          </a:xfrm>
          <a:solidFill>
            <a:schemeClr val="tx1"/>
          </a:solidFill>
        </p:spPr>
        <p:txBody>
          <a:bodyPr/>
          <a:lstStyle/>
          <a:p>
            <a:pPr marL="0" indent="0">
              <a:buNone/>
            </a:pPr>
            <a:r>
              <a:rPr lang="en-US" dirty="0">
                <a:solidFill>
                  <a:schemeClr val="bg1"/>
                </a:solidFill>
              </a:rPr>
              <a:t>But before you can start inviting all your friends and family over to show off your new home, you need to complete a final deep clean by engaging experts for </a:t>
            </a:r>
            <a:r>
              <a:rPr lang="en-US" b="1" dirty="0">
                <a:solidFill>
                  <a:schemeClr val="bg1"/>
                </a:solidFill>
                <a:hlinkClick r:id="rId3"/>
              </a:rPr>
              <a:t>after builders cleaning in Reading</a:t>
            </a:r>
            <a:r>
              <a:rPr lang="en-US" dirty="0">
                <a:solidFill>
                  <a:schemeClr val="bg1"/>
                </a:solidFill>
              </a:rPr>
              <a:t>.</a:t>
            </a:r>
          </a:p>
        </p:txBody>
      </p:sp>
    </p:spTree>
    <p:extLst>
      <p:ext uri="{BB962C8B-B14F-4D97-AF65-F5344CB8AC3E}">
        <p14:creationId xmlns:p14="http://schemas.microsoft.com/office/powerpoint/2010/main" val="539449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F4C99D-2177-C899-2546-4D70C0624B63}"/>
              </a:ext>
            </a:extLst>
          </p:cNvPr>
          <p:cNvSpPr>
            <a:spLocks noGrp="1"/>
          </p:cNvSpPr>
          <p:nvPr>
            <p:ph idx="1"/>
          </p:nvPr>
        </p:nvSpPr>
        <p:spPr>
          <a:xfrm>
            <a:off x="838200" y="4489312"/>
            <a:ext cx="10515600" cy="2030758"/>
          </a:xfrm>
          <a:solidFill>
            <a:schemeClr val="tx1"/>
          </a:solidFill>
        </p:spPr>
        <p:txBody>
          <a:bodyPr/>
          <a:lstStyle/>
          <a:p>
            <a:pPr marL="0" indent="0">
              <a:buNone/>
            </a:pPr>
            <a:r>
              <a:rPr lang="en-US" dirty="0">
                <a:solidFill>
                  <a:schemeClr val="bg1"/>
                </a:solidFill>
              </a:rPr>
              <a:t>Garden clearance is a procedure by which garden owners tidy up their gardens and make them look cleaner. Garden clearance is usually carried out by gardeners or by professional garden clearance companies. Many people choose to clear their gardens for several reasons.</a:t>
            </a:r>
          </a:p>
        </p:txBody>
      </p:sp>
    </p:spTree>
    <p:extLst>
      <p:ext uri="{BB962C8B-B14F-4D97-AF65-F5344CB8AC3E}">
        <p14:creationId xmlns:p14="http://schemas.microsoft.com/office/powerpoint/2010/main" val="1164659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A8EDD6-FC10-C1FB-BDF2-286C659EF0BB}"/>
              </a:ext>
            </a:extLst>
          </p:cNvPr>
          <p:cNvSpPr>
            <a:spLocks noGrp="1"/>
          </p:cNvSpPr>
          <p:nvPr>
            <p:ph idx="1"/>
          </p:nvPr>
        </p:nvSpPr>
        <p:spPr>
          <a:xfrm>
            <a:off x="838200" y="4476060"/>
            <a:ext cx="10515600" cy="2030758"/>
          </a:xfrm>
          <a:solidFill>
            <a:schemeClr val="tx1"/>
          </a:solidFill>
        </p:spPr>
        <p:txBody>
          <a:bodyPr/>
          <a:lstStyle/>
          <a:p>
            <a:pPr marL="0" indent="0">
              <a:buNone/>
            </a:pPr>
            <a:r>
              <a:rPr lang="en-US" dirty="0">
                <a:solidFill>
                  <a:schemeClr val="bg1"/>
                </a:solidFill>
              </a:rPr>
              <a:t>They might be moving house, want to make a good impression on potential buyers, or are sick of looking at an untidy garden. Whatever the reason, garden clearance can seem like a daunting task. But you can ease the process by getting professional help for </a:t>
            </a:r>
            <a:r>
              <a:rPr lang="en-US" b="1" dirty="0">
                <a:solidFill>
                  <a:schemeClr val="bg1"/>
                </a:solidFill>
                <a:hlinkClick r:id="rId3"/>
              </a:rPr>
              <a:t>garden clearance in Hertfordshire</a:t>
            </a:r>
            <a:r>
              <a:rPr lang="en-US" dirty="0">
                <a:solidFill>
                  <a:schemeClr val="bg1"/>
                </a:solidFill>
              </a:rPr>
              <a:t>.</a:t>
            </a:r>
          </a:p>
        </p:txBody>
      </p:sp>
    </p:spTree>
    <p:extLst>
      <p:ext uri="{BB962C8B-B14F-4D97-AF65-F5344CB8AC3E}">
        <p14:creationId xmlns:p14="http://schemas.microsoft.com/office/powerpoint/2010/main" val="856154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652</Words>
  <Application>Microsoft Office PowerPoint</Application>
  <PresentationFormat>Widescreen</PresentationFormat>
  <Paragraphs>20</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Engage Experts for After Builders Cleaning in Reading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Related Articles: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Engage Experts for After Builders Cleaning in Reading</dc:title>
  <dc:creator>Ahmar Mustafa</dc:creator>
  <cp:lastModifiedBy>Ahmar Mustafa</cp:lastModifiedBy>
  <cp:revision>1</cp:revision>
  <dcterms:created xsi:type="dcterms:W3CDTF">2022-11-10T10:34:03Z</dcterms:created>
  <dcterms:modified xsi:type="dcterms:W3CDTF">2022-11-10T10:44:21Z</dcterms:modified>
</cp:coreProperties>
</file>