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sldIdLst>
    <p:sldId id="256" r:id="rId2"/>
    <p:sldId id="263" r:id="rId3"/>
    <p:sldId id="261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11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771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30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186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24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3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4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8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0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3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1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0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2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908D46E-0837-40E6-9278-BF02A36DF516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A4A853-8AC7-4B2D-8E88-051468616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999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view/fahad135cosmetics/non-surgical-rhinoplasty-explain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rabic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627" y="2230503"/>
            <a:ext cx="8488103" cy="1209513"/>
          </a:xfrm>
        </p:spPr>
        <p:txBody>
          <a:bodyPr>
            <a:normAutofit/>
          </a:bodyPr>
          <a:lstStyle/>
          <a:p>
            <a:pPr algn="ctr"/>
            <a:r>
              <a:rPr lang="en-US" sz="3600" b="1" i="0" dirty="0">
                <a:solidFill>
                  <a:srgbClr val="000000"/>
                </a:solidFill>
                <a:effectLst/>
                <a:latin typeface="Oswald" panose="02000503000000000000" pitchFamily="2" charset="0"/>
              </a:rPr>
              <a:t>NON-SURGICAL RHINOPLASTY EXPLAINED</a:t>
            </a:r>
            <a:endParaRPr lang="en-US" sz="3600" b="1" i="0" dirty="0">
              <a:solidFill>
                <a:srgbClr val="333333"/>
              </a:solidFill>
              <a:effectLst/>
              <a:latin typeface="Avenir Nex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7463" y="4079291"/>
            <a:ext cx="8637072" cy="1071095"/>
          </a:xfrm>
        </p:spPr>
        <p:txBody>
          <a:bodyPr>
            <a:noAutofit/>
          </a:bodyPr>
          <a:lstStyle/>
          <a:p>
            <a:pPr algn="l"/>
            <a:r>
              <a:rPr lang="en-US" sz="180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Rhinoplasty Nose Reshaping Clinic in Dubai, Abu Dhabi &amp; Sharjah Providing the Special Discount Offer 2019 Want to know more visit here and get the discount.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1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5316" y="5859383"/>
            <a:ext cx="5601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2400" b="1" i="0" dirty="0">
                <a:solidFill>
                  <a:srgbClr val="000000"/>
                </a:solidFill>
                <a:effectLst/>
                <a:latin typeface="Oswald" panose="02000503000000000000" pitchFamily="2" charset="0"/>
              </a:rPr>
              <a:t>NON-SURGICAL RHINOPLASTY EXPLAINED</a:t>
            </a:r>
            <a:endParaRPr lang="en-US" sz="4400" b="1" dirty="0">
              <a:solidFill>
                <a:schemeClr val="accent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34FB5-61B4-48B8-A636-A5E6C3BB2E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6235" y="629285"/>
            <a:ext cx="6979530" cy="465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3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016" y="336014"/>
            <a:ext cx="9121966" cy="771181"/>
          </a:xfrm>
        </p:spPr>
        <p:txBody>
          <a:bodyPr>
            <a:normAutofit/>
          </a:bodyPr>
          <a:lstStyle/>
          <a:p>
            <a:pPr algn="ctr" fontAlgn="base"/>
            <a:r>
              <a:rPr lang="en-US" sz="3600" b="1" i="0" dirty="0">
                <a:solidFill>
                  <a:srgbClr val="000000"/>
                </a:solidFill>
                <a:effectLst/>
                <a:latin typeface="Oswald" panose="02000503000000000000" pitchFamily="2" charset="0"/>
              </a:rPr>
              <a:t>NON-SURGICAL RHINOPLASTY EXPLAINED</a:t>
            </a:r>
            <a:endParaRPr lang="en-US" sz="413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173" y="1580920"/>
            <a:ext cx="10223653" cy="4274544"/>
          </a:xfrm>
        </p:spPr>
        <p:txBody>
          <a:bodyPr>
            <a:noAutofit/>
          </a:bodyPr>
          <a:lstStyle/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Explanations behind choosing non careful rhinoplasty exist in huge numbers, as shown by its consistently developing fame of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hlinkClick r:id="rId2"/>
              </a:rPr>
              <a:t>Rhinoplasty Surgery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. </a:t>
            </a:r>
          </a:p>
          <a:p>
            <a:pPr algn="just"/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Doubtlessly, the way that a typical sedation and a medical clinic visit are not required sounds alluring; patients remain mindful and conscious, they are likewise ready to speak with staff and specialists. </a:t>
            </a:r>
          </a:p>
          <a:p>
            <a:pPr algn="just"/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The treatment doesn't take a more drawn out time, frequently taking under 30 minutes, with unimportant difficulty a neighborhood sedative is ordinarily utilized. </a:t>
            </a:r>
          </a:p>
        </p:txBody>
      </p:sp>
    </p:spTree>
    <p:extLst>
      <p:ext uri="{BB962C8B-B14F-4D97-AF65-F5344CB8AC3E}">
        <p14:creationId xmlns:p14="http://schemas.microsoft.com/office/powerpoint/2010/main" val="348431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20" y="330506"/>
            <a:ext cx="10079756" cy="852200"/>
          </a:xfrm>
        </p:spPr>
        <p:txBody>
          <a:bodyPr>
            <a:normAutofit/>
          </a:bodyPr>
          <a:lstStyle/>
          <a:p>
            <a:pPr algn="ctr" fontAlgn="base"/>
            <a:r>
              <a:rPr lang="en-US" sz="4000" b="1" i="0" dirty="0">
                <a:solidFill>
                  <a:srgbClr val="000000"/>
                </a:solidFill>
                <a:effectLst/>
                <a:latin typeface="Oswald" panose="02000503000000000000" pitchFamily="2" charset="0"/>
              </a:rPr>
              <a:t>NON-SURGICAL RHINOPLASTY EXPLAINED</a:t>
            </a:r>
            <a:endParaRPr lang="en-US" sz="413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477" y="1564396"/>
            <a:ext cx="10355041" cy="4483864"/>
          </a:xfrm>
        </p:spPr>
        <p:txBody>
          <a:bodyPr>
            <a:noAutofit/>
          </a:bodyPr>
          <a:lstStyle/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It does exclude the vulnerability of nosebleeds, scarring, or growing, as would be expected rhinoplasty does. </a:t>
            </a:r>
          </a:p>
          <a:p>
            <a:pPr algn="just"/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An individual may want to profit to work for the very day relying on their decision and start with his day by day exercises under 1 to 2 days. Another special reward is that the result is promptly evident so their is no swathes, no personal time, and no pausing. </a:t>
            </a:r>
          </a:p>
          <a:p>
            <a:pPr algn="just"/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Such advantages with the way that this kind of non careful rhinoplasty costs simply 10% to 20% when contrasted with traditional careful rhinoplasty together settles on it appealing decision for some.</a:t>
            </a:r>
          </a:p>
        </p:txBody>
      </p:sp>
    </p:spTree>
    <p:extLst>
      <p:ext uri="{BB962C8B-B14F-4D97-AF65-F5344CB8AC3E}">
        <p14:creationId xmlns:p14="http://schemas.microsoft.com/office/powerpoint/2010/main" val="510240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030" y="221364"/>
            <a:ext cx="9404723" cy="140053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/>
              <a:t>Contact 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030" y="2812972"/>
            <a:ext cx="8587507" cy="2309871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4200" dirty="0"/>
              <a:t> Address: Dubai</a:t>
            </a:r>
          </a:p>
          <a:p>
            <a:pPr lvl="1"/>
            <a:r>
              <a:rPr lang="en-US" sz="4200" dirty="0"/>
              <a:t> Phone:  +971588230420</a:t>
            </a:r>
          </a:p>
          <a:p>
            <a:pPr lvl="1"/>
            <a:r>
              <a:rPr lang="en-US" sz="4200" dirty="0"/>
              <a:t> Website: </a:t>
            </a:r>
            <a:r>
              <a:rPr lang="en-US" sz="4200" dirty="0">
                <a:hlinkClick r:id="rId2"/>
              </a:rPr>
              <a:t>dynamiclinic.com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5542240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922</TotalTime>
  <Words>249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</vt:lpstr>
      <vt:lpstr>Century Gothic</vt:lpstr>
      <vt:lpstr>Oswald</vt:lpstr>
      <vt:lpstr>Wingdings 3</vt:lpstr>
      <vt:lpstr>Slice</vt:lpstr>
      <vt:lpstr>NON-SURGICAL RHINOPLASTY EXPLAINED</vt:lpstr>
      <vt:lpstr>PowerPoint Presentation</vt:lpstr>
      <vt:lpstr>NON-SURGICAL RHINOPLASTY EXPLAINED</vt:lpstr>
      <vt:lpstr>NON-SURGICAL RHINOPLASTY EXPLAINED</vt:lpstr>
      <vt:lpstr>Contact 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Mughees ahmed</cp:lastModifiedBy>
  <cp:revision>151</cp:revision>
  <dcterms:created xsi:type="dcterms:W3CDTF">2019-12-17T09:25:19Z</dcterms:created>
  <dcterms:modified xsi:type="dcterms:W3CDTF">2020-12-31T06:22:37Z</dcterms:modified>
</cp:coreProperties>
</file>