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C91D1-9B39-4957-AC94-A84D7CA79801}" type="doc">
      <dgm:prSet loTypeId="urn:microsoft.com/office/officeart/2008/layout/NameandTitleOrganizationalChart" loCatId="hierarchy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55E173C8-0366-4EC6-9A0F-3F9476F28378}">
      <dgm:prSet phldrT="[Testo]" custT="1"/>
      <dgm:spPr/>
      <dgm:t>
        <a:bodyPr/>
        <a:lstStyle/>
        <a:p>
          <a:r>
            <a:rPr lang="it-IT" sz="1000"/>
            <a:t>EMANUELA BARBACOVI </a:t>
          </a:r>
          <a:endParaRPr lang="it-IT" sz="1000" dirty="0"/>
        </a:p>
      </dgm:t>
    </dgm:pt>
    <dgm:pt modelId="{90DCB808-E00B-48B3-A896-5EBBE7B51F1A}" type="parTrans" cxnId="{8EBABB49-9249-4F9F-84AD-90CDD8A494C9}">
      <dgm:prSet/>
      <dgm:spPr/>
      <dgm:t>
        <a:bodyPr/>
        <a:lstStyle/>
        <a:p>
          <a:endParaRPr lang="it-IT"/>
        </a:p>
      </dgm:t>
    </dgm:pt>
    <dgm:pt modelId="{8D76C5F8-BA29-4FEE-AF07-FFAC8C87708A}" type="sibTrans" cxnId="{8EBABB49-9249-4F9F-84AD-90CDD8A494C9}">
      <dgm:prSet custT="1"/>
      <dgm:spPr/>
      <dgm:t>
        <a:bodyPr/>
        <a:lstStyle/>
        <a:p>
          <a:pPr algn="ctr"/>
          <a:r>
            <a:rPr lang="it-IT" sz="1000"/>
            <a:t>DIREZIONE</a:t>
          </a:r>
          <a:endParaRPr lang="it-IT" sz="1000" dirty="0"/>
        </a:p>
      </dgm:t>
    </dgm:pt>
    <dgm:pt modelId="{23ACF713-84B8-49BF-9E18-BA465DBD8118}" type="asst">
      <dgm:prSet phldrT="[Testo]" custT="1"/>
      <dgm:spPr/>
      <dgm:t>
        <a:bodyPr/>
        <a:lstStyle/>
        <a:p>
          <a:r>
            <a:rPr lang="it-IT" sz="1000"/>
            <a:t>RESP: LUCA MAFFEI </a:t>
          </a:r>
        </a:p>
        <a:p>
          <a:r>
            <a:rPr lang="it-IT" sz="1000"/>
            <a:t>FEDERICA BERTOZZI </a:t>
          </a:r>
          <a:endParaRPr lang="it-IT" sz="1000" dirty="0"/>
        </a:p>
      </dgm:t>
    </dgm:pt>
    <dgm:pt modelId="{66727202-A80B-44F3-908E-14AB4EF291F0}" type="parTrans" cxnId="{1C95BC05-61E4-488C-AC2A-82F98BFF8D74}">
      <dgm:prSet/>
      <dgm:spPr/>
      <dgm:t>
        <a:bodyPr/>
        <a:lstStyle/>
        <a:p>
          <a:endParaRPr lang="it-IT"/>
        </a:p>
      </dgm:t>
    </dgm:pt>
    <dgm:pt modelId="{025396B1-C657-4F5D-9C4C-BEF308B868C9}" type="sibTrans" cxnId="{1C95BC05-61E4-488C-AC2A-82F98BFF8D74}">
      <dgm:prSet custT="1"/>
      <dgm:spPr/>
      <dgm:t>
        <a:bodyPr/>
        <a:lstStyle/>
        <a:p>
          <a:pPr algn="ctr"/>
          <a:r>
            <a:rPr lang="it-IT" sz="1000"/>
            <a:t>AMMINISTRAZIONE </a:t>
          </a:r>
          <a:endParaRPr lang="it-IT" sz="1000" dirty="0"/>
        </a:p>
      </dgm:t>
    </dgm:pt>
    <dgm:pt modelId="{23556C42-CD84-4FCC-802B-96D595A37BAD}">
      <dgm:prSet phldrT="[Testo]" custT="1"/>
      <dgm:spPr/>
      <dgm:t>
        <a:bodyPr/>
        <a:lstStyle/>
        <a:p>
          <a:r>
            <a:rPr lang="it-IT" sz="700"/>
            <a:t>LUCA SCARPRARI</a:t>
          </a:r>
        </a:p>
        <a:p>
          <a:r>
            <a:rPr lang="it-IT" sz="700"/>
            <a:t>ALESSANDRO BARBACOVI </a:t>
          </a:r>
        </a:p>
        <a:p>
          <a:r>
            <a:rPr lang="it-IT" sz="700"/>
            <a:t>ZAMPIERO GIOVANNI </a:t>
          </a:r>
        </a:p>
        <a:p>
          <a:r>
            <a:rPr lang="it-IT" sz="700"/>
            <a:t>DANILO DUCATI </a:t>
          </a:r>
          <a:endParaRPr lang="it-IT" sz="700" dirty="0"/>
        </a:p>
      </dgm:t>
    </dgm:pt>
    <dgm:pt modelId="{213A34A0-B4E5-445D-AFC3-47DFBDD32BDF}" type="parTrans" cxnId="{6FC24AF9-04FE-4D9E-BF01-8E7722F1E075}">
      <dgm:prSet/>
      <dgm:spPr/>
      <dgm:t>
        <a:bodyPr/>
        <a:lstStyle/>
        <a:p>
          <a:endParaRPr lang="it-IT"/>
        </a:p>
      </dgm:t>
    </dgm:pt>
    <dgm:pt modelId="{FBFDDA40-B3F1-494F-A472-61650F100A9D}" type="sibTrans" cxnId="{6FC24AF9-04FE-4D9E-BF01-8E7722F1E075}">
      <dgm:prSet custT="1"/>
      <dgm:spPr/>
      <dgm:t>
        <a:bodyPr/>
        <a:lstStyle/>
        <a:p>
          <a:pPr algn="ctr"/>
          <a:r>
            <a:rPr lang="it-IT" sz="1200"/>
            <a:t>LSU</a:t>
          </a:r>
          <a:endParaRPr lang="it-IT" sz="1200" dirty="0"/>
        </a:p>
      </dgm:t>
    </dgm:pt>
    <dgm:pt modelId="{0052D384-C389-455E-ACA3-0C644706E821}">
      <dgm:prSet phldrT="[Testo]" custT="1"/>
      <dgm:spPr/>
      <dgm:t>
        <a:bodyPr/>
        <a:lstStyle/>
        <a:p>
          <a:r>
            <a:rPr lang="it-IT" sz="1000"/>
            <a:t>CRISTIANA BETTA</a:t>
          </a:r>
          <a:endParaRPr lang="it-IT" sz="1000" dirty="0"/>
        </a:p>
      </dgm:t>
    </dgm:pt>
    <dgm:pt modelId="{D1CE662E-33C8-417E-B9F6-8939B019BE20}" type="parTrans" cxnId="{CAC0EC81-10F4-47B1-8FB2-73972F56625E}">
      <dgm:prSet/>
      <dgm:spPr/>
      <dgm:t>
        <a:bodyPr/>
        <a:lstStyle/>
        <a:p>
          <a:endParaRPr lang="it-IT"/>
        </a:p>
      </dgm:t>
    </dgm:pt>
    <dgm:pt modelId="{5DBD34F3-A467-4537-BC67-1B63EDAD8500}" type="sibTrans" cxnId="{CAC0EC81-10F4-47B1-8FB2-73972F56625E}">
      <dgm:prSet custT="1"/>
      <dgm:spPr/>
      <dgm:t>
        <a:bodyPr/>
        <a:lstStyle/>
        <a:p>
          <a:pPr algn="l"/>
          <a:r>
            <a:rPr lang="it-IT" sz="900"/>
            <a:t>RESPONSABILE SOCIALE </a:t>
          </a:r>
          <a:endParaRPr lang="it-IT" sz="900" dirty="0"/>
        </a:p>
      </dgm:t>
    </dgm:pt>
    <dgm:pt modelId="{B6E9E2C0-67ED-4FDE-AD12-635DDFF0B6ED}">
      <dgm:prSet phldrT="[Testo]" custT="1"/>
      <dgm:spPr/>
      <dgm:t>
        <a:bodyPr/>
        <a:lstStyle/>
        <a:p>
          <a:r>
            <a:rPr lang="it-IT" sz="900"/>
            <a:t>CRISTIANA BETTA</a:t>
          </a:r>
        </a:p>
        <a:p>
          <a:r>
            <a:rPr lang="it-IT" sz="900"/>
            <a:t>FEDERICA BERTOZZI</a:t>
          </a:r>
        </a:p>
        <a:p>
          <a:r>
            <a:rPr lang="it-IT" sz="900"/>
            <a:t>HAMILTON BARRERA</a:t>
          </a:r>
          <a:endParaRPr lang="it-IT" sz="900" dirty="0"/>
        </a:p>
      </dgm:t>
    </dgm:pt>
    <dgm:pt modelId="{CE9D6BAC-3808-468C-A514-09FA08AD17F2}" type="parTrans" cxnId="{0FF49515-2865-4629-BBC3-6B74487E2B59}">
      <dgm:prSet/>
      <dgm:spPr/>
      <dgm:t>
        <a:bodyPr/>
        <a:lstStyle/>
        <a:p>
          <a:endParaRPr lang="it-IT"/>
        </a:p>
      </dgm:t>
    </dgm:pt>
    <dgm:pt modelId="{4D8002A6-1591-42D2-8676-1EB6196C3FB0}" type="sibTrans" cxnId="{0FF49515-2865-4629-BBC3-6B74487E2B59}">
      <dgm:prSet custT="1"/>
      <dgm:spPr/>
      <dgm:t>
        <a:bodyPr/>
        <a:lstStyle/>
        <a:p>
          <a:pPr algn="ctr"/>
          <a:r>
            <a:rPr lang="it-IT" sz="1200"/>
            <a:t>UFFICIO GARE</a:t>
          </a:r>
          <a:endParaRPr lang="it-IT" sz="1200" dirty="0"/>
        </a:p>
      </dgm:t>
    </dgm:pt>
    <dgm:pt modelId="{9E51B8AF-B34A-49D1-97C0-5EFB8DCC21B4}">
      <dgm:prSet custT="1"/>
      <dgm:spPr/>
      <dgm:t>
        <a:bodyPr/>
        <a:lstStyle/>
        <a:p>
          <a:r>
            <a:rPr lang="it-IT" sz="1000"/>
            <a:t>CDA E</a:t>
          </a:r>
          <a:r>
            <a:rPr lang="it-IT" sz="1500"/>
            <a:t> </a:t>
          </a:r>
          <a:r>
            <a:rPr lang="it-IT" sz="1000"/>
            <a:t>PRESIDENTE</a:t>
          </a:r>
          <a:r>
            <a:rPr lang="it-IT" sz="1500"/>
            <a:t> </a:t>
          </a:r>
          <a:endParaRPr lang="it-IT" sz="1500" dirty="0"/>
        </a:p>
      </dgm:t>
    </dgm:pt>
    <dgm:pt modelId="{2E0D7332-FDA6-43A0-AE9F-0382BBBC15E1}" type="parTrans" cxnId="{67998FAC-4554-4CAB-97D5-FD51B22B5EF7}">
      <dgm:prSet/>
      <dgm:spPr/>
      <dgm:t>
        <a:bodyPr/>
        <a:lstStyle/>
        <a:p>
          <a:endParaRPr lang="it-IT"/>
        </a:p>
      </dgm:t>
    </dgm:pt>
    <dgm:pt modelId="{56408B08-144E-4670-95EA-BBF6A955CF1C}" type="sibTrans" cxnId="{67998FAC-4554-4CAB-97D5-FD51B22B5EF7}">
      <dgm:prSet/>
      <dgm:spPr/>
      <dgm:t>
        <a:bodyPr/>
        <a:lstStyle/>
        <a:p>
          <a:endParaRPr lang="it-IT"/>
        </a:p>
      </dgm:t>
    </dgm:pt>
    <dgm:pt modelId="{D9869536-1D02-451F-B906-380BFA481EAB}">
      <dgm:prSet custT="1"/>
      <dgm:spPr/>
      <dgm:t>
        <a:bodyPr/>
        <a:lstStyle/>
        <a:p>
          <a:r>
            <a:rPr lang="it-IT" sz="1000"/>
            <a:t>ASSEMBLEA DEI SOCI</a:t>
          </a:r>
          <a:endParaRPr lang="it-IT" sz="1000" dirty="0"/>
        </a:p>
      </dgm:t>
    </dgm:pt>
    <dgm:pt modelId="{96E0A586-5656-4A28-9DBE-EB01715062F9}" type="parTrans" cxnId="{901E4D61-F2C5-455A-B814-5778488210D9}">
      <dgm:prSet/>
      <dgm:spPr/>
      <dgm:t>
        <a:bodyPr/>
        <a:lstStyle/>
        <a:p>
          <a:endParaRPr lang="it-IT"/>
        </a:p>
      </dgm:t>
    </dgm:pt>
    <dgm:pt modelId="{F503B6C4-9F71-4BF6-9919-64ABFA56D3B3}" type="sibTrans" cxnId="{901E4D61-F2C5-455A-B814-5778488210D9}">
      <dgm:prSet/>
      <dgm:spPr/>
      <dgm:t>
        <a:bodyPr/>
        <a:lstStyle/>
        <a:p>
          <a:endParaRPr lang="it-IT"/>
        </a:p>
      </dgm:t>
    </dgm:pt>
    <dgm:pt modelId="{06411738-DB55-4B4F-93B6-9B6DE8202B03}" type="asst">
      <dgm:prSet custT="1"/>
      <dgm:spPr/>
      <dgm:t>
        <a:bodyPr/>
        <a:lstStyle/>
        <a:p>
          <a:r>
            <a:rPr lang="it-IT" sz="1000"/>
            <a:t>MAURO CHELODI </a:t>
          </a:r>
          <a:endParaRPr lang="it-IT" sz="1000" dirty="0"/>
        </a:p>
      </dgm:t>
    </dgm:pt>
    <dgm:pt modelId="{4B4FF161-EE73-4AD3-8E77-4850B0C5595E}" type="parTrans" cxnId="{EE7617DB-BAA6-4D9F-BB86-FC991FB79F60}">
      <dgm:prSet/>
      <dgm:spPr/>
      <dgm:t>
        <a:bodyPr/>
        <a:lstStyle/>
        <a:p>
          <a:endParaRPr lang="it-IT"/>
        </a:p>
      </dgm:t>
    </dgm:pt>
    <dgm:pt modelId="{BA9CBB1B-3671-4E18-8006-B05500DCFD4C}" type="sibTrans" cxnId="{EE7617DB-BAA6-4D9F-BB86-FC991FB79F60}">
      <dgm:prSet custT="1"/>
      <dgm:spPr/>
      <dgm:t>
        <a:bodyPr/>
        <a:lstStyle/>
        <a:p>
          <a:pPr algn="ctr"/>
          <a:r>
            <a:rPr lang="it-IT" sz="1000"/>
            <a:t>QUALITA</a:t>
          </a:r>
          <a:endParaRPr lang="it-IT" sz="1000" dirty="0"/>
        </a:p>
      </dgm:t>
    </dgm:pt>
    <dgm:pt modelId="{DD5BECCE-E9AD-40E9-BA19-4AD5F6BE3793}" type="asst">
      <dgm:prSet custT="1"/>
      <dgm:spPr/>
      <dgm:t>
        <a:bodyPr/>
        <a:lstStyle/>
        <a:p>
          <a:r>
            <a:rPr lang="it-IT" sz="1000"/>
            <a:t>MARCO BATTISTI </a:t>
          </a:r>
          <a:endParaRPr lang="it-IT" sz="1000" dirty="0"/>
        </a:p>
      </dgm:t>
    </dgm:pt>
    <dgm:pt modelId="{11BAE407-E16E-4E9E-A88D-FC9913115ED9}" type="parTrans" cxnId="{5F389612-BE42-460A-921F-8EA5286BC42B}">
      <dgm:prSet/>
      <dgm:spPr/>
      <dgm:t>
        <a:bodyPr/>
        <a:lstStyle/>
        <a:p>
          <a:endParaRPr lang="it-IT"/>
        </a:p>
      </dgm:t>
    </dgm:pt>
    <dgm:pt modelId="{8F1E1EB4-CBD6-40B0-9553-0C048BDD1C4C}" type="sibTrans" cxnId="{5F389612-BE42-460A-921F-8EA5286BC42B}">
      <dgm:prSet custT="1"/>
      <dgm:spPr/>
      <dgm:t>
        <a:bodyPr/>
        <a:lstStyle/>
        <a:p>
          <a:pPr algn="ctr"/>
          <a:r>
            <a:rPr lang="it-IT" sz="1000"/>
            <a:t>RSPP E PRIVACY </a:t>
          </a:r>
          <a:endParaRPr lang="it-IT" sz="1000" dirty="0"/>
        </a:p>
      </dgm:t>
    </dgm:pt>
    <dgm:pt modelId="{132D8783-17F1-4CB2-87D6-6C716B39B59B}" type="asst">
      <dgm:prSet custT="1"/>
      <dgm:spPr/>
      <dgm:t>
        <a:bodyPr/>
        <a:lstStyle/>
        <a:p>
          <a:r>
            <a:rPr lang="it-IT" sz="1000"/>
            <a:t>RESP: LARA BUCCELLA</a:t>
          </a:r>
        </a:p>
        <a:p>
          <a:r>
            <a:rPr lang="it-IT" sz="1000"/>
            <a:t>FEDERICA BERTOZZI</a:t>
          </a:r>
          <a:endParaRPr lang="it-IT" sz="1000" dirty="0"/>
        </a:p>
      </dgm:t>
    </dgm:pt>
    <dgm:pt modelId="{FEC6AD31-643C-4D61-BDAB-2E2274E56263}" type="parTrans" cxnId="{89EBB8B5-BA15-48CA-99F8-6343A8380D09}">
      <dgm:prSet/>
      <dgm:spPr/>
      <dgm:t>
        <a:bodyPr/>
        <a:lstStyle/>
        <a:p>
          <a:endParaRPr lang="it-IT"/>
        </a:p>
      </dgm:t>
    </dgm:pt>
    <dgm:pt modelId="{06805611-37A4-4C1C-816F-B316F82C09DB}" type="sibTrans" cxnId="{89EBB8B5-BA15-48CA-99F8-6343A8380D09}">
      <dgm:prSet custT="1"/>
      <dgm:spPr/>
      <dgm:t>
        <a:bodyPr/>
        <a:lstStyle/>
        <a:p>
          <a:pPr algn="ctr"/>
          <a:r>
            <a:rPr lang="it-IT" sz="900"/>
            <a:t>PERSONALE PAGHE </a:t>
          </a:r>
          <a:endParaRPr lang="it-IT" sz="900" dirty="0"/>
        </a:p>
      </dgm:t>
    </dgm:pt>
    <dgm:pt modelId="{A1510AA0-462C-4DA5-B491-C03E1AE025CA}">
      <dgm:prSet custT="1"/>
      <dgm:spPr/>
      <dgm:t>
        <a:bodyPr/>
        <a:lstStyle/>
        <a:p>
          <a:r>
            <a:rPr lang="it-IT" sz="1000"/>
            <a:t>ALESSANDRO BARBACOVI </a:t>
          </a:r>
          <a:endParaRPr lang="it-IT" sz="1000" dirty="0"/>
        </a:p>
      </dgm:t>
    </dgm:pt>
    <dgm:pt modelId="{F0A9ED6D-5096-483C-8F98-220F0FDBA198}" type="parTrans" cxnId="{2E6065AC-7326-4DBC-9C51-D1E3BBDC875F}">
      <dgm:prSet/>
      <dgm:spPr/>
      <dgm:t>
        <a:bodyPr/>
        <a:lstStyle/>
        <a:p>
          <a:endParaRPr lang="it-IT"/>
        </a:p>
      </dgm:t>
    </dgm:pt>
    <dgm:pt modelId="{96DAC196-34C0-4907-875B-6701E153AF94}" type="sibTrans" cxnId="{2E6065AC-7326-4DBC-9C51-D1E3BBDC875F}">
      <dgm:prSet/>
      <dgm:spPr/>
      <dgm:t>
        <a:bodyPr/>
        <a:lstStyle/>
        <a:p>
          <a:r>
            <a:rPr lang="it-IT" dirty="0"/>
            <a:t>PROGETTI SPECIALI </a:t>
          </a:r>
        </a:p>
      </dgm:t>
    </dgm:pt>
    <dgm:pt modelId="{C1B3CCA8-E187-43BD-A23B-3D7A730B40B6}" type="asst">
      <dgm:prSet custT="1"/>
      <dgm:spPr/>
      <dgm:t>
        <a:bodyPr/>
        <a:lstStyle/>
        <a:p>
          <a:r>
            <a:rPr lang="it-IT" sz="1000"/>
            <a:t>CRISTINA TODESCO</a:t>
          </a:r>
          <a:endParaRPr lang="it-IT" sz="1000" dirty="0"/>
        </a:p>
      </dgm:t>
    </dgm:pt>
    <dgm:pt modelId="{AACC1BDA-7FDE-4D0A-901F-359CC3A9070B}" type="parTrans" cxnId="{20671E3F-0504-4788-A033-13F87DBC3DDC}">
      <dgm:prSet/>
      <dgm:spPr/>
      <dgm:t>
        <a:bodyPr/>
        <a:lstStyle/>
        <a:p>
          <a:endParaRPr lang="it-IT"/>
        </a:p>
      </dgm:t>
    </dgm:pt>
    <dgm:pt modelId="{65FB2B72-4645-4760-A90B-735D68860BD2}" type="sibTrans" cxnId="{20671E3F-0504-4788-A033-13F87DBC3DDC}">
      <dgm:prSet/>
      <dgm:spPr/>
      <dgm:t>
        <a:bodyPr/>
        <a:lstStyle/>
        <a:p>
          <a:r>
            <a:rPr lang="it-IT" dirty="0"/>
            <a:t>SEGRETERIA  PERSONALE </a:t>
          </a:r>
        </a:p>
      </dgm:t>
    </dgm:pt>
    <dgm:pt modelId="{54FEF72A-6A4A-4F7D-AF59-A16E3D163B36}">
      <dgm:prSet custT="1"/>
      <dgm:spPr/>
      <dgm:t>
        <a:bodyPr/>
        <a:lstStyle/>
        <a:p>
          <a:r>
            <a:rPr lang="it-IT" sz="1000"/>
            <a:t>CRISTIANA BETTA</a:t>
          </a:r>
          <a:endParaRPr lang="it-IT" sz="1000" dirty="0"/>
        </a:p>
      </dgm:t>
    </dgm:pt>
    <dgm:pt modelId="{A4B7C92F-8A12-4CCA-BA61-4027812E067A}" type="parTrans" cxnId="{20160D3F-16B8-4923-B41C-AB833B329DD4}">
      <dgm:prSet/>
      <dgm:spPr/>
      <dgm:t>
        <a:bodyPr/>
        <a:lstStyle/>
        <a:p>
          <a:endParaRPr lang="it-IT"/>
        </a:p>
      </dgm:t>
    </dgm:pt>
    <dgm:pt modelId="{11C7AACC-5BB7-4AC5-B614-1F1AA7794DE9}" type="sibTrans" cxnId="{20160D3F-16B8-4923-B41C-AB833B329DD4}">
      <dgm:prSet custT="1"/>
      <dgm:spPr/>
      <dgm:t>
        <a:bodyPr/>
        <a:lstStyle/>
        <a:p>
          <a:pPr algn="l"/>
          <a:r>
            <a:rPr lang="it-IT" sz="900"/>
            <a:t>PROGETTAZIONE E FORMAZIONE </a:t>
          </a:r>
          <a:endParaRPr lang="it-IT" sz="900" dirty="0"/>
        </a:p>
      </dgm:t>
    </dgm:pt>
    <dgm:pt modelId="{B26B0776-82E0-4038-85CC-060A71069D0F}" type="pres">
      <dgm:prSet presAssocID="{9B6C91D1-9B39-4957-AC94-A84D7CA798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1F32612-D86A-49EB-B8F5-B0D9A60FABB1}" type="pres">
      <dgm:prSet presAssocID="{D9869536-1D02-451F-B906-380BFA481EAB}" presName="hierRoot1" presStyleCnt="0">
        <dgm:presLayoutVars>
          <dgm:hierBranch val="init"/>
        </dgm:presLayoutVars>
      </dgm:prSet>
      <dgm:spPr/>
    </dgm:pt>
    <dgm:pt modelId="{E050315F-67E1-4019-B87B-473C4F1C67A1}" type="pres">
      <dgm:prSet presAssocID="{D9869536-1D02-451F-B906-380BFA481EAB}" presName="rootComposite1" presStyleCnt="0"/>
      <dgm:spPr/>
    </dgm:pt>
    <dgm:pt modelId="{59273543-54FB-40A1-A965-14004A8DFDDF}" type="pres">
      <dgm:prSet presAssocID="{D9869536-1D02-451F-B906-380BFA481EAB}" presName="rootText1" presStyleLbl="node0" presStyleIdx="0" presStyleCnt="1" custScaleX="90909" custScaleY="90909" custLinFactNeighborX="-3933" custLinFactNeighborY="11552">
        <dgm:presLayoutVars>
          <dgm:chMax/>
          <dgm:chPref val="3"/>
        </dgm:presLayoutVars>
      </dgm:prSet>
      <dgm:spPr/>
    </dgm:pt>
    <dgm:pt modelId="{EDDD89CD-A725-412C-94B5-C2140C9C9DEF}" type="pres">
      <dgm:prSet presAssocID="{D9869536-1D02-451F-B906-380BFA481EAB}" presName="titleText1" presStyleLbl="fgAcc0" presStyleIdx="0" presStyleCnt="1" custFlipVert="1" custFlipHor="0" custScaleX="3482" custScaleY="33944" custLinFactX="200000" custLinFactY="-100000" custLinFactNeighborX="258671" custLinFactNeighborY="-170801">
        <dgm:presLayoutVars>
          <dgm:chMax val="0"/>
          <dgm:chPref val="0"/>
        </dgm:presLayoutVars>
      </dgm:prSet>
      <dgm:spPr/>
    </dgm:pt>
    <dgm:pt modelId="{612E41FC-7D3E-4C64-87F6-1C198FD241B0}" type="pres">
      <dgm:prSet presAssocID="{D9869536-1D02-451F-B906-380BFA481EAB}" presName="rootConnector1" presStyleLbl="node1" presStyleIdx="0" presStyleCnt="7"/>
      <dgm:spPr/>
    </dgm:pt>
    <dgm:pt modelId="{318E0423-3640-4406-8468-95A579619235}" type="pres">
      <dgm:prSet presAssocID="{D9869536-1D02-451F-B906-380BFA481EAB}" presName="hierChild2" presStyleCnt="0"/>
      <dgm:spPr/>
    </dgm:pt>
    <dgm:pt modelId="{71E2DC5D-0E6B-483F-B550-662E77F8077B}" type="pres">
      <dgm:prSet presAssocID="{2E0D7332-FDA6-43A0-AE9F-0382BBBC15E1}" presName="Name37" presStyleLbl="parChTrans1D2" presStyleIdx="0" presStyleCnt="1"/>
      <dgm:spPr/>
    </dgm:pt>
    <dgm:pt modelId="{09FB6104-4961-4D01-9D87-36FE057DEDCB}" type="pres">
      <dgm:prSet presAssocID="{9E51B8AF-B34A-49D1-97C0-5EFB8DCC21B4}" presName="hierRoot2" presStyleCnt="0">
        <dgm:presLayoutVars>
          <dgm:hierBranch val="init"/>
        </dgm:presLayoutVars>
      </dgm:prSet>
      <dgm:spPr/>
    </dgm:pt>
    <dgm:pt modelId="{8368A289-4242-45CA-9684-96EA80FBDC60}" type="pres">
      <dgm:prSet presAssocID="{9E51B8AF-B34A-49D1-97C0-5EFB8DCC21B4}" presName="rootComposite" presStyleCnt="0"/>
      <dgm:spPr/>
    </dgm:pt>
    <dgm:pt modelId="{6B53403D-5B06-40B5-A6A2-1773AE830F15}" type="pres">
      <dgm:prSet presAssocID="{9E51B8AF-B34A-49D1-97C0-5EFB8DCC21B4}" presName="rootText" presStyleLbl="node1" presStyleIdx="0" presStyleCnt="7" custScaleX="90909" custScaleY="90909" custLinFactNeighborX="-3933" custLinFactNeighborY="28056">
        <dgm:presLayoutVars>
          <dgm:chMax/>
          <dgm:chPref val="3"/>
        </dgm:presLayoutVars>
      </dgm:prSet>
      <dgm:spPr/>
    </dgm:pt>
    <dgm:pt modelId="{CB30C0A1-5369-4F01-9C6F-9DEDBA026659}" type="pres">
      <dgm:prSet presAssocID="{9E51B8AF-B34A-49D1-97C0-5EFB8DCC21B4}" presName="titleText2" presStyleLbl="fgAcc1" presStyleIdx="0" presStyleCnt="7" custFlipVert="0" custFlipHor="1" custScaleX="3533" custScaleY="27310" custLinFactX="201648" custLinFactY="900000" custLinFactNeighborX="300000" custLinFactNeighborY="970889">
        <dgm:presLayoutVars>
          <dgm:chMax val="0"/>
          <dgm:chPref val="0"/>
        </dgm:presLayoutVars>
      </dgm:prSet>
      <dgm:spPr/>
    </dgm:pt>
    <dgm:pt modelId="{8A37DF7C-9ADD-4094-A1D6-06ADF8F8A776}" type="pres">
      <dgm:prSet presAssocID="{9E51B8AF-B34A-49D1-97C0-5EFB8DCC21B4}" presName="rootConnector" presStyleLbl="node2" presStyleIdx="0" presStyleCnt="0"/>
      <dgm:spPr/>
    </dgm:pt>
    <dgm:pt modelId="{5B4A249E-7A06-497F-844F-E78B376CCD1F}" type="pres">
      <dgm:prSet presAssocID="{9E51B8AF-B34A-49D1-97C0-5EFB8DCC21B4}" presName="hierChild4" presStyleCnt="0"/>
      <dgm:spPr/>
    </dgm:pt>
    <dgm:pt modelId="{121EDEBA-C48F-41A5-B708-3817049E0F02}" type="pres">
      <dgm:prSet presAssocID="{90DCB808-E00B-48B3-A896-5EBBE7B51F1A}" presName="Name37" presStyleLbl="parChTrans1D3" presStyleIdx="0" presStyleCnt="1"/>
      <dgm:spPr/>
    </dgm:pt>
    <dgm:pt modelId="{8A9A50B0-A89C-4DD5-9EE5-A392FD26582A}" type="pres">
      <dgm:prSet presAssocID="{55E173C8-0366-4EC6-9A0F-3F9476F28378}" presName="hierRoot2" presStyleCnt="0">
        <dgm:presLayoutVars>
          <dgm:hierBranch val="init"/>
        </dgm:presLayoutVars>
      </dgm:prSet>
      <dgm:spPr/>
    </dgm:pt>
    <dgm:pt modelId="{F80B874F-BD1D-4181-989D-C8AAA47EF2FB}" type="pres">
      <dgm:prSet presAssocID="{55E173C8-0366-4EC6-9A0F-3F9476F28378}" presName="rootComposite" presStyleCnt="0"/>
      <dgm:spPr/>
    </dgm:pt>
    <dgm:pt modelId="{0637E282-5DDE-445D-9585-D3F71D371406}" type="pres">
      <dgm:prSet presAssocID="{55E173C8-0366-4EC6-9A0F-3F9476F28378}" presName="rootText" presStyleLbl="node1" presStyleIdx="1" presStyleCnt="7" custScaleX="90909" custScaleY="90909" custLinFactNeighborX="3340">
        <dgm:presLayoutVars>
          <dgm:chMax/>
          <dgm:chPref val="3"/>
        </dgm:presLayoutVars>
      </dgm:prSet>
      <dgm:spPr/>
    </dgm:pt>
    <dgm:pt modelId="{F416A9BD-EDAA-4127-AFC5-FEF7987614F2}" type="pres">
      <dgm:prSet presAssocID="{55E173C8-0366-4EC6-9A0F-3F9476F28378}" presName="titleText2" presStyleLbl="fgAcc1" presStyleIdx="1" presStyleCnt="7">
        <dgm:presLayoutVars>
          <dgm:chMax val="0"/>
          <dgm:chPref val="0"/>
        </dgm:presLayoutVars>
      </dgm:prSet>
      <dgm:spPr/>
    </dgm:pt>
    <dgm:pt modelId="{48E30A86-2A6D-44CC-8483-8C6C53B508E3}" type="pres">
      <dgm:prSet presAssocID="{55E173C8-0366-4EC6-9A0F-3F9476F28378}" presName="rootConnector" presStyleLbl="node3" presStyleIdx="0" presStyleCnt="0"/>
      <dgm:spPr/>
    </dgm:pt>
    <dgm:pt modelId="{5D71EE88-A25E-404F-83AB-C8B58BA9EE5C}" type="pres">
      <dgm:prSet presAssocID="{55E173C8-0366-4EC6-9A0F-3F9476F28378}" presName="hierChild4" presStyleCnt="0"/>
      <dgm:spPr/>
    </dgm:pt>
    <dgm:pt modelId="{1DBA7452-DF21-48F7-B1FF-26CBC2A5573C}" type="pres">
      <dgm:prSet presAssocID="{213A34A0-B4E5-445D-AFC3-47DFBDD32BDF}" presName="Name37" presStyleLbl="parChTrans1D4" presStyleIdx="0" presStyleCnt="10"/>
      <dgm:spPr/>
    </dgm:pt>
    <dgm:pt modelId="{4A366ABB-F406-4F7E-AB66-8DDA883D3B7D}" type="pres">
      <dgm:prSet presAssocID="{23556C42-CD84-4FCC-802B-96D595A37BAD}" presName="hierRoot2" presStyleCnt="0">
        <dgm:presLayoutVars>
          <dgm:hierBranch val="init"/>
        </dgm:presLayoutVars>
      </dgm:prSet>
      <dgm:spPr/>
    </dgm:pt>
    <dgm:pt modelId="{33CD0610-EE22-4938-9417-EAC82A70FE41}" type="pres">
      <dgm:prSet presAssocID="{23556C42-CD84-4FCC-802B-96D595A37BAD}" presName="rootComposite" presStyleCnt="0"/>
      <dgm:spPr/>
    </dgm:pt>
    <dgm:pt modelId="{8E97812A-9351-4A2B-A746-4A43659FA646}" type="pres">
      <dgm:prSet presAssocID="{23556C42-CD84-4FCC-802B-96D595A37BAD}" presName="rootText" presStyleLbl="node1" presStyleIdx="2" presStyleCnt="7" custScaleX="90909" custScaleY="90909">
        <dgm:presLayoutVars>
          <dgm:chMax/>
          <dgm:chPref val="3"/>
        </dgm:presLayoutVars>
      </dgm:prSet>
      <dgm:spPr/>
    </dgm:pt>
    <dgm:pt modelId="{DBC7BA20-79D5-45F1-BEF6-161AEABFB32F}" type="pres">
      <dgm:prSet presAssocID="{23556C42-CD84-4FCC-802B-96D595A37BAD}" presName="titleText2" presStyleLbl="fgAcc1" presStyleIdx="2" presStyleCnt="7" custLinFactNeighborX="-1899" custLinFactNeighborY="29706">
        <dgm:presLayoutVars>
          <dgm:chMax val="0"/>
          <dgm:chPref val="0"/>
        </dgm:presLayoutVars>
      </dgm:prSet>
      <dgm:spPr/>
    </dgm:pt>
    <dgm:pt modelId="{FCA78184-C249-4349-890B-F0AEA320F5BC}" type="pres">
      <dgm:prSet presAssocID="{23556C42-CD84-4FCC-802B-96D595A37BAD}" presName="rootConnector" presStyleLbl="node4" presStyleIdx="0" presStyleCnt="0"/>
      <dgm:spPr/>
    </dgm:pt>
    <dgm:pt modelId="{A4312717-4398-40CF-BB75-7E424C1C4095}" type="pres">
      <dgm:prSet presAssocID="{23556C42-CD84-4FCC-802B-96D595A37BAD}" presName="hierChild4" presStyleCnt="0"/>
      <dgm:spPr/>
    </dgm:pt>
    <dgm:pt modelId="{795EE772-2B86-4C6D-9ECC-583493B59DBB}" type="pres">
      <dgm:prSet presAssocID="{23556C42-CD84-4FCC-802B-96D595A37BAD}" presName="hierChild5" presStyleCnt="0"/>
      <dgm:spPr/>
    </dgm:pt>
    <dgm:pt modelId="{B9150760-63F8-4FE0-89A1-859F93D5B693}" type="pres">
      <dgm:prSet presAssocID="{D1CE662E-33C8-417E-B9F6-8939B019BE20}" presName="Name37" presStyleLbl="parChTrans1D4" presStyleIdx="1" presStyleCnt="10"/>
      <dgm:spPr/>
    </dgm:pt>
    <dgm:pt modelId="{2A1BE600-BF4B-4540-8B2D-51374764C6BD}" type="pres">
      <dgm:prSet presAssocID="{0052D384-C389-455E-ACA3-0C644706E821}" presName="hierRoot2" presStyleCnt="0">
        <dgm:presLayoutVars>
          <dgm:hierBranch val="init"/>
        </dgm:presLayoutVars>
      </dgm:prSet>
      <dgm:spPr/>
    </dgm:pt>
    <dgm:pt modelId="{148AE8ED-1FBE-46A7-A262-F5D8832F9FF4}" type="pres">
      <dgm:prSet presAssocID="{0052D384-C389-455E-ACA3-0C644706E821}" presName="rootComposite" presStyleCnt="0"/>
      <dgm:spPr/>
    </dgm:pt>
    <dgm:pt modelId="{6CF6E795-1E18-45FB-8C84-6C32D7405769}" type="pres">
      <dgm:prSet presAssocID="{0052D384-C389-455E-ACA3-0C644706E821}" presName="rootText" presStyleLbl="node1" presStyleIdx="3" presStyleCnt="7" custScaleX="90909" custScaleY="90909">
        <dgm:presLayoutVars>
          <dgm:chMax/>
          <dgm:chPref val="3"/>
        </dgm:presLayoutVars>
      </dgm:prSet>
      <dgm:spPr/>
    </dgm:pt>
    <dgm:pt modelId="{88A7E085-E075-41AB-8263-B23C0B198D65}" type="pres">
      <dgm:prSet presAssocID="{0052D384-C389-455E-ACA3-0C644706E821}" presName="titleText2" presStyleLbl="fgAcc1" presStyleIdx="3" presStyleCnt="7" custScaleX="100832" custScaleY="134935">
        <dgm:presLayoutVars>
          <dgm:chMax val="0"/>
          <dgm:chPref val="0"/>
        </dgm:presLayoutVars>
      </dgm:prSet>
      <dgm:spPr/>
    </dgm:pt>
    <dgm:pt modelId="{BCAAA419-A804-4BE0-BA76-9F9284F54E59}" type="pres">
      <dgm:prSet presAssocID="{0052D384-C389-455E-ACA3-0C644706E821}" presName="rootConnector" presStyleLbl="node4" presStyleIdx="0" presStyleCnt="0"/>
      <dgm:spPr/>
    </dgm:pt>
    <dgm:pt modelId="{709A563E-C85A-49EF-B135-F52556AE7C21}" type="pres">
      <dgm:prSet presAssocID="{0052D384-C389-455E-ACA3-0C644706E821}" presName="hierChild4" presStyleCnt="0"/>
      <dgm:spPr/>
    </dgm:pt>
    <dgm:pt modelId="{E0B6AA12-259D-4D8B-837B-2968F4864CEA}" type="pres">
      <dgm:prSet presAssocID="{0052D384-C389-455E-ACA3-0C644706E821}" presName="hierChild5" presStyleCnt="0"/>
      <dgm:spPr/>
    </dgm:pt>
    <dgm:pt modelId="{0A922C2E-EDF1-44FA-8757-FDF8BF7DC7AC}" type="pres">
      <dgm:prSet presAssocID="{A4B7C92F-8A12-4CCA-BA61-4027812E067A}" presName="Name37" presStyleLbl="parChTrans1D4" presStyleIdx="2" presStyleCnt="10"/>
      <dgm:spPr/>
    </dgm:pt>
    <dgm:pt modelId="{4A14643D-D394-4F42-94D5-3B017B6228F7}" type="pres">
      <dgm:prSet presAssocID="{54FEF72A-6A4A-4F7D-AF59-A16E3D163B36}" presName="hierRoot2" presStyleCnt="0">
        <dgm:presLayoutVars>
          <dgm:hierBranch val="init"/>
        </dgm:presLayoutVars>
      </dgm:prSet>
      <dgm:spPr/>
    </dgm:pt>
    <dgm:pt modelId="{98974885-38DA-47AF-94D4-4E07542EA2BB}" type="pres">
      <dgm:prSet presAssocID="{54FEF72A-6A4A-4F7D-AF59-A16E3D163B36}" presName="rootComposite" presStyleCnt="0"/>
      <dgm:spPr/>
    </dgm:pt>
    <dgm:pt modelId="{37364BBE-1979-4FF2-943B-00EA08434313}" type="pres">
      <dgm:prSet presAssocID="{54FEF72A-6A4A-4F7D-AF59-A16E3D163B36}" presName="rootText" presStyleLbl="node1" presStyleIdx="4" presStyleCnt="7">
        <dgm:presLayoutVars>
          <dgm:chMax/>
          <dgm:chPref val="3"/>
        </dgm:presLayoutVars>
      </dgm:prSet>
      <dgm:spPr/>
    </dgm:pt>
    <dgm:pt modelId="{C24F07C5-4260-402E-A796-6D5EBF8833AC}" type="pres">
      <dgm:prSet presAssocID="{54FEF72A-6A4A-4F7D-AF59-A16E3D163B36}" presName="titleText2" presStyleLbl="fgAcc1" presStyleIdx="4" presStyleCnt="7" custLinFactNeighborY="-24755">
        <dgm:presLayoutVars>
          <dgm:chMax val="0"/>
          <dgm:chPref val="0"/>
        </dgm:presLayoutVars>
      </dgm:prSet>
      <dgm:spPr/>
    </dgm:pt>
    <dgm:pt modelId="{AB022EB8-02F4-47BA-9EA1-B60D95BDBF13}" type="pres">
      <dgm:prSet presAssocID="{54FEF72A-6A4A-4F7D-AF59-A16E3D163B36}" presName="rootConnector" presStyleLbl="node4" presStyleIdx="0" presStyleCnt="0"/>
      <dgm:spPr/>
    </dgm:pt>
    <dgm:pt modelId="{CE2FE1AF-A115-4423-83CC-803CB0A9D334}" type="pres">
      <dgm:prSet presAssocID="{54FEF72A-6A4A-4F7D-AF59-A16E3D163B36}" presName="hierChild4" presStyleCnt="0"/>
      <dgm:spPr/>
    </dgm:pt>
    <dgm:pt modelId="{9D6CDD6F-0564-497D-A6AD-E763ACB862EA}" type="pres">
      <dgm:prSet presAssocID="{54FEF72A-6A4A-4F7D-AF59-A16E3D163B36}" presName="hierChild5" presStyleCnt="0"/>
      <dgm:spPr/>
    </dgm:pt>
    <dgm:pt modelId="{F5C790D6-F6C7-42EC-8A2C-A46BAA819C0C}" type="pres">
      <dgm:prSet presAssocID="{F0A9ED6D-5096-483C-8F98-220F0FDBA198}" presName="Name37" presStyleLbl="parChTrans1D4" presStyleIdx="3" presStyleCnt="10"/>
      <dgm:spPr/>
    </dgm:pt>
    <dgm:pt modelId="{429F7D90-C48B-4E36-BB9A-B9EE824952BA}" type="pres">
      <dgm:prSet presAssocID="{A1510AA0-462C-4DA5-B491-C03E1AE025CA}" presName="hierRoot2" presStyleCnt="0">
        <dgm:presLayoutVars>
          <dgm:hierBranch val="init"/>
        </dgm:presLayoutVars>
      </dgm:prSet>
      <dgm:spPr/>
    </dgm:pt>
    <dgm:pt modelId="{64CA6C77-2AEB-44CF-BF8F-CB4613208267}" type="pres">
      <dgm:prSet presAssocID="{A1510AA0-462C-4DA5-B491-C03E1AE025CA}" presName="rootComposite" presStyleCnt="0"/>
      <dgm:spPr/>
    </dgm:pt>
    <dgm:pt modelId="{1C035886-B1B6-4833-AF3C-49B6DBCB4F81}" type="pres">
      <dgm:prSet presAssocID="{A1510AA0-462C-4DA5-B491-C03E1AE025CA}" presName="rootText" presStyleLbl="node1" presStyleIdx="5" presStyleCnt="7">
        <dgm:presLayoutVars>
          <dgm:chMax/>
          <dgm:chPref val="3"/>
        </dgm:presLayoutVars>
      </dgm:prSet>
      <dgm:spPr/>
    </dgm:pt>
    <dgm:pt modelId="{56EC293D-5AE1-4A72-B0DA-D85C5F74B5BB}" type="pres">
      <dgm:prSet presAssocID="{A1510AA0-462C-4DA5-B491-C03E1AE025CA}" presName="titleText2" presStyleLbl="fgAcc1" presStyleIdx="5" presStyleCnt="7" custLinFactNeighborX="2848" custLinFactNeighborY="-9902">
        <dgm:presLayoutVars>
          <dgm:chMax val="0"/>
          <dgm:chPref val="0"/>
        </dgm:presLayoutVars>
      </dgm:prSet>
      <dgm:spPr/>
    </dgm:pt>
    <dgm:pt modelId="{E2108019-2411-4352-A366-BC16594C16D8}" type="pres">
      <dgm:prSet presAssocID="{A1510AA0-462C-4DA5-B491-C03E1AE025CA}" presName="rootConnector" presStyleLbl="node4" presStyleIdx="0" presStyleCnt="0"/>
      <dgm:spPr/>
    </dgm:pt>
    <dgm:pt modelId="{91D507B5-9308-4C7D-8640-21E4D2176786}" type="pres">
      <dgm:prSet presAssocID="{A1510AA0-462C-4DA5-B491-C03E1AE025CA}" presName="hierChild4" presStyleCnt="0"/>
      <dgm:spPr/>
    </dgm:pt>
    <dgm:pt modelId="{90DDB15A-96F2-4E34-A059-B0F060CDE3B4}" type="pres">
      <dgm:prSet presAssocID="{A1510AA0-462C-4DA5-B491-C03E1AE025CA}" presName="hierChild5" presStyleCnt="0"/>
      <dgm:spPr/>
    </dgm:pt>
    <dgm:pt modelId="{6A93A4EB-3D48-432A-A154-CDD4EC367F69}" type="pres">
      <dgm:prSet presAssocID="{CE9D6BAC-3808-468C-A514-09FA08AD17F2}" presName="Name37" presStyleLbl="parChTrans1D4" presStyleIdx="4" presStyleCnt="10"/>
      <dgm:spPr/>
    </dgm:pt>
    <dgm:pt modelId="{E2EC4A28-3D0E-4563-B5B9-17DB42EA9837}" type="pres">
      <dgm:prSet presAssocID="{B6E9E2C0-67ED-4FDE-AD12-635DDFF0B6ED}" presName="hierRoot2" presStyleCnt="0">
        <dgm:presLayoutVars>
          <dgm:hierBranch val="init"/>
        </dgm:presLayoutVars>
      </dgm:prSet>
      <dgm:spPr/>
    </dgm:pt>
    <dgm:pt modelId="{5060C4F6-F4AC-492E-B639-F966F33568ED}" type="pres">
      <dgm:prSet presAssocID="{B6E9E2C0-67ED-4FDE-AD12-635DDFF0B6ED}" presName="rootComposite" presStyleCnt="0"/>
      <dgm:spPr/>
    </dgm:pt>
    <dgm:pt modelId="{AD127127-DEA7-4D28-9D23-3FA856579D98}" type="pres">
      <dgm:prSet presAssocID="{B6E9E2C0-67ED-4FDE-AD12-635DDFF0B6ED}" presName="rootText" presStyleLbl="node1" presStyleIdx="6" presStyleCnt="7" custScaleX="90909" custScaleY="90909">
        <dgm:presLayoutVars>
          <dgm:chMax/>
          <dgm:chPref val="3"/>
        </dgm:presLayoutVars>
      </dgm:prSet>
      <dgm:spPr/>
    </dgm:pt>
    <dgm:pt modelId="{22738E0A-B5E0-4E4F-8CA5-5CDAF17536BD}" type="pres">
      <dgm:prSet presAssocID="{B6E9E2C0-67ED-4FDE-AD12-635DDFF0B6ED}" presName="titleText2" presStyleLbl="fgAcc1" presStyleIdx="6" presStyleCnt="7">
        <dgm:presLayoutVars>
          <dgm:chMax val="0"/>
          <dgm:chPref val="0"/>
        </dgm:presLayoutVars>
      </dgm:prSet>
      <dgm:spPr/>
    </dgm:pt>
    <dgm:pt modelId="{F14D8963-92B1-4FC1-A292-FCE747C4F52D}" type="pres">
      <dgm:prSet presAssocID="{B6E9E2C0-67ED-4FDE-AD12-635DDFF0B6ED}" presName="rootConnector" presStyleLbl="node4" presStyleIdx="0" presStyleCnt="0"/>
      <dgm:spPr/>
    </dgm:pt>
    <dgm:pt modelId="{6A31A109-CCF9-405B-BCB7-881E4A9F0EEB}" type="pres">
      <dgm:prSet presAssocID="{B6E9E2C0-67ED-4FDE-AD12-635DDFF0B6ED}" presName="hierChild4" presStyleCnt="0"/>
      <dgm:spPr/>
    </dgm:pt>
    <dgm:pt modelId="{6619DE42-3170-46BB-9F0F-01FBC34D8899}" type="pres">
      <dgm:prSet presAssocID="{B6E9E2C0-67ED-4FDE-AD12-635DDFF0B6ED}" presName="hierChild5" presStyleCnt="0"/>
      <dgm:spPr/>
    </dgm:pt>
    <dgm:pt modelId="{756E5E21-8C25-4410-965D-1958F20D8E56}" type="pres">
      <dgm:prSet presAssocID="{55E173C8-0366-4EC6-9A0F-3F9476F28378}" presName="hierChild5" presStyleCnt="0"/>
      <dgm:spPr/>
    </dgm:pt>
    <dgm:pt modelId="{BFF95DA3-F47F-4DFB-9A69-FCB677403254}" type="pres">
      <dgm:prSet presAssocID="{66727202-A80B-44F3-908E-14AB4EF291F0}" presName="Name96" presStyleLbl="parChTrans1D4" presStyleIdx="5" presStyleCnt="10"/>
      <dgm:spPr/>
    </dgm:pt>
    <dgm:pt modelId="{B4D04D0E-A42B-4635-B1BB-86B5A41AE16B}" type="pres">
      <dgm:prSet presAssocID="{23ACF713-84B8-49BF-9E18-BA465DBD8118}" presName="hierRoot3" presStyleCnt="0">
        <dgm:presLayoutVars>
          <dgm:hierBranch val="init"/>
        </dgm:presLayoutVars>
      </dgm:prSet>
      <dgm:spPr/>
    </dgm:pt>
    <dgm:pt modelId="{942FE860-B498-48A6-B3BB-04B9C5E2B6ED}" type="pres">
      <dgm:prSet presAssocID="{23ACF713-84B8-49BF-9E18-BA465DBD8118}" presName="rootComposite3" presStyleCnt="0"/>
      <dgm:spPr/>
    </dgm:pt>
    <dgm:pt modelId="{4E002D0C-FC79-4CF1-9C38-9B0D5655EADE}" type="pres">
      <dgm:prSet presAssocID="{23ACF713-84B8-49BF-9E18-BA465DBD8118}" presName="rootText3" presStyleLbl="asst1" presStyleIdx="0" presStyleCnt="5" custScaleX="90909" custScaleY="90909">
        <dgm:presLayoutVars>
          <dgm:chPref val="3"/>
        </dgm:presLayoutVars>
      </dgm:prSet>
      <dgm:spPr/>
    </dgm:pt>
    <dgm:pt modelId="{73C188CD-2C25-4350-A31A-2B72866C7D7D}" type="pres">
      <dgm:prSet presAssocID="{23ACF713-84B8-49BF-9E18-BA465DBD8118}" presName="titleText3" presStyleLbl="fgAcc2" presStyleIdx="0" presStyleCnt="5">
        <dgm:presLayoutVars>
          <dgm:chMax val="0"/>
          <dgm:chPref val="0"/>
        </dgm:presLayoutVars>
      </dgm:prSet>
      <dgm:spPr/>
    </dgm:pt>
    <dgm:pt modelId="{21A2AE07-9545-4087-827A-9A1C9C1A59CF}" type="pres">
      <dgm:prSet presAssocID="{23ACF713-84B8-49BF-9E18-BA465DBD8118}" presName="rootConnector3" presStyleLbl="asst3" presStyleIdx="0" presStyleCnt="0"/>
      <dgm:spPr/>
    </dgm:pt>
    <dgm:pt modelId="{40171E4F-D729-4FD9-8EE5-0517864DBA84}" type="pres">
      <dgm:prSet presAssocID="{23ACF713-84B8-49BF-9E18-BA465DBD8118}" presName="hierChild6" presStyleCnt="0"/>
      <dgm:spPr/>
    </dgm:pt>
    <dgm:pt modelId="{08BF0266-69BD-4765-A988-2008BD3A5186}" type="pres">
      <dgm:prSet presAssocID="{23ACF713-84B8-49BF-9E18-BA465DBD8118}" presName="hierChild7" presStyleCnt="0"/>
      <dgm:spPr/>
    </dgm:pt>
    <dgm:pt modelId="{07C684D1-E532-45BE-8870-41256A323853}" type="pres">
      <dgm:prSet presAssocID="{FEC6AD31-643C-4D61-BDAB-2E2274E56263}" presName="Name96" presStyleLbl="parChTrans1D4" presStyleIdx="6" presStyleCnt="10"/>
      <dgm:spPr/>
    </dgm:pt>
    <dgm:pt modelId="{FB686A0E-9531-4960-B520-B16C8036EFE5}" type="pres">
      <dgm:prSet presAssocID="{132D8783-17F1-4CB2-87D6-6C716B39B59B}" presName="hierRoot3" presStyleCnt="0">
        <dgm:presLayoutVars>
          <dgm:hierBranch val="init"/>
        </dgm:presLayoutVars>
      </dgm:prSet>
      <dgm:spPr/>
    </dgm:pt>
    <dgm:pt modelId="{C5741C9F-DD70-4FB1-B628-69F5ADDD9EB4}" type="pres">
      <dgm:prSet presAssocID="{132D8783-17F1-4CB2-87D6-6C716B39B59B}" presName="rootComposite3" presStyleCnt="0"/>
      <dgm:spPr/>
    </dgm:pt>
    <dgm:pt modelId="{66CDA764-ADF3-4F3C-A323-A84D3A1DF754}" type="pres">
      <dgm:prSet presAssocID="{132D8783-17F1-4CB2-87D6-6C716B39B59B}" presName="rootText3" presStyleLbl="asst1" presStyleIdx="1" presStyleCnt="5" custScaleX="90909" custScaleY="90909" custLinFactNeighborX="-28197">
        <dgm:presLayoutVars>
          <dgm:chPref val="3"/>
        </dgm:presLayoutVars>
      </dgm:prSet>
      <dgm:spPr/>
    </dgm:pt>
    <dgm:pt modelId="{18D13B0B-93BE-442E-9012-014831B3E30D}" type="pres">
      <dgm:prSet presAssocID="{132D8783-17F1-4CB2-87D6-6C716B39B59B}" presName="titleText3" presStyleLbl="fgAcc2" presStyleIdx="1" presStyleCnt="5" custLinFactNeighborX="-35719" custLinFactNeighborY="25708">
        <dgm:presLayoutVars>
          <dgm:chMax val="0"/>
          <dgm:chPref val="0"/>
        </dgm:presLayoutVars>
      </dgm:prSet>
      <dgm:spPr/>
    </dgm:pt>
    <dgm:pt modelId="{B02A4977-BA96-406D-ACC1-19A2171C6289}" type="pres">
      <dgm:prSet presAssocID="{132D8783-17F1-4CB2-87D6-6C716B39B59B}" presName="rootConnector3" presStyleLbl="asst3" presStyleIdx="0" presStyleCnt="0"/>
      <dgm:spPr/>
    </dgm:pt>
    <dgm:pt modelId="{48E1E3DA-D360-49E5-A3F5-A94D92F985B0}" type="pres">
      <dgm:prSet presAssocID="{132D8783-17F1-4CB2-87D6-6C716B39B59B}" presName="hierChild6" presStyleCnt="0"/>
      <dgm:spPr/>
    </dgm:pt>
    <dgm:pt modelId="{BF0D448A-12DC-4B00-847F-70063EA6BEFB}" type="pres">
      <dgm:prSet presAssocID="{132D8783-17F1-4CB2-87D6-6C716B39B59B}" presName="hierChild7" presStyleCnt="0"/>
      <dgm:spPr/>
    </dgm:pt>
    <dgm:pt modelId="{EAFDFF07-D06D-4590-9546-6D6D2886D5D2}" type="pres">
      <dgm:prSet presAssocID="{AACC1BDA-7FDE-4D0A-901F-359CC3A9070B}" presName="Name96" presStyleLbl="parChTrans1D4" presStyleIdx="7" presStyleCnt="10"/>
      <dgm:spPr/>
    </dgm:pt>
    <dgm:pt modelId="{E609C557-1987-4EB4-A0BC-25B780E766A7}" type="pres">
      <dgm:prSet presAssocID="{C1B3CCA8-E187-43BD-A23B-3D7A730B40B6}" presName="hierRoot3" presStyleCnt="0">
        <dgm:presLayoutVars>
          <dgm:hierBranch val="init"/>
        </dgm:presLayoutVars>
      </dgm:prSet>
      <dgm:spPr/>
    </dgm:pt>
    <dgm:pt modelId="{0231D879-3EA7-4D0D-A36F-D93D3542336D}" type="pres">
      <dgm:prSet presAssocID="{C1B3CCA8-E187-43BD-A23B-3D7A730B40B6}" presName="rootComposite3" presStyleCnt="0"/>
      <dgm:spPr/>
    </dgm:pt>
    <dgm:pt modelId="{263A5294-B242-42E4-A2B6-009BF85B33A2}" type="pres">
      <dgm:prSet presAssocID="{C1B3CCA8-E187-43BD-A23B-3D7A730B40B6}" presName="rootText3" presStyleLbl="asst1" presStyleIdx="2" presStyleCnt="5" custLinFactX="47148" custLinFactNeighborX="100000" custLinFactNeighborY="16524">
        <dgm:presLayoutVars>
          <dgm:chPref val="3"/>
        </dgm:presLayoutVars>
      </dgm:prSet>
      <dgm:spPr/>
    </dgm:pt>
    <dgm:pt modelId="{BE697AC1-5161-4DB0-8986-EE5A621C16B9}" type="pres">
      <dgm:prSet presAssocID="{C1B3CCA8-E187-43BD-A23B-3D7A730B40B6}" presName="titleText3" presStyleLbl="fgAcc2" presStyleIdx="2" presStyleCnt="5" custLinFactX="71103" custLinFactNeighborX="100000" custLinFactNeighborY="39657">
        <dgm:presLayoutVars>
          <dgm:chMax val="0"/>
          <dgm:chPref val="0"/>
        </dgm:presLayoutVars>
      </dgm:prSet>
      <dgm:spPr/>
    </dgm:pt>
    <dgm:pt modelId="{CEEEB885-DA29-4660-8AAC-EE2EDA3A920D}" type="pres">
      <dgm:prSet presAssocID="{C1B3CCA8-E187-43BD-A23B-3D7A730B40B6}" presName="rootConnector3" presStyleLbl="asst3" presStyleIdx="0" presStyleCnt="0"/>
      <dgm:spPr/>
    </dgm:pt>
    <dgm:pt modelId="{DA865AAE-F0B5-4742-BA04-9878B504580A}" type="pres">
      <dgm:prSet presAssocID="{C1B3CCA8-E187-43BD-A23B-3D7A730B40B6}" presName="hierChild6" presStyleCnt="0"/>
      <dgm:spPr/>
    </dgm:pt>
    <dgm:pt modelId="{21F117C1-0E0A-472D-B7CC-EBC171FB29E5}" type="pres">
      <dgm:prSet presAssocID="{C1B3CCA8-E187-43BD-A23B-3D7A730B40B6}" presName="hierChild7" presStyleCnt="0"/>
      <dgm:spPr/>
    </dgm:pt>
    <dgm:pt modelId="{E76A93BB-A2D4-439A-A898-709E62F2CA3E}" type="pres">
      <dgm:prSet presAssocID="{11BAE407-E16E-4E9E-A88D-FC9913115ED9}" presName="Name96" presStyleLbl="parChTrans1D4" presStyleIdx="8" presStyleCnt="10"/>
      <dgm:spPr/>
    </dgm:pt>
    <dgm:pt modelId="{B24CB83A-7E53-4C3A-A39A-8E3E1F82D8D1}" type="pres">
      <dgm:prSet presAssocID="{DD5BECCE-E9AD-40E9-BA19-4AD5F6BE3793}" presName="hierRoot3" presStyleCnt="0">
        <dgm:presLayoutVars>
          <dgm:hierBranch val="init"/>
        </dgm:presLayoutVars>
      </dgm:prSet>
      <dgm:spPr/>
    </dgm:pt>
    <dgm:pt modelId="{2027170C-B96C-4C6F-87AE-E5D84004641A}" type="pres">
      <dgm:prSet presAssocID="{DD5BECCE-E9AD-40E9-BA19-4AD5F6BE3793}" presName="rootComposite3" presStyleCnt="0"/>
      <dgm:spPr/>
    </dgm:pt>
    <dgm:pt modelId="{4D4E3232-179D-4CB5-8065-E8B0043B7EA6}" type="pres">
      <dgm:prSet presAssocID="{DD5BECCE-E9AD-40E9-BA19-4AD5F6BE3793}" presName="rootText3" presStyleLbl="asst1" presStyleIdx="3" presStyleCnt="5" custScaleX="90909" custScaleY="90909" custLinFactNeighborX="5981" custLinFactNeighborY="-64363">
        <dgm:presLayoutVars>
          <dgm:chPref val="3"/>
        </dgm:presLayoutVars>
      </dgm:prSet>
      <dgm:spPr/>
    </dgm:pt>
    <dgm:pt modelId="{18B8C00A-590B-4658-9AFF-0AD0A6E8E29F}" type="pres">
      <dgm:prSet presAssocID="{DD5BECCE-E9AD-40E9-BA19-4AD5F6BE3793}" presName="titleText3" presStyleLbl="fgAcc2" presStyleIdx="3" presStyleCnt="5" custLinFactY="-98039" custLinFactNeighborX="-3798" custLinFactNeighborY="-100000">
        <dgm:presLayoutVars>
          <dgm:chMax val="0"/>
          <dgm:chPref val="0"/>
        </dgm:presLayoutVars>
      </dgm:prSet>
      <dgm:spPr/>
    </dgm:pt>
    <dgm:pt modelId="{611535FF-2303-4DB0-9DE5-2BBD4B501FE1}" type="pres">
      <dgm:prSet presAssocID="{DD5BECCE-E9AD-40E9-BA19-4AD5F6BE3793}" presName="rootConnector3" presStyleLbl="asst3" presStyleIdx="0" presStyleCnt="0"/>
      <dgm:spPr/>
    </dgm:pt>
    <dgm:pt modelId="{3CAE2D27-DBDC-412B-B962-46FC99DA3E16}" type="pres">
      <dgm:prSet presAssocID="{DD5BECCE-E9AD-40E9-BA19-4AD5F6BE3793}" presName="hierChild6" presStyleCnt="0"/>
      <dgm:spPr/>
    </dgm:pt>
    <dgm:pt modelId="{BAEE3C1F-F860-4BE1-9BE5-C411D99DFBAA}" type="pres">
      <dgm:prSet presAssocID="{DD5BECCE-E9AD-40E9-BA19-4AD5F6BE3793}" presName="hierChild7" presStyleCnt="0"/>
      <dgm:spPr/>
    </dgm:pt>
    <dgm:pt modelId="{371BDC55-FAF0-405F-BA69-6EE041F80DBF}" type="pres">
      <dgm:prSet presAssocID="{4B4FF161-EE73-4AD3-8E77-4850B0C5595E}" presName="Name96" presStyleLbl="parChTrans1D4" presStyleIdx="9" presStyleCnt="10"/>
      <dgm:spPr/>
    </dgm:pt>
    <dgm:pt modelId="{BBFFBE53-9C73-440D-BF01-BE714FD13E73}" type="pres">
      <dgm:prSet presAssocID="{06411738-DB55-4B4F-93B6-9B6DE8202B03}" presName="hierRoot3" presStyleCnt="0">
        <dgm:presLayoutVars>
          <dgm:hierBranch val="init"/>
        </dgm:presLayoutVars>
      </dgm:prSet>
      <dgm:spPr/>
    </dgm:pt>
    <dgm:pt modelId="{73D6CD2B-3974-4F6F-B0D1-5BCE73D87CA6}" type="pres">
      <dgm:prSet presAssocID="{06411738-DB55-4B4F-93B6-9B6DE8202B03}" presName="rootComposite3" presStyleCnt="0"/>
      <dgm:spPr/>
    </dgm:pt>
    <dgm:pt modelId="{9BF05036-5E34-40B9-BAA9-9C1C8F069F97}" type="pres">
      <dgm:prSet presAssocID="{06411738-DB55-4B4F-93B6-9B6DE8202B03}" presName="rootText3" presStyleLbl="asst1" presStyleIdx="4" presStyleCnt="5" custScaleX="90909" custScaleY="90909" custLinFactNeighborX="-3418" custLinFactNeighborY="-64362">
        <dgm:presLayoutVars>
          <dgm:chPref val="3"/>
        </dgm:presLayoutVars>
      </dgm:prSet>
      <dgm:spPr/>
    </dgm:pt>
    <dgm:pt modelId="{21B5D7AF-E8E5-4630-B812-BF60FD7C8A7E}" type="pres">
      <dgm:prSet presAssocID="{06411738-DB55-4B4F-93B6-9B6DE8202B03}" presName="titleText3" presStyleLbl="fgAcc2" presStyleIdx="4" presStyleCnt="5" custLinFactY="-93088" custLinFactNeighborX="-15190" custLinFactNeighborY="-100000">
        <dgm:presLayoutVars>
          <dgm:chMax val="0"/>
          <dgm:chPref val="0"/>
        </dgm:presLayoutVars>
      </dgm:prSet>
      <dgm:spPr/>
    </dgm:pt>
    <dgm:pt modelId="{A1918AE5-33D4-4D7D-BFFF-5689FA6B2120}" type="pres">
      <dgm:prSet presAssocID="{06411738-DB55-4B4F-93B6-9B6DE8202B03}" presName="rootConnector3" presStyleLbl="asst3" presStyleIdx="0" presStyleCnt="0"/>
      <dgm:spPr/>
    </dgm:pt>
    <dgm:pt modelId="{CCCB8710-6E52-45C5-8FD6-1912F050C196}" type="pres">
      <dgm:prSet presAssocID="{06411738-DB55-4B4F-93B6-9B6DE8202B03}" presName="hierChild6" presStyleCnt="0"/>
      <dgm:spPr/>
    </dgm:pt>
    <dgm:pt modelId="{C0280D2C-0A45-42A2-B2D5-F10ACAF9DD2A}" type="pres">
      <dgm:prSet presAssocID="{06411738-DB55-4B4F-93B6-9B6DE8202B03}" presName="hierChild7" presStyleCnt="0"/>
      <dgm:spPr/>
    </dgm:pt>
    <dgm:pt modelId="{9A246CB7-0555-4090-85A5-ACEAB7DAF9F0}" type="pres">
      <dgm:prSet presAssocID="{9E51B8AF-B34A-49D1-97C0-5EFB8DCC21B4}" presName="hierChild5" presStyleCnt="0"/>
      <dgm:spPr/>
    </dgm:pt>
    <dgm:pt modelId="{A73F3F26-9C78-492E-A7E7-4DCA5170E811}" type="pres">
      <dgm:prSet presAssocID="{D9869536-1D02-451F-B906-380BFA481EAB}" presName="hierChild3" presStyleCnt="0"/>
      <dgm:spPr/>
    </dgm:pt>
  </dgm:ptLst>
  <dgm:cxnLst>
    <dgm:cxn modelId="{3C4B9703-7CD7-4EEC-AB7C-CA00CFE57E2B}" type="presOf" srcId="{C1B3CCA8-E187-43BD-A23B-3D7A730B40B6}" destId="{263A5294-B242-42E4-A2B6-009BF85B33A2}" srcOrd="0" destOrd="0" presId="urn:microsoft.com/office/officeart/2008/layout/NameandTitleOrganizationalChart"/>
    <dgm:cxn modelId="{1C95BC05-61E4-488C-AC2A-82F98BFF8D74}" srcId="{55E173C8-0366-4EC6-9A0F-3F9476F28378}" destId="{23ACF713-84B8-49BF-9E18-BA465DBD8118}" srcOrd="0" destOrd="0" parTransId="{66727202-A80B-44F3-908E-14AB4EF291F0}" sibTransId="{025396B1-C657-4F5D-9C4C-BEF308B868C9}"/>
    <dgm:cxn modelId="{8256C806-DAE7-476F-A0D5-D066CF17075D}" type="presOf" srcId="{AACC1BDA-7FDE-4D0A-901F-359CC3A9070B}" destId="{EAFDFF07-D06D-4590-9546-6D6D2886D5D2}" srcOrd="0" destOrd="0" presId="urn:microsoft.com/office/officeart/2008/layout/NameandTitleOrganizationalChart"/>
    <dgm:cxn modelId="{316EA10F-1BA9-4D20-87ED-8DE62F0DE273}" type="presOf" srcId="{55E173C8-0366-4EC6-9A0F-3F9476F28378}" destId="{48E30A86-2A6D-44CC-8483-8C6C53B508E3}" srcOrd="1" destOrd="0" presId="urn:microsoft.com/office/officeart/2008/layout/NameandTitleOrganizationalChart"/>
    <dgm:cxn modelId="{17A7B111-2064-4F34-81BF-1867FD3DBB79}" type="presOf" srcId="{A4B7C92F-8A12-4CCA-BA61-4027812E067A}" destId="{0A922C2E-EDF1-44FA-8757-FDF8BF7DC7AC}" srcOrd="0" destOrd="0" presId="urn:microsoft.com/office/officeart/2008/layout/NameandTitleOrganizationalChart"/>
    <dgm:cxn modelId="{5F389612-BE42-460A-921F-8EA5286BC42B}" srcId="{55E173C8-0366-4EC6-9A0F-3F9476F28378}" destId="{DD5BECCE-E9AD-40E9-BA19-4AD5F6BE3793}" srcOrd="2" destOrd="0" parTransId="{11BAE407-E16E-4E9E-A88D-FC9913115ED9}" sibTransId="{8F1E1EB4-CBD6-40B0-9553-0C048BDD1C4C}"/>
    <dgm:cxn modelId="{0FF49515-2865-4629-BBC3-6B74487E2B59}" srcId="{55E173C8-0366-4EC6-9A0F-3F9476F28378}" destId="{B6E9E2C0-67ED-4FDE-AD12-635DDFF0B6ED}" srcOrd="8" destOrd="0" parTransId="{CE9D6BAC-3808-468C-A514-09FA08AD17F2}" sibTransId="{4D8002A6-1591-42D2-8676-1EB6196C3FB0}"/>
    <dgm:cxn modelId="{97A4501B-9BE1-4EDA-B573-CEAEE1BF59C8}" type="presOf" srcId="{54FEF72A-6A4A-4F7D-AF59-A16E3D163B36}" destId="{37364BBE-1979-4FF2-943B-00EA08434313}" srcOrd="0" destOrd="0" presId="urn:microsoft.com/office/officeart/2008/layout/NameandTitleOrganizationalChart"/>
    <dgm:cxn modelId="{556F6A1C-A1BD-4508-B9F7-BC45B34EE4C6}" type="presOf" srcId="{9E51B8AF-B34A-49D1-97C0-5EFB8DCC21B4}" destId="{6B53403D-5B06-40B5-A6A2-1773AE830F15}" srcOrd="0" destOrd="0" presId="urn:microsoft.com/office/officeart/2008/layout/NameandTitleOrganizationalChart"/>
    <dgm:cxn modelId="{79CE6620-FCE7-4C6A-91DE-EF70C3FDF064}" type="presOf" srcId="{F0A9ED6D-5096-483C-8F98-220F0FDBA198}" destId="{F5C790D6-F6C7-42EC-8A2C-A46BAA819C0C}" srcOrd="0" destOrd="0" presId="urn:microsoft.com/office/officeart/2008/layout/NameandTitleOrganizationalChart"/>
    <dgm:cxn modelId="{79142323-AF30-49D9-AF5A-B65FBB37AA1D}" type="presOf" srcId="{4B4FF161-EE73-4AD3-8E77-4850B0C5595E}" destId="{371BDC55-FAF0-405F-BA69-6EE041F80DBF}" srcOrd="0" destOrd="0" presId="urn:microsoft.com/office/officeart/2008/layout/NameandTitleOrganizationalChart"/>
    <dgm:cxn modelId="{1999682C-9FD1-48DE-9F34-1C2AAF0D86C7}" type="presOf" srcId="{55E173C8-0366-4EC6-9A0F-3F9476F28378}" destId="{0637E282-5DDE-445D-9585-D3F71D371406}" srcOrd="0" destOrd="0" presId="urn:microsoft.com/office/officeart/2008/layout/NameandTitleOrganizationalChart"/>
    <dgm:cxn modelId="{8AC90E36-657C-48A0-B0B9-7B6E8EE109FB}" type="presOf" srcId="{2E0D7332-FDA6-43A0-AE9F-0382BBBC15E1}" destId="{71E2DC5D-0E6B-483F-B550-662E77F8077B}" srcOrd="0" destOrd="0" presId="urn:microsoft.com/office/officeart/2008/layout/NameandTitleOrganizationalChart"/>
    <dgm:cxn modelId="{A2D76B38-754D-4B81-9F88-EE6CA69F9B81}" type="presOf" srcId="{9E51B8AF-B34A-49D1-97C0-5EFB8DCC21B4}" destId="{8A37DF7C-9ADD-4094-A1D6-06ADF8F8A776}" srcOrd="1" destOrd="0" presId="urn:microsoft.com/office/officeart/2008/layout/NameandTitleOrganizationalChart"/>
    <dgm:cxn modelId="{20160D3F-16B8-4923-B41C-AB833B329DD4}" srcId="{55E173C8-0366-4EC6-9A0F-3F9476F28378}" destId="{54FEF72A-6A4A-4F7D-AF59-A16E3D163B36}" srcOrd="6" destOrd="0" parTransId="{A4B7C92F-8A12-4CCA-BA61-4027812E067A}" sibTransId="{11C7AACC-5BB7-4AC5-B614-1F1AA7794DE9}"/>
    <dgm:cxn modelId="{20671E3F-0504-4788-A033-13F87DBC3DDC}" srcId="{132D8783-17F1-4CB2-87D6-6C716B39B59B}" destId="{C1B3CCA8-E187-43BD-A23B-3D7A730B40B6}" srcOrd="0" destOrd="0" parTransId="{AACC1BDA-7FDE-4D0A-901F-359CC3A9070B}" sibTransId="{65FB2B72-4645-4760-A90B-735D68860BD2}"/>
    <dgm:cxn modelId="{84B2275B-5D7C-4E04-8CE6-FE83587CA91A}" type="presOf" srcId="{A1510AA0-462C-4DA5-B491-C03E1AE025CA}" destId="{E2108019-2411-4352-A366-BC16594C16D8}" srcOrd="1" destOrd="0" presId="urn:microsoft.com/office/officeart/2008/layout/NameandTitleOrganizationalChart"/>
    <dgm:cxn modelId="{1CBCB75E-7EEE-4F27-A6C9-3082A8816B2F}" type="presOf" srcId="{23ACF713-84B8-49BF-9E18-BA465DBD8118}" destId="{4E002D0C-FC79-4CF1-9C38-9B0D5655EADE}" srcOrd="0" destOrd="0" presId="urn:microsoft.com/office/officeart/2008/layout/NameandTitleOrganizationalChart"/>
    <dgm:cxn modelId="{901E4D61-F2C5-455A-B814-5778488210D9}" srcId="{9B6C91D1-9B39-4957-AC94-A84D7CA79801}" destId="{D9869536-1D02-451F-B906-380BFA481EAB}" srcOrd="0" destOrd="0" parTransId="{96E0A586-5656-4A28-9DBE-EB01715062F9}" sibTransId="{F503B6C4-9F71-4BF6-9919-64ABFA56D3B3}"/>
    <dgm:cxn modelId="{8EBABB49-9249-4F9F-84AD-90CDD8A494C9}" srcId="{9E51B8AF-B34A-49D1-97C0-5EFB8DCC21B4}" destId="{55E173C8-0366-4EC6-9A0F-3F9476F28378}" srcOrd="0" destOrd="0" parTransId="{90DCB808-E00B-48B3-A896-5EBBE7B51F1A}" sibTransId="{8D76C5F8-BA29-4FEE-AF07-FFAC8C87708A}"/>
    <dgm:cxn modelId="{629A2C6D-D186-4289-ABA9-9FC9613D1291}" type="presOf" srcId="{A1510AA0-462C-4DA5-B491-C03E1AE025CA}" destId="{1C035886-B1B6-4833-AF3C-49B6DBCB4F81}" srcOrd="0" destOrd="0" presId="urn:microsoft.com/office/officeart/2008/layout/NameandTitleOrganizationalChart"/>
    <dgm:cxn modelId="{5DAC2D54-B61C-43F6-8472-B31A71F1C223}" type="presOf" srcId="{D1CE662E-33C8-417E-B9F6-8939B019BE20}" destId="{B9150760-63F8-4FE0-89A1-859F93D5B693}" srcOrd="0" destOrd="0" presId="urn:microsoft.com/office/officeart/2008/layout/NameandTitleOrganizationalChart"/>
    <dgm:cxn modelId="{A69E7D78-1010-45B6-B842-2EB584604670}" type="presOf" srcId="{06805611-37A4-4C1C-816F-B316F82C09DB}" destId="{18D13B0B-93BE-442E-9012-014831B3E30D}" srcOrd="0" destOrd="0" presId="urn:microsoft.com/office/officeart/2008/layout/NameandTitleOrganizationalChart"/>
    <dgm:cxn modelId="{1DF3A978-BD74-481C-B8DF-2AD0008133A7}" type="presOf" srcId="{23ACF713-84B8-49BF-9E18-BA465DBD8118}" destId="{21A2AE07-9545-4087-827A-9A1C9C1A59CF}" srcOrd="1" destOrd="0" presId="urn:microsoft.com/office/officeart/2008/layout/NameandTitleOrganizationalChart"/>
    <dgm:cxn modelId="{FAB51059-13FD-4ACE-B986-CE2FFEABD2F5}" type="presOf" srcId="{CE9D6BAC-3808-468C-A514-09FA08AD17F2}" destId="{6A93A4EB-3D48-432A-A154-CDD4EC367F69}" srcOrd="0" destOrd="0" presId="urn:microsoft.com/office/officeart/2008/layout/NameandTitleOrganizationalChart"/>
    <dgm:cxn modelId="{11CE3359-060F-4BE7-BBEA-5FCCE0B8E6D0}" type="presOf" srcId="{D9869536-1D02-451F-B906-380BFA481EAB}" destId="{59273543-54FB-40A1-A965-14004A8DFDDF}" srcOrd="0" destOrd="0" presId="urn:microsoft.com/office/officeart/2008/layout/NameandTitleOrganizationalChart"/>
    <dgm:cxn modelId="{B7CCFE7A-B4D0-4723-A680-913A212CCE7A}" type="presOf" srcId="{8D76C5F8-BA29-4FEE-AF07-FFAC8C87708A}" destId="{F416A9BD-EDAA-4127-AFC5-FEF7987614F2}" srcOrd="0" destOrd="0" presId="urn:microsoft.com/office/officeart/2008/layout/NameandTitleOrganizationalChart"/>
    <dgm:cxn modelId="{BAEB3D7D-2130-4022-A257-C21AD5AFE190}" type="presOf" srcId="{0052D384-C389-455E-ACA3-0C644706E821}" destId="{6CF6E795-1E18-45FB-8C84-6C32D7405769}" srcOrd="0" destOrd="0" presId="urn:microsoft.com/office/officeart/2008/layout/NameandTitleOrganizationalChart"/>
    <dgm:cxn modelId="{7922EB7E-EA51-49EB-8DD3-C5A63F7C5EEC}" type="presOf" srcId="{11C7AACC-5BB7-4AC5-B614-1F1AA7794DE9}" destId="{C24F07C5-4260-402E-A796-6D5EBF8833AC}" srcOrd="0" destOrd="0" presId="urn:microsoft.com/office/officeart/2008/layout/NameandTitleOrganizationalChart"/>
    <dgm:cxn modelId="{AA28817F-0B33-46DF-9DCB-304D017E9E74}" type="presOf" srcId="{132D8783-17F1-4CB2-87D6-6C716B39B59B}" destId="{B02A4977-BA96-406D-ACC1-19A2171C6289}" srcOrd="1" destOrd="0" presId="urn:microsoft.com/office/officeart/2008/layout/NameandTitleOrganizationalChart"/>
    <dgm:cxn modelId="{CAC0EC81-10F4-47B1-8FB2-73972F56625E}" srcId="{55E173C8-0366-4EC6-9A0F-3F9476F28378}" destId="{0052D384-C389-455E-ACA3-0C644706E821}" srcOrd="5" destOrd="0" parTransId="{D1CE662E-33C8-417E-B9F6-8939B019BE20}" sibTransId="{5DBD34F3-A467-4537-BC67-1B63EDAD8500}"/>
    <dgm:cxn modelId="{07464283-4151-4469-92B1-060359C7717A}" type="presOf" srcId="{FEC6AD31-643C-4D61-BDAB-2E2274E56263}" destId="{07C684D1-E532-45BE-8870-41256A323853}" srcOrd="0" destOrd="0" presId="urn:microsoft.com/office/officeart/2008/layout/NameandTitleOrganizationalChart"/>
    <dgm:cxn modelId="{ACA07385-CA58-45CD-ABB4-9A3A91E7017D}" type="presOf" srcId="{23556C42-CD84-4FCC-802B-96D595A37BAD}" destId="{8E97812A-9351-4A2B-A746-4A43659FA646}" srcOrd="0" destOrd="0" presId="urn:microsoft.com/office/officeart/2008/layout/NameandTitleOrganizationalChart"/>
    <dgm:cxn modelId="{C54A8585-9517-4CB5-94BD-DE6A19398F2D}" type="presOf" srcId="{BA9CBB1B-3671-4E18-8006-B05500DCFD4C}" destId="{21B5D7AF-E8E5-4630-B812-BF60FD7C8A7E}" srcOrd="0" destOrd="0" presId="urn:microsoft.com/office/officeart/2008/layout/NameandTitleOrganizationalChart"/>
    <dgm:cxn modelId="{B7AA0E88-2173-4511-A245-468914D77F14}" type="presOf" srcId="{DD5BECCE-E9AD-40E9-BA19-4AD5F6BE3793}" destId="{4D4E3232-179D-4CB5-8065-E8B0043B7EA6}" srcOrd="0" destOrd="0" presId="urn:microsoft.com/office/officeart/2008/layout/NameandTitleOrganizationalChart"/>
    <dgm:cxn modelId="{4D70C18B-54F0-4494-9338-F78E430CAF1A}" type="presOf" srcId="{B6E9E2C0-67ED-4FDE-AD12-635DDFF0B6ED}" destId="{AD127127-DEA7-4D28-9D23-3FA856579D98}" srcOrd="0" destOrd="0" presId="urn:microsoft.com/office/officeart/2008/layout/NameandTitleOrganizationalChart"/>
    <dgm:cxn modelId="{4474E98C-F404-4B46-90B7-F4994C422A18}" type="presOf" srcId="{96DAC196-34C0-4907-875B-6701E153AF94}" destId="{56EC293D-5AE1-4A72-B0DA-D85C5F74B5BB}" srcOrd="0" destOrd="0" presId="urn:microsoft.com/office/officeart/2008/layout/NameandTitleOrganizationalChart"/>
    <dgm:cxn modelId="{8F395198-AA4D-4093-95A1-C687F26C15C8}" type="presOf" srcId="{56408B08-144E-4670-95EA-BBF6A955CF1C}" destId="{CB30C0A1-5369-4F01-9C6F-9DEDBA026659}" srcOrd="0" destOrd="0" presId="urn:microsoft.com/office/officeart/2008/layout/NameandTitleOrganizationalChart"/>
    <dgm:cxn modelId="{67BD249C-460A-4151-87FE-53AF69DE9B86}" type="presOf" srcId="{06411738-DB55-4B4F-93B6-9B6DE8202B03}" destId="{A1918AE5-33D4-4D7D-BFFF-5689FA6B2120}" srcOrd="1" destOrd="0" presId="urn:microsoft.com/office/officeart/2008/layout/NameandTitleOrganizationalChart"/>
    <dgm:cxn modelId="{D79AE69D-9F92-40A8-B87B-E06761183D3C}" type="presOf" srcId="{C1B3CCA8-E187-43BD-A23B-3D7A730B40B6}" destId="{CEEEB885-DA29-4660-8AAC-EE2EDA3A920D}" srcOrd="1" destOrd="0" presId="urn:microsoft.com/office/officeart/2008/layout/NameandTitleOrganizationalChart"/>
    <dgm:cxn modelId="{3C51A9AB-4250-428E-9801-79DFB338D1BB}" type="presOf" srcId="{F503B6C4-9F71-4BF6-9919-64ABFA56D3B3}" destId="{EDDD89CD-A725-412C-94B5-C2140C9C9DEF}" srcOrd="0" destOrd="0" presId="urn:microsoft.com/office/officeart/2008/layout/NameandTitleOrganizationalChart"/>
    <dgm:cxn modelId="{FF1428AC-4823-4D39-A371-1F07C1EA7572}" type="presOf" srcId="{8F1E1EB4-CBD6-40B0-9553-0C048BDD1C4C}" destId="{18B8C00A-590B-4658-9AFF-0AD0A6E8E29F}" srcOrd="0" destOrd="0" presId="urn:microsoft.com/office/officeart/2008/layout/NameandTitleOrganizationalChart"/>
    <dgm:cxn modelId="{2E6065AC-7326-4DBC-9C51-D1E3BBDC875F}" srcId="{55E173C8-0366-4EC6-9A0F-3F9476F28378}" destId="{A1510AA0-462C-4DA5-B491-C03E1AE025CA}" srcOrd="7" destOrd="0" parTransId="{F0A9ED6D-5096-483C-8F98-220F0FDBA198}" sibTransId="{96DAC196-34C0-4907-875B-6701E153AF94}"/>
    <dgm:cxn modelId="{67998FAC-4554-4CAB-97D5-FD51B22B5EF7}" srcId="{D9869536-1D02-451F-B906-380BFA481EAB}" destId="{9E51B8AF-B34A-49D1-97C0-5EFB8DCC21B4}" srcOrd="0" destOrd="0" parTransId="{2E0D7332-FDA6-43A0-AE9F-0382BBBC15E1}" sibTransId="{56408B08-144E-4670-95EA-BBF6A955CF1C}"/>
    <dgm:cxn modelId="{56F06EB0-45A0-4232-A2DA-CAFF541540E6}" type="presOf" srcId="{06411738-DB55-4B4F-93B6-9B6DE8202B03}" destId="{9BF05036-5E34-40B9-BAA9-9C1C8F069F97}" srcOrd="0" destOrd="0" presId="urn:microsoft.com/office/officeart/2008/layout/NameandTitleOrganizationalChart"/>
    <dgm:cxn modelId="{89EBB8B5-BA15-48CA-99F8-6343A8380D09}" srcId="{55E173C8-0366-4EC6-9A0F-3F9476F28378}" destId="{132D8783-17F1-4CB2-87D6-6C716B39B59B}" srcOrd="1" destOrd="0" parTransId="{FEC6AD31-643C-4D61-BDAB-2E2274E56263}" sibTransId="{06805611-37A4-4C1C-816F-B316F82C09DB}"/>
    <dgm:cxn modelId="{E0AAEBB5-BF2F-4EC9-98FD-5E3CBDC92094}" type="presOf" srcId="{66727202-A80B-44F3-908E-14AB4EF291F0}" destId="{BFF95DA3-F47F-4DFB-9A69-FCB677403254}" srcOrd="0" destOrd="0" presId="urn:microsoft.com/office/officeart/2008/layout/NameandTitleOrganizationalChart"/>
    <dgm:cxn modelId="{95BDFDB5-6A74-4346-B563-12EC48432462}" type="presOf" srcId="{4D8002A6-1591-42D2-8676-1EB6196C3FB0}" destId="{22738E0A-B5E0-4E4F-8CA5-5CDAF17536BD}" srcOrd="0" destOrd="0" presId="urn:microsoft.com/office/officeart/2008/layout/NameandTitleOrganizationalChart"/>
    <dgm:cxn modelId="{67CD7CB6-8B57-4A7A-A152-0D8EB38CBBD7}" type="presOf" srcId="{11BAE407-E16E-4E9E-A88D-FC9913115ED9}" destId="{E76A93BB-A2D4-439A-A898-709E62F2CA3E}" srcOrd="0" destOrd="0" presId="urn:microsoft.com/office/officeart/2008/layout/NameandTitleOrganizationalChart"/>
    <dgm:cxn modelId="{62815BBB-9D28-4CE5-80F7-C1383238C242}" type="presOf" srcId="{213A34A0-B4E5-445D-AFC3-47DFBDD32BDF}" destId="{1DBA7452-DF21-48F7-B1FF-26CBC2A5573C}" srcOrd="0" destOrd="0" presId="urn:microsoft.com/office/officeart/2008/layout/NameandTitleOrganizationalChart"/>
    <dgm:cxn modelId="{07AE88BF-354B-425A-BE7F-177C680CB902}" type="presOf" srcId="{DD5BECCE-E9AD-40E9-BA19-4AD5F6BE3793}" destId="{611535FF-2303-4DB0-9DE5-2BBD4B501FE1}" srcOrd="1" destOrd="0" presId="urn:microsoft.com/office/officeart/2008/layout/NameandTitleOrganizationalChart"/>
    <dgm:cxn modelId="{FD10B0BF-1FC0-41C6-B071-E7DD22719097}" type="presOf" srcId="{FBFDDA40-B3F1-494F-A472-61650F100A9D}" destId="{DBC7BA20-79D5-45F1-BEF6-161AEABFB32F}" srcOrd="0" destOrd="0" presId="urn:microsoft.com/office/officeart/2008/layout/NameandTitleOrganizationalChart"/>
    <dgm:cxn modelId="{C77F3DC4-1963-4DAC-85C7-26BA300F78AC}" type="presOf" srcId="{23556C42-CD84-4FCC-802B-96D595A37BAD}" destId="{FCA78184-C249-4349-890B-F0AEA320F5BC}" srcOrd="1" destOrd="0" presId="urn:microsoft.com/office/officeart/2008/layout/NameandTitleOrganizationalChart"/>
    <dgm:cxn modelId="{4ED5CECB-359E-4B92-AC34-55BAEEB6A3B0}" type="presOf" srcId="{025396B1-C657-4F5D-9C4C-BEF308B868C9}" destId="{73C188CD-2C25-4350-A31A-2B72866C7D7D}" srcOrd="0" destOrd="0" presId="urn:microsoft.com/office/officeart/2008/layout/NameandTitleOrganizationalChart"/>
    <dgm:cxn modelId="{EE7617DB-BAA6-4D9F-BB86-FC991FB79F60}" srcId="{55E173C8-0366-4EC6-9A0F-3F9476F28378}" destId="{06411738-DB55-4B4F-93B6-9B6DE8202B03}" srcOrd="3" destOrd="0" parTransId="{4B4FF161-EE73-4AD3-8E77-4850B0C5595E}" sibTransId="{BA9CBB1B-3671-4E18-8006-B05500DCFD4C}"/>
    <dgm:cxn modelId="{B4F882DD-DCF0-4706-B266-15666E10C1B5}" type="presOf" srcId="{65FB2B72-4645-4760-A90B-735D68860BD2}" destId="{BE697AC1-5161-4DB0-8986-EE5A621C16B9}" srcOrd="0" destOrd="0" presId="urn:microsoft.com/office/officeart/2008/layout/NameandTitleOrganizationalChart"/>
    <dgm:cxn modelId="{049C3FE3-B915-42B8-9406-385370A52F3D}" type="presOf" srcId="{132D8783-17F1-4CB2-87D6-6C716B39B59B}" destId="{66CDA764-ADF3-4F3C-A323-A84D3A1DF754}" srcOrd="0" destOrd="0" presId="urn:microsoft.com/office/officeart/2008/layout/NameandTitleOrganizationalChart"/>
    <dgm:cxn modelId="{6F2005EE-5AFF-4BC9-BBB6-9E5AA9C1A58C}" type="presOf" srcId="{9B6C91D1-9B39-4957-AC94-A84D7CA79801}" destId="{B26B0776-82E0-4038-85CC-060A71069D0F}" srcOrd="0" destOrd="0" presId="urn:microsoft.com/office/officeart/2008/layout/NameandTitleOrganizationalChart"/>
    <dgm:cxn modelId="{4645C0F2-1E2F-4F65-8888-BFC6867EC817}" type="presOf" srcId="{B6E9E2C0-67ED-4FDE-AD12-635DDFF0B6ED}" destId="{F14D8963-92B1-4FC1-A292-FCE747C4F52D}" srcOrd="1" destOrd="0" presId="urn:microsoft.com/office/officeart/2008/layout/NameandTitleOrganizationalChart"/>
    <dgm:cxn modelId="{8269F3F3-68C0-40F8-BABA-E47E25551B05}" type="presOf" srcId="{5DBD34F3-A467-4537-BC67-1B63EDAD8500}" destId="{88A7E085-E075-41AB-8263-B23C0B198D65}" srcOrd="0" destOrd="0" presId="urn:microsoft.com/office/officeart/2008/layout/NameandTitleOrganizationalChart"/>
    <dgm:cxn modelId="{9DA557F6-95BE-4DCE-A49D-A0D0FACDBCFA}" type="presOf" srcId="{54FEF72A-6A4A-4F7D-AF59-A16E3D163B36}" destId="{AB022EB8-02F4-47BA-9EA1-B60D95BDBF13}" srcOrd="1" destOrd="0" presId="urn:microsoft.com/office/officeart/2008/layout/NameandTitleOrganizationalChart"/>
    <dgm:cxn modelId="{6FC24AF9-04FE-4D9E-BF01-8E7722F1E075}" srcId="{55E173C8-0366-4EC6-9A0F-3F9476F28378}" destId="{23556C42-CD84-4FCC-802B-96D595A37BAD}" srcOrd="4" destOrd="0" parTransId="{213A34A0-B4E5-445D-AFC3-47DFBDD32BDF}" sibTransId="{FBFDDA40-B3F1-494F-A472-61650F100A9D}"/>
    <dgm:cxn modelId="{43A866FC-CE9F-47EF-A68F-E6B72E6BD3E5}" type="presOf" srcId="{0052D384-C389-455E-ACA3-0C644706E821}" destId="{BCAAA419-A804-4BE0-BA76-9F9284F54E59}" srcOrd="1" destOrd="0" presId="urn:microsoft.com/office/officeart/2008/layout/NameandTitleOrganizationalChart"/>
    <dgm:cxn modelId="{F04E89FD-ECA2-4F4C-8DA0-DE0E4C6F4455}" type="presOf" srcId="{90DCB808-E00B-48B3-A896-5EBBE7B51F1A}" destId="{121EDEBA-C48F-41A5-B708-3817049E0F02}" srcOrd="0" destOrd="0" presId="urn:microsoft.com/office/officeart/2008/layout/NameandTitleOrganizationalChart"/>
    <dgm:cxn modelId="{91D79CFD-4B39-4A6B-B567-74C149C655F2}" type="presOf" srcId="{D9869536-1D02-451F-B906-380BFA481EAB}" destId="{612E41FC-7D3E-4C64-87F6-1C198FD241B0}" srcOrd="1" destOrd="0" presId="urn:microsoft.com/office/officeart/2008/layout/NameandTitleOrganizationalChart"/>
    <dgm:cxn modelId="{80D07101-F95C-4540-B21B-930AC58053D9}" type="presParOf" srcId="{B26B0776-82E0-4038-85CC-060A71069D0F}" destId="{B1F32612-D86A-49EB-B8F5-B0D9A60FABB1}" srcOrd="0" destOrd="0" presId="urn:microsoft.com/office/officeart/2008/layout/NameandTitleOrganizationalChart"/>
    <dgm:cxn modelId="{F6F38E89-E24F-45C6-8FA5-B8937269CA25}" type="presParOf" srcId="{B1F32612-D86A-49EB-B8F5-B0D9A60FABB1}" destId="{E050315F-67E1-4019-B87B-473C4F1C67A1}" srcOrd="0" destOrd="0" presId="urn:microsoft.com/office/officeart/2008/layout/NameandTitleOrganizationalChart"/>
    <dgm:cxn modelId="{74464030-EED7-41FB-A51A-536324E78103}" type="presParOf" srcId="{E050315F-67E1-4019-B87B-473C4F1C67A1}" destId="{59273543-54FB-40A1-A965-14004A8DFDDF}" srcOrd="0" destOrd="0" presId="urn:microsoft.com/office/officeart/2008/layout/NameandTitleOrganizationalChart"/>
    <dgm:cxn modelId="{C665BBCC-964A-4D22-BA44-1E56D2FD37B1}" type="presParOf" srcId="{E050315F-67E1-4019-B87B-473C4F1C67A1}" destId="{EDDD89CD-A725-412C-94B5-C2140C9C9DEF}" srcOrd="1" destOrd="0" presId="urn:microsoft.com/office/officeart/2008/layout/NameandTitleOrganizationalChart"/>
    <dgm:cxn modelId="{4A66285B-178F-41C4-A09A-815584E0ACDB}" type="presParOf" srcId="{E050315F-67E1-4019-B87B-473C4F1C67A1}" destId="{612E41FC-7D3E-4C64-87F6-1C198FD241B0}" srcOrd="2" destOrd="0" presId="urn:microsoft.com/office/officeart/2008/layout/NameandTitleOrganizationalChart"/>
    <dgm:cxn modelId="{12D8EF54-47BF-4FA4-9D23-7D31371DE766}" type="presParOf" srcId="{B1F32612-D86A-49EB-B8F5-B0D9A60FABB1}" destId="{318E0423-3640-4406-8468-95A579619235}" srcOrd="1" destOrd="0" presId="urn:microsoft.com/office/officeart/2008/layout/NameandTitleOrganizationalChart"/>
    <dgm:cxn modelId="{DB5D8F00-DE78-4058-ACE9-1EC879DBABEE}" type="presParOf" srcId="{318E0423-3640-4406-8468-95A579619235}" destId="{71E2DC5D-0E6B-483F-B550-662E77F8077B}" srcOrd="0" destOrd="0" presId="urn:microsoft.com/office/officeart/2008/layout/NameandTitleOrganizationalChart"/>
    <dgm:cxn modelId="{27BD3CC7-BC6E-4DBC-95C0-47530A6755CB}" type="presParOf" srcId="{318E0423-3640-4406-8468-95A579619235}" destId="{09FB6104-4961-4D01-9D87-36FE057DEDCB}" srcOrd="1" destOrd="0" presId="urn:microsoft.com/office/officeart/2008/layout/NameandTitleOrganizationalChart"/>
    <dgm:cxn modelId="{C5DF6421-E3C7-46F5-81F1-7874EDCFAEC4}" type="presParOf" srcId="{09FB6104-4961-4D01-9D87-36FE057DEDCB}" destId="{8368A289-4242-45CA-9684-96EA80FBDC60}" srcOrd="0" destOrd="0" presId="urn:microsoft.com/office/officeart/2008/layout/NameandTitleOrganizationalChart"/>
    <dgm:cxn modelId="{45EC1F72-DAF4-4414-9F1B-6BBBC523D232}" type="presParOf" srcId="{8368A289-4242-45CA-9684-96EA80FBDC60}" destId="{6B53403D-5B06-40B5-A6A2-1773AE830F15}" srcOrd="0" destOrd="0" presId="urn:microsoft.com/office/officeart/2008/layout/NameandTitleOrganizationalChart"/>
    <dgm:cxn modelId="{1B5D587C-0700-4B3C-A456-11556D5F1E1F}" type="presParOf" srcId="{8368A289-4242-45CA-9684-96EA80FBDC60}" destId="{CB30C0A1-5369-4F01-9C6F-9DEDBA026659}" srcOrd="1" destOrd="0" presId="urn:microsoft.com/office/officeart/2008/layout/NameandTitleOrganizationalChart"/>
    <dgm:cxn modelId="{C48F542E-AD50-490C-89E2-54C35D90A38C}" type="presParOf" srcId="{8368A289-4242-45CA-9684-96EA80FBDC60}" destId="{8A37DF7C-9ADD-4094-A1D6-06ADF8F8A776}" srcOrd="2" destOrd="0" presId="urn:microsoft.com/office/officeart/2008/layout/NameandTitleOrganizationalChart"/>
    <dgm:cxn modelId="{A5054B77-17B5-43F2-9650-F6383EB81332}" type="presParOf" srcId="{09FB6104-4961-4D01-9D87-36FE057DEDCB}" destId="{5B4A249E-7A06-497F-844F-E78B376CCD1F}" srcOrd="1" destOrd="0" presId="urn:microsoft.com/office/officeart/2008/layout/NameandTitleOrganizationalChart"/>
    <dgm:cxn modelId="{E06969E6-99DE-4B3E-BAF2-4CF4AF6C02AA}" type="presParOf" srcId="{5B4A249E-7A06-497F-844F-E78B376CCD1F}" destId="{121EDEBA-C48F-41A5-B708-3817049E0F02}" srcOrd="0" destOrd="0" presId="urn:microsoft.com/office/officeart/2008/layout/NameandTitleOrganizationalChart"/>
    <dgm:cxn modelId="{304A5B30-798F-4339-8D13-C587460AA886}" type="presParOf" srcId="{5B4A249E-7A06-497F-844F-E78B376CCD1F}" destId="{8A9A50B0-A89C-4DD5-9EE5-A392FD26582A}" srcOrd="1" destOrd="0" presId="urn:microsoft.com/office/officeart/2008/layout/NameandTitleOrganizationalChart"/>
    <dgm:cxn modelId="{5D36A5A6-FFE9-48CD-B741-D2945098240B}" type="presParOf" srcId="{8A9A50B0-A89C-4DD5-9EE5-A392FD26582A}" destId="{F80B874F-BD1D-4181-989D-C8AAA47EF2FB}" srcOrd="0" destOrd="0" presId="urn:microsoft.com/office/officeart/2008/layout/NameandTitleOrganizationalChart"/>
    <dgm:cxn modelId="{556C9DC1-37EE-491C-B3DD-8BC82B02E583}" type="presParOf" srcId="{F80B874F-BD1D-4181-989D-C8AAA47EF2FB}" destId="{0637E282-5DDE-445D-9585-D3F71D371406}" srcOrd="0" destOrd="0" presId="urn:microsoft.com/office/officeart/2008/layout/NameandTitleOrganizationalChart"/>
    <dgm:cxn modelId="{4501573C-1758-4B78-87D3-E8EB356CA464}" type="presParOf" srcId="{F80B874F-BD1D-4181-989D-C8AAA47EF2FB}" destId="{F416A9BD-EDAA-4127-AFC5-FEF7987614F2}" srcOrd="1" destOrd="0" presId="urn:microsoft.com/office/officeart/2008/layout/NameandTitleOrganizationalChart"/>
    <dgm:cxn modelId="{AC1B62CB-92E5-46E3-82EC-FDC31E3470D0}" type="presParOf" srcId="{F80B874F-BD1D-4181-989D-C8AAA47EF2FB}" destId="{48E30A86-2A6D-44CC-8483-8C6C53B508E3}" srcOrd="2" destOrd="0" presId="urn:microsoft.com/office/officeart/2008/layout/NameandTitleOrganizationalChart"/>
    <dgm:cxn modelId="{96ED464B-A884-464F-8EC6-9A61FD1EF7C8}" type="presParOf" srcId="{8A9A50B0-A89C-4DD5-9EE5-A392FD26582A}" destId="{5D71EE88-A25E-404F-83AB-C8B58BA9EE5C}" srcOrd="1" destOrd="0" presId="urn:microsoft.com/office/officeart/2008/layout/NameandTitleOrganizationalChart"/>
    <dgm:cxn modelId="{A6E1929E-55AB-411C-BA53-5DF4524877E0}" type="presParOf" srcId="{5D71EE88-A25E-404F-83AB-C8B58BA9EE5C}" destId="{1DBA7452-DF21-48F7-B1FF-26CBC2A5573C}" srcOrd="0" destOrd="0" presId="urn:microsoft.com/office/officeart/2008/layout/NameandTitleOrganizationalChart"/>
    <dgm:cxn modelId="{878CD706-20D5-472B-893A-B94DB82C1914}" type="presParOf" srcId="{5D71EE88-A25E-404F-83AB-C8B58BA9EE5C}" destId="{4A366ABB-F406-4F7E-AB66-8DDA883D3B7D}" srcOrd="1" destOrd="0" presId="urn:microsoft.com/office/officeart/2008/layout/NameandTitleOrganizationalChart"/>
    <dgm:cxn modelId="{56A9D14A-B10C-4952-BF4F-7592C597E158}" type="presParOf" srcId="{4A366ABB-F406-4F7E-AB66-8DDA883D3B7D}" destId="{33CD0610-EE22-4938-9417-EAC82A70FE41}" srcOrd="0" destOrd="0" presId="urn:microsoft.com/office/officeart/2008/layout/NameandTitleOrganizationalChart"/>
    <dgm:cxn modelId="{25905BA8-AB3F-4E66-9787-7C2BD55861B2}" type="presParOf" srcId="{33CD0610-EE22-4938-9417-EAC82A70FE41}" destId="{8E97812A-9351-4A2B-A746-4A43659FA646}" srcOrd="0" destOrd="0" presId="urn:microsoft.com/office/officeart/2008/layout/NameandTitleOrganizationalChart"/>
    <dgm:cxn modelId="{D0C91CDB-177B-4FF5-8D34-AFD0787DA17E}" type="presParOf" srcId="{33CD0610-EE22-4938-9417-EAC82A70FE41}" destId="{DBC7BA20-79D5-45F1-BEF6-161AEABFB32F}" srcOrd="1" destOrd="0" presId="urn:microsoft.com/office/officeart/2008/layout/NameandTitleOrganizationalChart"/>
    <dgm:cxn modelId="{21BB989E-EDEB-4962-AB2E-4D6E89200869}" type="presParOf" srcId="{33CD0610-EE22-4938-9417-EAC82A70FE41}" destId="{FCA78184-C249-4349-890B-F0AEA320F5BC}" srcOrd="2" destOrd="0" presId="urn:microsoft.com/office/officeart/2008/layout/NameandTitleOrganizationalChart"/>
    <dgm:cxn modelId="{968DFF80-C8D9-4995-AEFF-37869689EF49}" type="presParOf" srcId="{4A366ABB-F406-4F7E-AB66-8DDA883D3B7D}" destId="{A4312717-4398-40CF-BB75-7E424C1C4095}" srcOrd="1" destOrd="0" presId="urn:microsoft.com/office/officeart/2008/layout/NameandTitleOrganizationalChart"/>
    <dgm:cxn modelId="{98BEA4D1-EFDF-44F3-8616-E3CA66C08E0C}" type="presParOf" srcId="{4A366ABB-F406-4F7E-AB66-8DDA883D3B7D}" destId="{795EE772-2B86-4C6D-9ECC-583493B59DBB}" srcOrd="2" destOrd="0" presId="urn:microsoft.com/office/officeart/2008/layout/NameandTitleOrganizationalChart"/>
    <dgm:cxn modelId="{EA312581-4F23-4631-BBCF-C7ABDF69388F}" type="presParOf" srcId="{5D71EE88-A25E-404F-83AB-C8B58BA9EE5C}" destId="{B9150760-63F8-4FE0-89A1-859F93D5B693}" srcOrd="2" destOrd="0" presId="urn:microsoft.com/office/officeart/2008/layout/NameandTitleOrganizationalChart"/>
    <dgm:cxn modelId="{889627F3-B7D8-4F5E-A292-A13B20DABAD8}" type="presParOf" srcId="{5D71EE88-A25E-404F-83AB-C8B58BA9EE5C}" destId="{2A1BE600-BF4B-4540-8B2D-51374764C6BD}" srcOrd="3" destOrd="0" presId="urn:microsoft.com/office/officeart/2008/layout/NameandTitleOrganizationalChart"/>
    <dgm:cxn modelId="{FD2FFEDB-0586-45CE-9BD3-749AEECAADD1}" type="presParOf" srcId="{2A1BE600-BF4B-4540-8B2D-51374764C6BD}" destId="{148AE8ED-1FBE-46A7-A262-F5D8832F9FF4}" srcOrd="0" destOrd="0" presId="urn:microsoft.com/office/officeart/2008/layout/NameandTitleOrganizationalChart"/>
    <dgm:cxn modelId="{425EAA49-9AFC-4DA9-A1AD-AA450E3833F3}" type="presParOf" srcId="{148AE8ED-1FBE-46A7-A262-F5D8832F9FF4}" destId="{6CF6E795-1E18-45FB-8C84-6C32D7405769}" srcOrd="0" destOrd="0" presId="urn:microsoft.com/office/officeart/2008/layout/NameandTitleOrganizationalChart"/>
    <dgm:cxn modelId="{1E994A72-5348-40DD-8BCD-11A098009097}" type="presParOf" srcId="{148AE8ED-1FBE-46A7-A262-F5D8832F9FF4}" destId="{88A7E085-E075-41AB-8263-B23C0B198D65}" srcOrd="1" destOrd="0" presId="urn:microsoft.com/office/officeart/2008/layout/NameandTitleOrganizationalChart"/>
    <dgm:cxn modelId="{02A940A8-2479-4BBE-8B00-33C8F46882A3}" type="presParOf" srcId="{148AE8ED-1FBE-46A7-A262-F5D8832F9FF4}" destId="{BCAAA419-A804-4BE0-BA76-9F9284F54E59}" srcOrd="2" destOrd="0" presId="urn:microsoft.com/office/officeart/2008/layout/NameandTitleOrganizationalChart"/>
    <dgm:cxn modelId="{1404FF97-AC27-439B-A98B-48FF186A88A3}" type="presParOf" srcId="{2A1BE600-BF4B-4540-8B2D-51374764C6BD}" destId="{709A563E-C85A-49EF-B135-F52556AE7C21}" srcOrd="1" destOrd="0" presId="urn:microsoft.com/office/officeart/2008/layout/NameandTitleOrganizationalChart"/>
    <dgm:cxn modelId="{C5219032-2E88-4307-8A36-062CC3BDB513}" type="presParOf" srcId="{2A1BE600-BF4B-4540-8B2D-51374764C6BD}" destId="{E0B6AA12-259D-4D8B-837B-2968F4864CEA}" srcOrd="2" destOrd="0" presId="urn:microsoft.com/office/officeart/2008/layout/NameandTitleOrganizationalChart"/>
    <dgm:cxn modelId="{73F1EE4A-8E2A-43CA-913C-F9B5729DF973}" type="presParOf" srcId="{5D71EE88-A25E-404F-83AB-C8B58BA9EE5C}" destId="{0A922C2E-EDF1-44FA-8757-FDF8BF7DC7AC}" srcOrd="4" destOrd="0" presId="urn:microsoft.com/office/officeart/2008/layout/NameandTitleOrganizationalChart"/>
    <dgm:cxn modelId="{B68FF6DA-0D77-41FC-9DF9-D05099971F8A}" type="presParOf" srcId="{5D71EE88-A25E-404F-83AB-C8B58BA9EE5C}" destId="{4A14643D-D394-4F42-94D5-3B017B6228F7}" srcOrd="5" destOrd="0" presId="urn:microsoft.com/office/officeart/2008/layout/NameandTitleOrganizationalChart"/>
    <dgm:cxn modelId="{3E73F64F-F0A3-49E8-B602-F0904E71845B}" type="presParOf" srcId="{4A14643D-D394-4F42-94D5-3B017B6228F7}" destId="{98974885-38DA-47AF-94D4-4E07542EA2BB}" srcOrd="0" destOrd="0" presId="urn:microsoft.com/office/officeart/2008/layout/NameandTitleOrganizationalChart"/>
    <dgm:cxn modelId="{0B4DF79C-B5AC-469A-8311-1759A363DB50}" type="presParOf" srcId="{98974885-38DA-47AF-94D4-4E07542EA2BB}" destId="{37364BBE-1979-4FF2-943B-00EA08434313}" srcOrd="0" destOrd="0" presId="urn:microsoft.com/office/officeart/2008/layout/NameandTitleOrganizationalChart"/>
    <dgm:cxn modelId="{77649D4C-EA7F-48DE-A686-F77F3B019DFB}" type="presParOf" srcId="{98974885-38DA-47AF-94D4-4E07542EA2BB}" destId="{C24F07C5-4260-402E-A796-6D5EBF8833AC}" srcOrd="1" destOrd="0" presId="urn:microsoft.com/office/officeart/2008/layout/NameandTitleOrganizationalChart"/>
    <dgm:cxn modelId="{C69B6DAC-859C-4797-AD6E-0AAD206C9BA1}" type="presParOf" srcId="{98974885-38DA-47AF-94D4-4E07542EA2BB}" destId="{AB022EB8-02F4-47BA-9EA1-B60D95BDBF13}" srcOrd="2" destOrd="0" presId="urn:microsoft.com/office/officeart/2008/layout/NameandTitleOrganizationalChart"/>
    <dgm:cxn modelId="{4772E43E-5440-4C2F-9F70-3B947A71331B}" type="presParOf" srcId="{4A14643D-D394-4F42-94D5-3B017B6228F7}" destId="{CE2FE1AF-A115-4423-83CC-803CB0A9D334}" srcOrd="1" destOrd="0" presId="urn:microsoft.com/office/officeart/2008/layout/NameandTitleOrganizationalChart"/>
    <dgm:cxn modelId="{F8573D32-180A-4A20-8DF0-145071E3275E}" type="presParOf" srcId="{4A14643D-D394-4F42-94D5-3B017B6228F7}" destId="{9D6CDD6F-0564-497D-A6AD-E763ACB862EA}" srcOrd="2" destOrd="0" presId="urn:microsoft.com/office/officeart/2008/layout/NameandTitleOrganizationalChart"/>
    <dgm:cxn modelId="{7C7D2D35-A9BE-4DEE-81CD-1725E27A9BF8}" type="presParOf" srcId="{5D71EE88-A25E-404F-83AB-C8B58BA9EE5C}" destId="{F5C790D6-F6C7-42EC-8A2C-A46BAA819C0C}" srcOrd="6" destOrd="0" presId="urn:microsoft.com/office/officeart/2008/layout/NameandTitleOrganizationalChart"/>
    <dgm:cxn modelId="{2193BD91-C2A7-4BDF-A28C-0B171F500112}" type="presParOf" srcId="{5D71EE88-A25E-404F-83AB-C8B58BA9EE5C}" destId="{429F7D90-C48B-4E36-BB9A-B9EE824952BA}" srcOrd="7" destOrd="0" presId="urn:microsoft.com/office/officeart/2008/layout/NameandTitleOrganizationalChart"/>
    <dgm:cxn modelId="{58D83DC6-B485-43D0-A872-4299B2F8FD04}" type="presParOf" srcId="{429F7D90-C48B-4E36-BB9A-B9EE824952BA}" destId="{64CA6C77-2AEB-44CF-BF8F-CB4613208267}" srcOrd="0" destOrd="0" presId="urn:microsoft.com/office/officeart/2008/layout/NameandTitleOrganizationalChart"/>
    <dgm:cxn modelId="{F0D42549-7754-49DE-A1C9-2C445E3EC353}" type="presParOf" srcId="{64CA6C77-2AEB-44CF-BF8F-CB4613208267}" destId="{1C035886-B1B6-4833-AF3C-49B6DBCB4F81}" srcOrd="0" destOrd="0" presId="urn:microsoft.com/office/officeart/2008/layout/NameandTitleOrganizationalChart"/>
    <dgm:cxn modelId="{B77687D7-D0A8-4133-A72C-14190A84BD01}" type="presParOf" srcId="{64CA6C77-2AEB-44CF-BF8F-CB4613208267}" destId="{56EC293D-5AE1-4A72-B0DA-D85C5F74B5BB}" srcOrd="1" destOrd="0" presId="urn:microsoft.com/office/officeart/2008/layout/NameandTitleOrganizationalChart"/>
    <dgm:cxn modelId="{38E98FEE-2ACB-471C-A1BD-0F88EF716E97}" type="presParOf" srcId="{64CA6C77-2AEB-44CF-BF8F-CB4613208267}" destId="{E2108019-2411-4352-A366-BC16594C16D8}" srcOrd="2" destOrd="0" presId="urn:microsoft.com/office/officeart/2008/layout/NameandTitleOrganizationalChart"/>
    <dgm:cxn modelId="{9CCF6F2E-5920-4A97-8CD5-FAE12B7B4014}" type="presParOf" srcId="{429F7D90-C48B-4E36-BB9A-B9EE824952BA}" destId="{91D507B5-9308-4C7D-8640-21E4D2176786}" srcOrd="1" destOrd="0" presId="urn:microsoft.com/office/officeart/2008/layout/NameandTitleOrganizationalChart"/>
    <dgm:cxn modelId="{7FE5CF72-0E9D-44E5-831E-E7FB6A01A675}" type="presParOf" srcId="{429F7D90-C48B-4E36-BB9A-B9EE824952BA}" destId="{90DDB15A-96F2-4E34-A059-B0F060CDE3B4}" srcOrd="2" destOrd="0" presId="urn:microsoft.com/office/officeart/2008/layout/NameandTitleOrganizationalChart"/>
    <dgm:cxn modelId="{87F6F095-CFE9-408A-8C7B-646240CBF45D}" type="presParOf" srcId="{5D71EE88-A25E-404F-83AB-C8B58BA9EE5C}" destId="{6A93A4EB-3D48-432A-A154-CDD4EC367F69}" srcOrd="8" destOrd="0" presId="urn:microsoft.com/office/officeart/2008/layout/NameandTitleOrganizationalChart"/>
    <dgm:cxn modelId="{8ED12911-29D6-4606-A02E-2DD117A7FFB0}" type="presParOf" srcId="{5D71EE88-A25E-404F-83AB-C8B58BA9EE5C}" destId="{E2EC4A28-3D0E-4563-B5B9-17DB42EA9837}" srcOrd="9" destOrd="0" presId="urn:microsoft.com/office/officeart/2008/layout/NameandTitleOrganizationalChart"/>
    <dgm:cxn modelId="{8A8FFE95-D566-45D9-9D92-07A466819ABF}" type="presParOf" srcId="{E2EC4A28-3D0E-4563-B5B9-17DB42EA9837}" destId="{5060C4F6-F4AC-492E-B639-F966F33568ED}" srcOrd="0" destOrd="0" presId="urn:microsoft.com/office/officeart/2008/layout/NameandTitleOrganizationalChart"/>
    <dgm:cxn modelId="{0A892816-7880-4D0D-A9FF-CB65AD630028}" type="presParOf" srcId="{5060C4F6-F4AC-492E-B639-F966F33568ED}" destId="{AD127127-DEA7-4D28-9D23-3FA856579D98}" srcOrd="0" destOrd="0" presId="urn:microsoft.com/office/officeart/2008/layout/NameandTitleOrganizationalChart"/>
    <dgm:cxn modelId="{DD929506-B27B-4A1B-9A71-0E02EF3A5A94}" type="presParOf" srcId="{5060C4F6-F4AC-492E-B639-F966F33568ED}" destId="{22738E0A-B5E0-4E4F-8CA5-5CDAF17536BD}" srcOrd="1" destOrd="0" presId="urn:microsoft.com/office/officeart/2008/layout/NameandTitleOrganizationalChart"/>
    <dgm:cxn modelId="{4B3170B8-358B-4980-8720-550F0E0F82E1}" type="presParOf" srcId="{5060C4F6-F4AC-492E-B639-F966F33568ED}" destId="{F14D8963-92B1-4FC1-A292-FCE747C4F52D}" srcOrd="2" destOrd="0" presId="urn:microsoft.com/office/officeart/2008/layout/NameandTitleOrganizationalChart"/>
    <dgm:cxn modelId="{7D6116C6-4A04-44E1-9C27-4659B25838D9}" type="presParOf" srcId="{E2EC4A28-3D0E-4563-B5B9-17DB42EA9837}" destId="{6A31A109-CCF9-405B-BCB7-881E4A9F0EEB}" srcOrd="1" destOrd="0" presId="urn:microsoft.com/office/officeart/2008/layout/NameandTitleOrganizationalChart"/>
    <dgm:cxn modelId="{567C70C4-3759-47E2-AA5A-5F9B8468CE95}" type="presParOf" srcId="{E2EC4A28-3D0E-4563-B5B9-17DB42EA9837}" destId="{6619DE42-3170-46BB-9F0F-01FBC34D8899}" srcOrd="2" destOrd="0" presId="urn:microsoft.com/office/officeart/2008/layout/NameandTitleOrganizationalChart"/>
    <dgm:cxn modelId="{9DBF9317-3241-4158-A4A5-833446FEF025}" type="presParOf" srcId="{8A9A50B0-A89C-4DD5-9EE5-A392FD26582A}" destId="{756E5E21-8C25-4410-965D-1958F20D8E56}" srcOrd="2" destOrd="0" presId="urn:microsoft.com/office/officeart/2008/layout/NameandTitleOrganizationalChart"/>
    <dgm:cxn modelId="{95BDB16B-631E-4F52-91B0-477B3FAB2B30}" type="presParOf" srcId="{756E5E21-8C25-4410-965D-1958F20D8E56}" destId="{BFF95DA3-F47F-4DFB-9A69-FCB677403254}" srcOrd="0" destOrd="0" presId="urn:microsoft.com/office/officeart/2008/layout/NameandTitleOrganizationalChart"/>
    <dgm:cxn modelId="{29A1D6C4-0752-48D0-8C6E-A4E70B70CA78}" type="presParOf" srcId="{756E5E21-8C25-4410-965D-1958F20D8E56}" destId="{B4D04D0E-A42B-4635-B1BB-86B5A41AE16B}" srcOrd="1" destOrd="0" presId="urn:microsoft.com/office/officeart/2008/layout/NameandTitleOrganizationalChart"/>
    <dgm:cxn modelId="{6E1D29C0-5FF7-4EB6-B84C-FBAECB3A1723}" type="presParOf" srcId="{B4D04D0E-A42B-4635-B1BB-86B5A41AE16B}" destId="{942FE860-B498-48A6-B3BB-04B9C5E2B6ED}" srcOrd="0" destOrd="0" presId="urn:microsoft.com/office/officeart/2008/layout/NameandTitleOrganizationalChart"/>
    <dgm:cxn modelId="{48D50B20-9321-4A6C-A177-4392B0E83488}" type="presParOf" srcId="{942FE860-B498-48A6-B3BB-04B9C5E2B6ED}" destId="{4E002D0C-FC79-4CF1-9C38-9B0D5655EADE}" srcOrd="0" destOrd="0" presId="urn:microsoft.com/office/officeart/2008/layout/NameandTitleOrganizationalChart"/>
    <dgm:cxn modelId="{5472F17B-5D56-4E1A-A362-28688A0FBCCB}" type="presParOf" srcId="{942FE860-B498-48A6-B3BB-04B9C5E2B6ED}" destId="{73C188CD-2C25-4350-A31A-2B72866C7D7D}" srcOrd="1" destOrd="0" presId="urn:microsoft.com/office/officeart/2008/layout/NameandTitleOrganizationalChart"/>
    <dgm:cxn modelId="{FBC57370-0C7B-43D3-AC05-A7D04CF40015}" type="presParOf" srcId="{942FE860-B498-48A6-B3BB-04B9C5E2B6ED}" destId="{21A2AE07-9545-4087-827A-9A1C9C1A59CF}" srcOrd="2" destOrd="0" presId="urn:microsoft.com/office/officeart/2008/layout/NameandTitleOrganizationalChart"/>
    <dgm:cxn modelId="{3812C3C2-6C17-480A-8971-7E8391984D9C}" type="presParOf" srcId="{B4D04D0E-A42B-4635-B1BB-86B5A41AE16B}" destId="{40171E4F-D729-4FD9-8EE5-0517864DBA84}" srcOrd="1" destOrd="0" presId="urn:microsoft.com/office/officeart/2008/layout/NameandTitleOrganizationalChart"/>
    <dgm:cxn modelId="{D8FAF3B4-7DC3-4806-B9A6-DFC7BC1D1694}" type="presParOf" srcId="{B4D04D0E-A42B-4635-B1BB-86B5A41AE16B}" destId="{08BF0266-69BD-4765-A988-2008BD3A5186}" srcOrd="2" destOrd="0" presId="urn:microsoft.com/office/officeart/2008/layout/NameandTitleOrganizationalChart"/>
    <dgm:cxn modelId="{23711413-C8E8-497E-94DF-CB70D7CEB827}" type="presParOf" srcId="{756E5E21-8C25-4410-965D-1958F20D8E56}" destId="{07C684D1-E532-45BE-8870-41256A323853}" srcOrd="2" destOrd="0" presId="urn:microsoft.com/office/officeart/2008/layout/NameandTitleOrganizationalChart"/>
    <dgm:cxn modelId="{EA1CC386-3906-4FA8-8B06-AA0EB3AA48DA}" type="presParOf" srcId="{756E5E21-8C25-4410-965D-1958F20D8E56}" destId="{FB686A0E-9531-4960-B520-B16C8036EFE5}" srcOrd="3" destOrd="0" presId="urn:microsoft.com/office/officeart/2008/layout/NameandTitleOrganizationalChart"/>
    <dgm:cxn modelId="{7B1B2318-664E-4720-9CCD-3542FBE320D4}" type="presParOf" srcId="{FB686A0E-9531-4960-B520-B16C8036EFE5}" destId="{C5741C9F-DD70-4FB1-B628-69F5ADDD9EB4}" srcOrd="0" destOrd="0" presId="urn:microsoft.com/office/officeart/2008/layout/NameandTitleOrganizationalChart"/>
    <dgm:cxn modelId="{285AE564-90E3-412E-8F61-6CD65CBF7F14}" type="presParOf" srcId="{C5741C9F-DD70-4FB1-B628-69F5ADDD9EB4}" destId="{66CDA764-ADF3-4F3C-A323-A84D3A1DF754}" srcOrd="0" destOrd="0" presId="urn:microsoft.com/office/officeart/2008/layout/NameandTitleOrganizationalChart"/>
    <dgm:cxn modelId="{6F0449F1-5217-4EAA-A19C-3174A07B8890}" type="presParOf" srcId="{C5741C9F-DD70-4FB1-B628-69F5ADDD9EB4}" destId="{18D13B0B-93BE-442E-9012-014831B3E30D}" srcOrd="1" destOrd="0" presId="urn:microsoft.com/office/officeart/2008/layout/NameandTitleOrganizationalChart"/>
    <dgm:cxn modelId="{48697B67-29AB-401C-B8D2-D1E05625B8A3}" type="presParOf" srcId="{C5741C9F-DD70-4FB1-B628-69F5ADDD9EB4}" destId="{B02A4977-BA96-406D-ACC1-19A2171C6289}" srcOrd="2" destOrd="0" presId="urn:microsoft.com/office/officeart/2008/layout/NameandTitleOrganizationalChart"/>
    <dgm:cxn modelId="{7B0E117B-3453-424E-BBC4-4EA0B33B4B3D}" type="presParOf" srcId="{FB686A0E-9531-4960-B520-B16C8036EFE5}" destId="{48E1E3DA-D360-49E5-A3F5-A94D92F985B0}" srcOrd="1" destOrd="0" presId="urn:microsoft.com/office/officeart/2008/layout/NameandTitleOrganizationalChart"/>
    <dgm:cxn modelId="{27F379A0-28E2-4154-B48A-AF3845104B25}" type="presParOf" srcId="{FB686A0E-9531-4960-B520-B16C8036EFE5}" destId="{BF0D448A-12DC-4B00-847F-70063EA6BEFB}" srcOrd="2" destOrd="0" presId="urn:microsoft.com/office/officeart/2008/layout/NameandTitleOrganizationalChart"/>
    <dgm:cxn modelId="{0EFA06B9-B405-4012-8330-9B7BAB69378A}" type="presParOf" srcId="{BF0D448A-12DC-4B00-847F-70063EA6BEFB}" destId="{EAFDFF07-D06D-4590-9546-6D6D2886D5D2}" srcOrd="0" destOrd="0" presId="urn:microsoft.com/office/officeart/2008/layout/NameandTitleOrganizationalChart"/>
    <dgm:cxn modelId="{928F521E-A38C-4238-B1D0-928377C5FE6B}" type="presParOf" srcId="{BF0D448A-12DC-4B00-847F-70063EA6BEFB}" destId="{E609C557-1987-4EB4-A0BC-25B780E766A7}" srcOrd="1" destOrd="0" presId="urn:microsoft.com/office/officeart/2008/layout/NameandTitleOrganizationalChart"/>
    <dgm:cxn modelId="{3F578793-5150-4C7D-8E8D-0023E1F8E9DC}" type="presParOf" srcId="{E609C557-1987-4EB4-A0BC-25B780E766A7}" destId="{0231D879-3EA7-4D0D-A36F-D93D3542336D}" srcOrd="0" destOrd="0" presId="urn:microsoft.com/office/officeart/2008/layout/NameandTitleOrganizationalChart"/>
    <dgm:cxn modelId="{013258E2-F551-4FAE-AF3A-F004A3B9F629}" type="presParOf" srcId="{0231D879-3EA7-4D0D-A36F-D93D3542336D}" destId="{263A5294-B242-42E4-A2B6-009BF85B33A2}" srcOrd="0" destOrd="0" presId="urn:microsoft.com/office/officeart/2008/layout/NameandTitleOrganizationalChart"/>
    <dgm:cxn modelId="{D3CB6AAA-C5C2-4335-81B5-C7E80088BB49}" type="presParOf" srcId="{0231D879-3EA7-4D0D-A36F-D93D3542336D}" destId="{BE697AC1-5161-4DB0-8986-EE5A621C16B9}" srcOrd="1" destOrd="0" presId="urn:microsoft.com/office/officeart/2008/layout/NameandTitleOrganizationalChart"/>
    <dgm:cxn modelId="{49356513-E6D1-49BA-BEB6-C44F2B14F4BF}" type="presParOf" srcId="{0231D879-3EA7-4D0D-A36F-D93D3542336D}" destId="{CEEEB885-DA29-4660-8AAC-EE2EDA3A920D}" srcOrd="2" destOrd="0" presId="urn:microsoft.com/office/officeart/2008/layout/NameandTitleOrganizationalChart"/>
    <dgm:cxn modelId="{7A5DAEE1-4791-40C8-8971-E982F7D6432E}" type="presParOf" srcId="{E609C557-1987-4EB4-A0BC-25B780E766A7}" destId="{DA865AAE-F0B5-4742-BA04-9878B504580A}" srcOrd="1" destOrd="0" presId="urn:microsoft.com/office/officeart/2008/layout/NameandTitleOrganizationalChart"/>
    <dgm:cxn modelId="{5D6340B1-75E5-429A-A61B-D978D858A982}" type="presParOf" srcId="{E609C557-1987-4EB4-A0BC-25B780E766A7}" destId="{21F117C1-0E0A-472D-B7CC-EBC171FB29E5}" srcOrd="2" destOrd="0" presId="urn:microsoft.com/office/officeart/2008/layout/NameandTitleOrganizationalChart"/>
    <dgm:cxn modelId="{4C9CA659-9C5D-432D-8C93-54482F0B182B}" type="presParOf" srcId="{756E5E21-8C25-4410-965D-1958F20D8E56}" destId="{E76A93BB-A2D4-439A-A898-709E62F2CA3E}" srcOrd="4" destOrd="0" presId="urn:microsoft.com/office/officeart/2008/layout/NameandTitleOrganizationalChart"/>
    <dgm:cxn modelId="{C79ECC88-E12D-448D-B559-8D7B6473A1D5}" type="presParOf" srcId="{756E5E21-8C25-4410-965D-1958F20D8E56}" destId="{B24CB83A-7E53-4C3A-A39A-8E3E1F82D8D1}" srcOrd="5" destOrd="0" presId="urn:microsoft.com/office/officeart/2008/layout/NameandTitleOrganizationalChart"/>
    <dgm:cxn modelId="{B7586AC1-6052-4030-8DD4-8998C34EEAE0}" type="presParOf" srcId="{B24CB83A-7E53-4C3A-A39A-8E3E1F82D8D1}" destId="{2027170C-B96C-4C6F-87AE-E5D84004641A}" srcOrd="0" destOrd="0" presId="urn:microsoft.com/office/officeart/2008/layout/NameandTitleOrganizationalChart"/>
    <dgm:cxn modelId="{D37A50AF-5521-40FF-BA23-7B56F2B7F11C}" type="presParOf" srcId="{2027170C-B96C-4C6F-87AE-E5D84004641A}" destId="{4D4E3232-179D-4CB5-8065-E8B0043B7EA6}" srcOrd="0" destOrd="0" presId="urn:microsoft.com/office/officeart/2008/layout/NameandTitleOrganizationalChart"/>
    <dgm:cxn modelId="{9C79E790-D1F9-42BF-BA0B-830C72900428}" type="presParOf" srcId="{2027170C-B96C-4C6F-87AE-E5D84004641A}" destId="{18B8C00A-590B-4658-9AFF-0AD0A6E8E29F}" srcOrd="1" destOrd="0" presId="urn:microsoft.com/office/officeart/2008/layout/NameandTitleOrganizationalChart"/>
    <dgm:cxn modelId="{F4047370-95E0-4382-BE11-40D5A04F21A9}" type="presParOf" srcId="{2027170C-B96C-4C6F-87AE-E5D84004641A}" destId="{611535FF-2303-4DB0-9DE5-2BBD4B501FE1}" srcOrd="2" destOrd="0" presId="urn:microsoft.com/office/officeart/2008/layout/NameandTitleOrganizationalChart"/>
    <dgm:cxn modelId="{71B94C59-620A-45D4-9667-67847C96F122}" type="presParOf" srcId="{B24CB83A-7E53-4C3A-A39A-8E3E1F82D8D1}" destId="{3CAE2D27-DBDC-412B-B962-46FC99DA3E16}" srcOrd="1" destOrd="0" presId="urn:microsoft.com/office/officeart/2008/layout/NameandTitleOrganizationalChart"/>
    <dgm:cxn modelId="{6AF13BB2-1AD4-46DB-88C2-903BB0ACA5CF}" type="presParOf" srcId="{B24CB83A-7E53-4C3A-A39A-8E3E1F82D8D1}" destId="{BAEE3C1F-F860-4BE1-9BE5-C411D99DFBAA}" srcOrd="2" destOrd="0" presId="urn:microsoft.com/office/officeart/2008/layout/NameandTitleOrganizationalChart"/>
    <dgm:cxn modelId="{D3295CEE-235F-443F-BE60-4DDC90F8DB2E}" type="presParOf" srcId="{756E5E21-8C25-4410-965D-1958F20D8E56}" destId="{371BDC55-FAF0-405F-BA69-6EE041F80DBF}" srcOrd="6" destOrd="0" presId="urn:microsoft.com/office/officeart/2008/layout/NameandTitleOrganizationalChart"/>
    <dgm:cxn modelId="{0CB890F4-76C0-4C82-8022-36C5197D9CBD}" type="presParOf" srcId="{756E5E21-8C25-4410-965D-1958F20D8E56}" destId="{BBFFBE53-9C73-440D-BF01-BE714FD13E73}" srcOrd="7" destOrd="0" presId="urn:microsoft.com/office/officeart/2008/layout/NameandTitleOrganizationalChart"/>
    <dgm:cxn modelId="{6C582244-10F4-4482-A4E2-E3E55655FBAA}" type="presParOf" srcId="{BBFFBE53-9C73-440D-BF01-BE714FD13E73}" destId="{73D6CD2B-3974-4F6F-B0D1-5BCE73D87CA6}" srcOrd="0" destOrd="0" presId="urn:microsoft.com/office/officeart/2008/layout/NameandTitleOrganizationalChart"/>
    <dgm:cxn modelId="{C4299A64-1543-4C17-B10F-67B44375372B}" type="presParOf" srcId="{73D6CD2B-3974-4F6F-B0D1-5BCE73D87CA6}" destId="{9BF05036-5E34-40B9-BAA9-9C1C8F069F97}" srcOrd="0" destOrd="0" presId="urn:microsoft.com/office/officeart/2008/layout/NameandTitleOrganizationalChart"/>
    <dgm:cxn modelId="{836C09C7-C53B-4314-86FA-19D6C67CA07E}" type="presParOf" srcId="{73D6CD2B-3974-4F6F-B0D1-5BCE73D87CA6}" destId="{21B5D7AF-E8E5-4630-B812-BF60FD7C8A7E}" srcOrd="1" destOrd="0" presId="urn:microsoft.com/office/officeart/2008/layout/NameandTitleOrganizationalChart"/>
    <dgm:cxn modelId="{5582B734-9278-4DEE-8270-2C396625DF60}" type="presParOf" srcId="{73D6CD2B-3974-4F6F-B0D1-5BCE73D87CA6}" destId="{A1918AE5-33D4-4D7D-BFFF-5689FA6B2120}" srcOrd="2" destOrd="0" presId="urn:microsoft.com/office/officeart/2008/layout/NameandTitleOrganizationalChart"/>
    <dgm:cxn modelId="{09A5D0B3-A0EE-4258-95A3-B3DE1D3E05FE}" type="presParOf" srcId="{BBFFBE53-9C73-440D-BF01-BE714FD13E73}" destId="{CCCB8710-6E52-45C5-8FD6-1912F050C196}" srcOrd="1" destOrd="0" presId="urn:microsoft.com/office/officeart/2008/layout/NameandTitleOrganizationalChart"/>
    <dgm:cxn modelId="{AF85A3C9-32C4-4426-B578-5A26358F8316}" type="presParOf" srcId="{BBFFBE53-9C73-440D-BF01-BE714FD13E73}" destId="{C0280D2C-0A45-42A2-B2D5-F10ACAF9DD2A}" srcOrd="2" destOrd="0" presId="urn:microsoft.com/office/officeart/2008/layout/NameandTitleOrganizationalChart"/>
    <dgm:cxn modelId="{E0FBF3A5-CFF4-4D38-BCDF-961712CE979B}" type="presParOf" srcId="{09FB6104-4961-4D01-9D87-36FE057DEDCB}" destId="{9A246CB7-0555-4090-85A5-ACEAB7DAF9F0}" srcOrd="2" destOrd="0" presId="urn:microsoft.com/office/officeart/2008/layout/NameandTitleOrganizationalChart"/>
    <dgm:cxn modelId="{32D95EB9-1616-4CAF-8BB1-95222F5CD79E}" type="presParOf" srcId="{B1F32612-D86A-49EB-B8F5-B0D9A60FABB1}" destId="{A73F3F26-9C78-492E-A7E7-4DCA5170E811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BDC55-FAF0-405F-BA69-6EE041F80DBF}">
      <dsp:nvSpPr>
        <dsp:cNvPr id="0" name=""/>
        <dsp:cNvSpPr/>
      </dsp:nvSpPr>
      <dsp:spPr>
        <a:xfrm>
          <a:off x="5794328" y="2413966"/>
          <a:ext cx="213329" cy="2342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2388"/>
              </a:lnTo>
              <a:lnTo>
                <a:pt x="213329" y="234238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A93BB-A2D4-439A-A898-709E62F2CA3E}">
      <dsp:nvSpPr>
        <dsp:cNvPr id="0" name=""/>
        <dsp:cNvSpPr/>
      </dsp:nvSpPr>
      <dsp:spPr>
        <a:xfrm>
          <a:off x="5586332" y="2413966"/>
          <a:ext cx="207996" cy="2342381"/>
        </a:xfrm>
        <a:custGeom>
          <a:avLst/>
          <a:gdLst/>
          <a:ahLst/>
          <a:cxnLst/>
          <a:rect l="0" t="0" r="0" b="0"/>
          <a:pathLst>
            <a:path>
              <a:moveTo>
                <a:pt x="207996" y="0"/>
              </a:moveTo>
              <a:lnTo>
                <a:pt x="207996" y="2342381"/>
              </a:lnTo>
              <a:lnTo>
                <a:pt x="0" y="23423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DFF07-D06D-4590-9546-6D6D2886D5D2}">
      <dsp:nvSpPr>
        <dsp:cNvPr id="0" name=""/>
        <dsp:cNvSpPr/>
      </dsp:nvSpPr>
      <dsp:spPr>
        <a:xfrm>
          <a:off x="7099824" y="3430637"/>
          <a:ext cx="725120" cy="830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0251"/>
              </a:lnTo>
              <a:lnTo>
                <a:pt x="725120" y="83025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684D1-E532-45BE-8870-41256A323853}">
      <dsp:nvSpPr>
        <dsp:cNvPr id="0" name=""/>
        <dsp:cNvSpPr/>
      </dsp:nvSpPr>
      <dsp:spPr>
        <a:xfrm>
          <a:off x="5794328" y="2413966"/>
          <a:ext cx="739795" cy="723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3775"/>
              </a:lnTo>
              <a:lnTo>
                <a:pt x="739795" y="72377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95DA3-F47F-4DFB-9A69-FCB677403254}">
      <dsp:nvSpPr>
        <dsp:cNvPr id="0" name=""/>
        <dsp:cNvSpPr/>
      </dsp:nvSpPr>
      <dsp:spPr>
        <a:xfrm>
          <a:off x="5511896" y="2413966"/>
          <a:ext cx="282432" cy="723775"/>
        </a:xfrm>
        <a:custGeom>
          <a:avLst/>
          <a:gdLst/>
          <a:ahLst/>
          <a:cxnLst/>
          <a:rect l="0" t="0" r="0" b="0"/>
          <a:pathLst>
            <a:path>
              <a:moveTo>
                <a:pt x="282432" y="0"/>
              </a:moveTo>
              <a:lnTo>
                <a:pt x="282432" y="723775"/>
              </a:lnTo>
              <a:lnTo>
                <a:pt x="0" y="72377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3A4EB-3D48-432A-A154-CDD4EC367F69}">
      <dsp:nvSpPr>
        <dsp:cNvPr id="0" name=""/>
        <dsp:cNvSpPr/>
      </dsp:nvSpPr>
      <dsp:spPr>
        <a:xfrm>
          <a:off x="5794328" y="2413966"/>
          <a:ext cx="3243593" cy="3451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1250"/>
              </a:lnTo>
              <a:lnTo>
                <a:pt x="3243593" y="3301250"/>
              </a:lnTo>
              <a:lnTo>
                <a:pt x="3243593" y="345160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790D6-F6C7-42EC-8A2C-A46BAA819C0C}">
      <dsp:nvSpPr>
        <dsp:cNvPr id="0" name=""/>
        <dsp:cNvSpPr/>
      </dsp:nvSpPr>
      <dsp:spPr>
        <a:xfrm>
          <a:off x="5794328" y="2413966"/>
          <a:ext cx="1630463" cy="3451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1250"/>
              </a:lnTo>
              <a:lnTo>
                <a:pt x="1630463" y="3301250"/>
              </a:lnTo>
              <a:lnTo>
                <a:pt x="1630463" y="345160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2C2E-EDF1-44FA-8757-FDF8BF7DC7AC}">
      <dsp:nvSpPr>
        <dsp:cNvPr id="0" name=""/>
        <dsp:cNvSpPr/>
      </dsp:nvSpPr>
      <dsp:spPr>
        <a:xfrm>
          <a:off x="5709370" y="2413966"/>
          <a:ext cx="91440" cy="3451602"/>
        </a:xfrm>
        <a:custGeom>
          <a:avLst/>
          <a:gdLst/>
          <a:ahLst/>
          <a:cxnLst/>
          <a:rect l="0" t="0" r="0" b="0"/>
          <a:pathLst>
            <a:path>
              <a:moveTo>
                <a:pt x="84957" y="0"/>
              </a:moveTo>
              <a:lnTo>
                <a:pt x="84957" y="3301250"/>
              </a:lnTo>
              <a:lnTo>
                <a:pt x="45720" y="3301250"/>
              </a:lnTo>
              <a:lnTo>
                <a:pt x="45720" y="345160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50760-63F8-4FE0-89A1-859F93D5B693}">
      <dsp:nvSpPr>
        <dsp:cNvPr id="0" name=""/>
        <dsp:cNvSpPr/>
      </dsp:nvSpPr>
      <dsp:spPr>
        <a:xfrm>
          <a:off x="4080730" y="2413966"/>
          <a:ext cx="1713598" cy="3451602"/>
        </a:xfrm>
        <a:custGeom>
          <a:avLst/>
          <a:gdLst/>
          <a:ahLst/>
          <a:cxnLst/>
          <a:rect l="0" t="0" r="0" b="0"/>
          <a:pathLst>
            <a:path>
              <a:moveTo>
                <a:pt x="1713598" y="0"/>
              </a:moveTo>
              <a:lnTo>
                <a:pt x="1713598" y="3301250"/>
              </a:lnTo>
              <a:lnTo>
                <a:pt x="0" y="3301250"/>
              </a:lnTo>
              <a:lnTo>
                <a:pt x="0" y="345160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A7452-DF21-48F7-B1FF-26CBC2A5573C}">
      <dsp:nvSpPr>
        <dsp:cNvPr id="0" name=""/>
        <dsp:cNvSpPr/>
      </dsp:nvSpPr>
      <dsp:spPr>
        <a:xfrm>
          <a:off x="2467599" y="2413966"/>
          <a:ext cx="3326729" cy="3451602"/>
        </a:xfrm>
        <a:custGeom>
          <a:avLst/>
          <a:gdLst/>
          <a:ahLst/>
          <a:cxnLst/>
          <a:rect l="0" t="0" r="0" b="0"/>
          <a:pathLst>
            <a:path>
              <a:moveTo>
                <a:pt x="3326729" y="0"/>
              </a:moveTo>
              <a:lnTo>
                <a:pt x="3326729" y="3301250"/>
              </a:lnTo>
              <a:lnTo>
                <a:pt x="0" y="3301250"/>
              </a:lnTo>
              <a:lnTo>
                <a:pt x="0" y="345160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EDEBA-C48F-41A5-B708-3817049E0F02}">
      <dsp:nvSpPr>
        <dsp:cNvPr id="0" name=""/>
        <dsp:cNvSpPr/>
      </dsp:nvSpPr>
      <dsp:spPr>
        <a:xfrm>
          <a:off x="5748605" y="1685435"/>
          <a:ext cx="91440" cy="1427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3" y="0"/>
              </a:lnTo>
              <a:lnTo>
                <a:pt x="45723" y="14274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2DC5D-0E6B-483F-B550-662E77F8077B}">
      <dsp:nvSpPr>
        <dsp:cNvPr id="0" name=""/>
        <dsp:cNvSpPr/>
      </dsp:nvSpPr>
      <dsp:spPr>
        <a:xfrm>
          <a:off x="5748605" y="662649"/>
          <a:ext cx="91440" cy="436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99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73543-54FB-40A1-A965-14004A8DFDDF}">
      <dsp:nvSpPr>
        <dsp:cNvPr id="0" name=""/>
        <dsp:cNvSpPr/>
      </dsp:nvSpPr>
      <dsp:spPr>
        <a:xfrm>
          <a:off x="5228625" y="76860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ASSEMBLEA DEI SOCI</a:t>
          </a:r>
          <a:endParaRPr lang="it-IT" sz="1000" kern="1200" dirty="0"/>
        </a:p>
      </dsp:txBody>
      <dsp:txXfrm>
        <a:off x="5228625" y="76860"/>
        <a:ext cx="1131400" cy="585789"/>
      </dsp:txXfrm>
    </dsp:sp>
    <dsp:sp modelId="{EDDD89CD-A725-412C-94B5-C2140C9C9DEF}">
      <dsp:nvSpPr>
        <dsp:cNvPr id="0" name=""/>
        <dsp:cNvSpPr/>
      </dsp:nvSpPr>
      <dsp:spPr>
        <a:xfrm flipV="1">
          <a:off x="11147970" y="0"/>
          <a:ext cx="39001" cy="72908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marL="0" lvl="0" indent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 rot="10800000">
        <a:off x="11147970" y="0"/>
        <a:ext cx="39001" cy="72908"/>
      </dsp:txXfrm>
    </dsp:sp>
    <dsp:sp modelId="{6B53403D-5B06-40B5-A6A2-1773AE830F15}">
      <dsp:nvSpPr>
        <dsp:cNvPr id="0" name=""/>
        <dsp:cNvSpPr/>
      </dsp:nvSpPr>
      <dsp:spPr>
        <a:xfrm>
          <a:off x="5228625" y="1099646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CDA E</a:t>
          </a:r>
          <a:r>
            <a:rPr lang="it-IT" sz="1500" kern="1200"/>
            <a:t> </a:t>
          </a:r>
          <a:r>
            <a:rPr lang="it-IT" sz="1000" kern="1200"/>
            <a:t>PRESIDENTE</a:t>
          </a:r>
          <a:r>
            <a:rPr lang="it-IT" sz="1500" kern="1200"/>
            <a:t> </a:t>
          </a:r>
          <a:endParaRPr lang="it-IT" sz="1500" kern="1200" dirty="0"/>
        </a:p>
      </dsp:txBody>
      <dsp:txXfrm>
        <a:off x="5228625" y="1099646"/>
        <a:ext cx="1131400" cy="585789"/>
      </dsp:txXfrm>
    </dsp:sp>
    <dsp:sp modelId="{CB30C0A1-5369-4F01-9C6F-9DEDBA026659}">
      <dsp:nvSpPr>
        <dsp:cNvPr id="0" name=""/>
        <dsp:cNvSpPr/>
      </dsp:nvSpPr>
      <dsp:spPr>
        <a:xfrm flipH="1">
          <a:off x="11629065" y="5487287"/>
          <a:ext cx="39572" cy="5865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marL="0" lvl="0" indent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11629065" y="5487287"/>
        <a:ext cx="39572" cy="58659"/>
      </dsp:txXfrm>
    </dsp:sp>
    <dsp:sp modelId="{0637E282-5DDE-445D-9585-D3F71D371406}">
      <dsp:nvSpPr>
        <dsp:cNvPr id="0" name=""/>
        <dsp:cNvSpPr/>
      </dsp:nvSpPr>
      <dsp:spPr>
        <a:xfrm>
          <a:off x="5228628" y="1828177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EMANUELA BARBACOVI </a:t>
          </a:r>
          <a:endParaRPr lang="it-IT" sz="1000" kern="1200" dirty="0"/>
        </a:p>
      </dsp:txBody>
      <dsp:txXfrm>
        <a:off x="5228628" y="1828177"/>
        <a:ext cx="1131400" cy="585789"/>
      </dsp:txXfrm>
    </dsp:sp>
    <dsp:sp modelId="{F416A9BD-EDAA-4127-AFC5-FEF7987614F2}">
      <dsp:nvSpPr>
        <dsp:cNvPr id="0" name=""/>
        <dsp:cNvSpPr/>
      </dsp:nvSpPr>
      <dsp:spPr>
        <a:xfrm>
          <a:off x="5379398" y="2300063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DIREZIONE</a:t>
          </a:r>
          <a:endParaRPr lang="it-IT" sz="1000" kern="1200" dirty="0"/>
        </a:p>
      </dsp:txBody>
      <dsp:txXfrm>
        <a:off x="5379398" y="2300063"/>
        <a:ext cx="1120087" cy="214789"/>
      </dsp:txXfrm>
    </dsp:sp>
    <dsp:sp modelId="{8E97812A-9351-4A2B-A746-4A43659FA646}">
      <dsp:nvSpPr>
        <dsp:cNvPr id="0" name=""/>
        <dsp:cNvSpPr/>
      </dsp:nvSpPr>
      <dsp:spPr>
        <a:xfrm>
          <a:off x="1901899" y="5865569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90928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700" kern="1200"/>
            <a:t>LUCA SCARPRARI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700" kern="1200"/>
            <a:t>ALESSANDRO BARBACOVI 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700" kern="1200"/>
            <a:t>ZAMPIERO GIOVANNI 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700" kern="1200"/>
            <a:t>DANILO DUCATI </a:t>
          </a:r>
          <a:endParaRPr lang="it-IT" sz="700" kern="1200" dirty="0"/>
        </a:p>
      </dsp:txBody>
      <dsp:txXfrm>
        <a:off x="1901899" y="5865569"/>
        <a:ext cx="1131400" cy="585789"/>
      </dsp:txXfrm>
    </dsp:sp>
    <dsp:sp modelId="{DBC7BA20-79D5-45F1-BEF6-161AEABFB32F}">
      <dsp:nvSpPr>
        <dsp:cNvPr id="0" name=""/>
        <dsp:cNvSpPr/>
      </dsp:nvSpPr>
      <dsp:spPr>
        <a:xfrm>
          <a:off x="2072966" y="6377396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LSU</a:t>
          </a:r>
          <a:endParaRPr lang="it-IT" sz="1200" kern="1200" dirty="0"/>
        </a:p>
      </dsp:txBody>
      <dsp:txXfrm>
        <a:off x="2072966" y="6377396"/>
        <a:ext cx="1120087" cy="214789"/>
      </dsp:txXfrm>
    </dsp:sp>
    <dsp:sp modelId="{6CF6E795-1E18-45FB-8C84-6C32D7405769}">
      <dsp:nvSpPr>
        <dsp:cNvPr id="0" name=""/>
        <dsp:cNvSpPr/>
      </dsp:nvSpPr>
      <dsp:spPr>
        <a:xfrm>
          <a:off x="3515029" y="5865569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CRISTIANA BETTA</a:t>
          </a:r>
          <a:endParaRPr lang="it-IT" sz="1000" kern="1200" dirty="0"/>
        </a:p>
      </dsp:txBody>
      <dsp:txXfrm>
        <a:off x="3515029" y="5865569"/>
        <a:ext cx="1131400" cy="585789"/>
      </dsp:txXfrm>
    </dsp:sp>
    <dsp:sp modelId="{88A7E085-E075-41AB-8263-B23C0B198D65}">
      <dsp:nvSpPr>
        <dsp:cNvPr id="0" name=""/>
        <dsp:cNvSpPr/>
      </dsp:nvSpPr>
      <dsp:spPr>
        <a:xfrm>
          <a:off x="3702707" y="6299937"/>
          <a:ext cx="1129406" cy="289826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RESPONSABILE SOCIALE </a:t>
          </a:r>
          <a:endParaRPr lang="it-IT" sz="900" kern="1200" dirty="0"/>
        </a:p>
      </dsp:txBody>
      <dsp:txXfrm>
        <a:off x="3702707" y="6299937"/>
        <a:ext cx="1129406" cy="289826"/>
      </dsp:txXfrm>
    </dsp:sp>
    <dsp:sp modelId="{37364BBE-1979-4FF2-943B-00EA08434313}">
      <dsp:nvSpPr>
        <dsp:cNvPr id="0" name=""/>
        <dsp:cNvSpPr/>
      </dsp:nvSpPr>
      <dsp:spPr>
        <a:xfrm>
          <a:off x="5132820" y="5865569"/>
          <a:ext cx="1244541" cy="6443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CRISTIANA BETTA</a:t>
          </a:r>
          <a:endParaRPr lang="it-IT" sz="1000" kern="1200" dirty="0"/>
        </a:p>
      </dsp:txBody>
      <dsp:txXfrm>
        <a:off x="5132820" y="5865569"/>
        <a:ext cx="1244541" cy="644368"/>
      </dsp:txXfrm>
    </dsp:sp>
    <dsp:sp modelId="{C24F07C5-4260-402E-A796-6D5EBF8833AC}">
      <dsp:nvSpPr>
        <dsp:cNvPr id="0" name=""/>
        <dsp:cNvSpPr/>
      </dsp:nvSpPr>
      <dsp:spPr>
        <a:xfrm>
          <a:off x="5381728" y="6313574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PROGETTAZIONE E FORMAZIONE </a:t>
          </a:r>
          <a:endParaRPr lang="it-IT" sz="900" kern="1200" dirty="0"/>
        </a:p>
      </dsp:txBody>
      <dsp:txXfrm>
        <a:off x="5381728" y="6313574"/>
        <a:ext cx="1120087" cy="214789"/>
      </dsp:txXfrm>
    </dsp:sp>
    <dsp:sp modelId="{1C035886-B1B6-4833-AF3C-49B6DBCB4F81}">
      <dsp:nvSpPr>
        <dsp:cNvPr id="0" name=""/>
        <dsp:cNvSpPr/>
      </dsp:nvSpPr>
      <dsp:spPr>
        <a:xfrm>
          <a:off x="6802521" y="5865569"/>
          <a:ext cx="1244541" cy="6443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ALESSANDRO BARBACOVI </a:t>
          </a:r>
          <a:endParaRPr lang="it-IT" sz="1000" kern="1200" dirty="0"/>
        </a:p>
      </dsp:txBody>
      <dsp:txXfrm>
        <a:off x="6802521" y="5865569"/>
        <a:ext cx="1244541" cy="644368"/>
      </dsp:txXfrm>
    </dsp:sp>
    <dsp:sp modelId="{56EC293D-5AE1-4A72-B0DA-D85C5F74B5BB}">
      <dsp:nvSpPr>
        <dsp:cNvPr id="0" name=""/>
        <dsp:cNvSpPr/>
      </dsp:nvSpPr>
      <dsp:spPr>
        <a:xfrm>
          <a:off x="7083329" y="6345476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PROGETTI SPECIALI </a:t>
          </a:r>
        </a:p>
      </dsp:txBody>
      <dsp:txXfrm>
        <a:off x="7083329" y="6345476"/>
        <a:ext cx="1120087" cy="214789"/>
      </dsp:txXfrm>
    </dsp:sp>
    <dsp:sp modelId="{AD127127-DEA7-4D28-9D23-3FA856579D98}">
      <dsp:nvSpPr>
        <dsp:cNvPr id="0" name=""/>
        <dsp:cNvSpPr/>
      </dsp:nvSpPr>
      <dsp:spPr>
        <a:xfrm>
          <a:off x="8472222" y="5865569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9092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CRISTIANA BETTA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FEDERICA BERTOZZI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HAMILTON BARRERA</a:t>
          </a:r>
          <a:endParaRPr lang="it-IT" sz="900" kern="1200" dirty="0"/>
        </a:p>
      </dsp:txBody>
      <dsp:txXfrm>
        <a:off x="8472222" y="5865569"/>
        <a:ext cx="1131400" cy="585789"/>
      </dsp:txXfrm>
    </dsp:sp>
    <dsp:sp modelId="{22738E0A-B5E0-4E4F-8CA5-5CDAF17536BD}">
      <dsp:nvSpPr>
        <dsp:cNvPr id="0" name=""/>
        <dsp:cNvSpPr/>
      </dsp:nvSpPr>
      <dsp:spPr>
        <a:xfrm>
          <a:off x="8664560" y="6337455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UFFICIO GARE</a:t>
          </a:r>
          <a:endParaRPr lang="it-IT" sz="1200" kern="1200" dirty="0"/>
        </a:p>
      </dsp:txBody>
      <dsp:txXfrm>
        <a:off x="8664560" y="6337455"/>
        <a:ext cx="1120087" cy="214789"/>
      </dsp:txXfrm>
    </dsp:sp>
    <dsp:sp modelId="{4E002D0C-FC79-4CF1-9C38-9B0D5655EADE}">
      <dsp:nvSpPr>
        <dsp:cNvPr id="0" name=""/>
        <dsp:cNvSpPr/>
      </dsp:nvSpPr>
      <dsp:spPr>
        <a:xfrm>
          <a:off x="4380495" y="2844848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RESP: LUCA MAFFEI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FEDERICA BERTOZZI </a:t>
          </a:r>
          <a:endParaRPr lang="it-IT" sz="1000" kern="1200" dirty="0"/>
        </a:p>
      </dsp:txBody>
      <dsp:txXfrm>
        <a:off x="4380495" y="2844848"/>
        <a:ext cx="1131400" cy="585789"/>
      </dsp:txXfrm>
    </dsp:sp>
    <dsp:sp modelId="{73C188CD-2C25-4350-A31A-2B72866C7D7D}">
      <dsp:nvSpPr>
        <dsp:cNvPr id="0" name=""/>
        <dsp:cNvSpPr/>
      </dsp:nvSpPr>
      <dsp:spPr>
        <a:xfrm>
          <a:off x="4572833" y="3316734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AMMINISTRAZIONE </a:t>
          </a:r>
          <a:endParaRPr lang="it-IT" sz="1000" kern="1200" dirty="0"/>
        </a:p>
      </dsp:txBody>
      <dsp:txXfrm>
        <a:off x="4572833" y="3316734"/>
        <a:ext cx="1120087" cy="214789"/>
      </dsp:txXfrm>
    </dsp:sp>
    <dsp:sp modelId="{66CDA764-ADF3-4F3C-A323-A84D3A1DF754}">
      <dsp:nvSpPr>
        <dsp:cNvPr id="0" name=""/>
        <dsp:cNvSpPr/>
      </dsp:nvSpPr>
      <dsp:spPr>
        <a:xfrm>
          <a:off x="6534123" y="2844848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RESP: LARA BUCCELLA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FEDERICA BERTOZZI</a:t>
          </a:r>
          <a:endParaRPr lang="it-IT" sz="1000" kern="1200" dirty="0"/>
        </a:p>
      </dsp:txBody>
      <dsp:txXfrm>
        <a:off x="6534123" y="2844848"/>
        <a:ext cx="1131400" cy="585789"/>
      </dsp:txXfrm>
    </dsp:sp>
    <dsp:sp modelId="{18D13B0B-93BE-442E-9012-014831B3E30D}">
      <dsp:nvSpPr>
        <dsp:cNvPr id="0" name=""/>
        <dsp:cNvSpPr/>
      </dsp:nvSpPr>
      <dsp:spPr>
        <a:xfrm>
          <a:off x="6677301" y="3371952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900" kern="1200"/>
            <a:t>PERSONALE PAGHE </a:t>
          </a:r>
          <a:endParaRPr lang="it-IT" sz="900" kern="1200" dirty="0"/>
        </a:p>
      </dsp:txBody>
      <dsp:txXfrm>
        <a:off x="6677301" y="3371952"/>
        <a:ext cx="1120087" cy="214789"/>
      </dsp:txXfrm>
    </dsp:sp>
    <dsp:sp modelId="{263A5294-B242-42E4-A2B6-009BF85B33A2}">
      <dsp:nvSpPr>
        <dsp:cNvPr id="0" name=""/>
        <dsp:cNvSpPr/>
      </dsp:nvSpPr>
      <dsp:spPr>
        <a:xfrm>
          <a:off x="7824944" y="3938704"/>
          <a:ext cx="1244541" cy="6443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CRISTINA TODESCO</a:t>
          </a:r>
          <a:endParaRPr lang="it-IT" sz="1000" kern="1200" dirty="0"/>
        </a:p>
      </dsp:txBody>
      <dsp:txXfrm>
        <a:off x="7824944" y="3938704"/>
        <a:ext cx="1244541" cy="644368"/>
      </dsp:txXfrm>
    </dsp:sp>
    <dsp:sp modelId="{BE697AC1-5161-4DB0-8986-EE5A621C16B9}">
      <dsp:nvSpPr>
        <dsp:cNvPr id="0" name=""/>
        <dsp:cNvSpPr/>
      </dsp:nvSpPr>
      <dsp:spPr>
        <a:xfrm>
          <a:off x="8159037" y="4418583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kern="1200" dirty="0"/>
            <a:t>SEGRETERIA  PERSONALE </a:t>
          </a:r>
        </a:p>
      </dsp:txBody>
      <dsp:txXfrm>
        <a:off x="8159037" y="4418583"/>
        <a:ext cx="1120087" cy="214789"/>
      </dsp:txXfrm>
    </dsp:sp>
    <dsp:sp modelId="{4D4E3232-179D-4CB5-8065-E8B0043B7EA6}">
      <dsp:nvSpPr>
        <dsp:cNvPr id="0" name=""/>
        <dsp:cNvSpPr/>
      </dsp:nvSpPr>
      <dsp:spPr>
        <a:xfrm>
          <a:off x="4454931" y="4463454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MARCO BATTISTI </a:t>
          </a:r>
          <a:endParaRPr lang="it-IT" sz="1000" kern="1200" dirty="0"/>
        </a:p>
      </dsp:txBody>
      <dsp:txXfrm>
        <a:off x="4454931" y="4463454"/>
        <a:ext cx="1131400" cy="585789"/>
      </dsp:txXfrm>
    </dsp:sp>
    <dsp:sp modelId="{18B8C00A-590B-4658-9AFF-0AD0A6E8E29F}">
      <dsp:nvSpPr>
        <dsp:cNvPr id="0" name=""/>
        <dsp:cNvSpPr/>
      </dsp:nvSpPr>
      <dsp:spPr>
        <a:xfrm>
          <a:off x="4530292" y="4924707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RSPP E PRIVACY </a:t>
          </a:r>
          <a:endParaRPr lang="it-IT" sz="1000" kern="1200" dirty="0"/>
        </a:p>
      </dsp:txBody>
      <dsp:txXfrm>
        <a:off x="4530292" y="4924707"/>
        <a:ext cx="1120087" cy="214789"/>
      </dsp:txXfrm>
    </dsp:sp>
    <dsp:sp modelId="{9BF05036-5E34-40B9-BAA9-9C1C8F069F97}">
      <dsp:nvSpPr>
        <dsp:cNvPr id="0" name=""/>
        <dsp:cNvSpPr/>
      </dsp:nvSpPr>
      <dsp:spPr>
        <a:xfrm>
          <a:off x="6007658" y="4463460"/>
          <a:ext cx="1131400" cy="585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90928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MAURO CHELODI </a:t>
          </a:r>
          <a:endParaRPr lang="it-IT" sz="1000" kern="1200" dirty="0"/>
        </a:p>
      </dsp:txBody>
      <dsp:txXfrm>
        <a:off x="6007658" y="4463460"/>
        <a:ext cx="1131400" cy="585789"/>
      </dsp:txXfrm>
    </dsp:sp>
    <dsp:sp modelId="{21B5D7AF-E8E5-4630-B812-BF60FD7C8A7E}">
      <dsp:nvSpPr>
        <dsp:cNvPr id="0" name=""/>
        <dsp:cNvSpPr/>
      </dsp:nvSpPr>
      <dsp:spPr>
        <a:xfrm>
          <a:off x="6072393" y="4935342"/>
          <a:ext cx="1120087" cy="214789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/>
            <a:t>QUALITA</a:t>
          </a:r>
          <a:endParaRPr lang="it-IT" sz="1000" kern="1200" dirty="0"/>
        </a:p>
      </dsp:txBody>
      <dsp:txXfrm>
        <a:off x="6072393" y="4935342"/>
        <a:ext cx="1120087" cy="214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E7AF18-EF6B-4530-BF27-BF674DCEB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465E5FA-7000-4F9F-B88E-97819E6E6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EA0D37-C7DB-4781-BBF7-47BC3981B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2102A6-C1B5-4E8E-A253-1FBAB0A99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5C38F8-6CCC-480B-A4B0-A487D26D0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7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B9B9EC-39F3-42BD-8280-CD2C6B3D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AE9BD6-EC1E-4EF6-A17B-77350EDBDE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05C927-4379-41FA-9469-7B240595E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4090A8-2465-4A14-B007-EFCED785F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A5F270-16B8-44FD-9D92-A559DA5D5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9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CDC2831-B763-42DA-BBA9-B39F744B2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AEB1341-0624-4BE1-A19E-0651A483D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5A7D60-E5AC-4389-B965-2AEB3A9D2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5BC086-A19B-41D1-B96F-C5E9D0FFF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AB3C5F-3834-4555-AD60-D933085FB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243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7F441C-BF68-4371-BCF5-B38CA55D1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5873E9-E78D-4C89-94F2-C4EE4AD04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F151FC-0335-490E-B0CD-EDFA59D82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0370AB-6B12-4FB6-AA46-B4E99511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818308-216B-4025-96C5-C5C6A868B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53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885DAA-FC84-4D96-BB97-223260BF1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C4C12B5-E2C5-4832-9EDA-FBB8AA1F1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2EF9FB-A437-4C0E-A619-022E2DD9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F6C998-576C-4CFC-ADA8-BB873288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3F542B-B130-4110-8092-1FE99853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56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5C5B2E-B4B9-4275-B2EA-EFC9BFC88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A34075-6E46-4EC4-B68D-0CC97659E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16F4DF-F491-41D7-A072-830E2BE76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F2989DE-3CA5-4107-9EAB-3966F1CEF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411C7FC-0F91-4A47-83F4-EEB90CD3A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5FA00C-371A-4C79-B39B-B2B43430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691162-270F-4257-BAF3-2C19ADAAA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EC642-1582-4D4A-B601-B69F39559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D6DE34-B7F2-4803-9C2E-DB52EA3B2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B6B3586-AA44-42A7-8BDB-152BAC91A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D13C470-D73F-4B83-95C6-94875A311F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97AF504-35B5-424E-983F-3BE0655FE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C7675D9-4C5A-40BA-89E1-F5F4C3A2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657801E-5310-42E0-97C7-EF5448B3F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9273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53CA07-F76F-42D4-9F5C-7540CE63D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3032F7-046A-4C3C-9362-FAD873EE4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D0FA1E4-C83F-4040-8A31-F69759D3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36FAFAA-7CDF-4D7C-92C3-1E1A3D28C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964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6D56F9A-E5C6-4953-BAB6-EDCBD98C3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E9AD69D-0DD2-4D29-B3B9-5320DFF1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633A90-B399-4DC0-BD9F-DD0A88556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251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6F6A63-D915-42EA-9AC5-C2A6C2727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9685A3-D415-4989-BA7B-A8702AE2F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5346842-6D83-4D97-8251-895248255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A955C9-F718-4DE4-AFF9-B83E704C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B08A2A3-5DC3-43D8-9509-FBB90EB1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C0D4D5-ECE5-486C-B12C-FBA5EB598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823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C7C310-B739-432D-A64B-E93704844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A2D03BB-77C3-49E3-BF89-C52A6F78C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4073BA-82E5-462D-85F7-EF1B1778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166E01-DA8F-4A67-9FF6-8C0157F14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060E83-A781-4779-8CCA-7125C78E2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C682BE2-ABA9-46A7-9796-1496952FD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96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48FAC16-924F-4070-AEBB-7B9ACDB8C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5C96304-2F1B-4E87-943D-2A00648DE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FFBEEF9-B260-489B-A6CF-6FC4044A57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D582-BF37-4763-9859-80E7BE571E62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675D81-C09B-4541-8B83-7EDF0B2F0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F9A631-E9E3-4ABB-85BF-E3C22978B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E69B0-74D9-48A5-838B-9C9F874365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217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63B826B8-16EA-4BA2-96E7-2625DDDB7E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4583315"/>
              </p:ext>
            </p:extLst>
          </p:nvPr>
        </p:nvGraphicFramePr>
        <p:xfrm>
          <a:off x="402671" y="138223"/>
          <a:ext cx="11686547" cy="6592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FC402495-D45F-4C64-8F5E-4CB7582D1A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809" y="306545"/>
            <a:ext cx="2085013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9169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AA758E65D1C5142849239BB088C1331" ma:contentTypeVersion="10" ma:contentTypeDescription="Creare un nuovo documento." ma:contentTypeScope="" ma:versionID="1f3a2edd9686eb4d549c29df65ab7452">
  <xsd:schema xmlns:xsd="http://www.w3.org/2001/XMLSchema" xmlns:xs="http://www.w3.org/2001/XMLSchema" xmlns:p="http://schemas.microsoft.com/office/2006/metadata/properties" xmlns:ns2="2dace1d2-11b2-493a-a2c2-6b76fa589024" xmlns:ns3="dc23709b-303e-4149-85b1-86ace8c02082" targetNamespace="http://schemas.microsoft.com/office/2006/metadata/properties" ma:root="true" ma:fieldsID="730c3454ef01cac6921ac7d42cfc62d2" ns2:_="" ns3:_="">
    <xsd:import namespace="2dace1d2-11b2-493a-a2c2-6b76fa589024"/>
    <xsd:import namespace="dc23709b-303e-4149-85b1-86ace8c020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ace1d2-11b2-493a-a2c2-6b76fa5890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23709b-303e-4149-85b1-86ace8c0208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AF9580-6121-4E3D-AA66-B30141F9CE23}"/>
</file>

<file path=customXml/itemProps2.xml><?xml version="1.0" encoding="utf-8"?>
<ds:datastoreItem xmlns:ds="http://schemas.openxmlformats.org/officeDocument/2006/customXml" ds:itemID="{008B32BB-2932-48C7-937F-BC726992DAF8}"/>
</file>

<file path=customXml/itemProps3.xml><?xml version="1.0" encoding="utf-8"?>
<ds:datastoreItem xmlns:ds="http://schemas.openxmlformats.org/officeDocument/2006/customXml" ds:itemID="{BAAE4889-C6EF-4F94-AA8C-0FD10C034FE0}"/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66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Emanuela Barbacovi - Aurora scs</dc:creator>
  <cp:lastModifiedBy>Emanuela Barbacovi - Aurora scs</cp:lastModifiedBy>
  <cp:revision>7</cp:revision>
  <dcterms:created xsi:type="dcterms:W3CDTF">2021-09-16T07:57:16Z</dcterms:created>
  <dcterms:modified xsi:type="dcterms:W3CDTF">2021-09-21T09:15:46Z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0x010100EAA758E65D1C5142849239BB088C1331</vt:lpwstr>
  </property>
</Properties>
</file>