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414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042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9018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2759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2521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9651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6037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0231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1247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23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214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B64D0-B7BE-4A28-B41C-707496D0C3A4}" type="datetimeFigureOut">
              <a:rPr lang="fr-FR" smtClean="0"/>
              <a:t>14/03/2020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DE8F9-B35C-4817-A3DB-0F02790E53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3004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061035" y="360947"/>
            <a:ext cx="4690059" cy="4712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Matériels emmenés à la maison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92505" y="1118937"/>
            <a:ext cx="6448927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Votre enfant va partir à ce jour avec quelques cahiers qui seront indispensables à son apprentissage. Je compte sur vous pour qu’ils prennent soin de leurs affaires pendant cette fermeture de l’école. </a:t>
            </a:r>
          </a:p>
          <a:p>
            <a:endParaRPr lang="fr-FR" sz="1400" dirty="0"/>
          </a:p>
          <a:p>
            <a:r>
              <a:rPr lang="fr-FR" sz="1400" b="1" u="sng" dirty="0" smtClean="0"/>
              <a:t>Cahier du matin : </a:t>
            </a:r>
            <a:r>
              <a:rPr lang="fr-FR" sz="1400" dirty="0" smtClean="0"/>
              <a:t>fichier de photocopies à faire aux crayons de couleurs  et au crayon à papier – respecter le nombre de feuilles à faire</a:t>
            </a:r>
          </a:p>
          <a:p>
            <a:endParaRPr lang="fr-FR" sz="1400" dirty="0"/>
          </a:p>
          <a:p>
            <a:r>
              <a:rPr lang="fr-FR" sz="1400" b="1" u="sng" dirty="0" smtClean="0"/>
              <a:t>Cahier d’autonomie : </a:t>
            </a:r>
            <a:r>
              <a:rPr lang="fr-FR" sz="1400" dirty="0"/>
              <a:t>fichier de photocopies à faire aux crayons de couleurs  et au crayon à </a:t>
            </a:r>
            <a:r>
              <a:rPr lang="fr-FR" sz="1400" dirty="0" smtClean="0"/>
              <a:t>papier - </a:t>
            </a:r>
            <a:r>
              <a:rPr lang="fr-FR" sz="1400" dirty="0"/>
              <a:t>respecter le nombre de feuilles à faire</a:t>
            </a:r>
          </a:p>
          <a:p>
            <a:endParaRPr lang="fr-FR" sz="1400" dirty="0"/>
          </a:p>
          <a:p>
            <a:r>
              <a:rPr lang="fr-FR" sz="1400" b="1" u="sng" dirty="0" smtClean="0"/>
              <a:t>Cahier du jour de français : </a:t>
            </a:r>
            <a:r>
              <a:rPr lang="fr-FR" sz="1400" dirty="0" smtClean="0"/>
              <a:t>Les élèves peuvent faire les exercices de français dessus s’ils ont besoin d’espace pour écrire. Attention de bien respecter un modèle de présentation et d’écrire CORRECTEMENT dans le cahier. </a:t>
            </a:r>
          </a:p>
          <a:p>
            <a:endParaRPr lang="fr-FR" sz="1400" dirty="0"/>
          </a:p>
          <a:p>
            <a:r>
              <a:rPr lang="fr-FR" sz="1400" b="1" u="sng" dirty="0" smtClean="0"/>
              <a:t>Fichier de maths </a:t>
            </a:r>
            <a:r>
              <a:rPr lang="fr-FR" sz="1400" b="1" u="sng" dirty="0" err="1" smtClean="0"/>
              <a:t>Iparcours</a:t>
            </a:r>
            <a:r>
              <a:rPr lang="fr-FR" sz="1400" b="1" u="sng" dirty="0" smtClean="0"/>
              <a:t> : </a:t>
            </a:r>
            <a:r>
              <a:rPr lang="fr-FR" sz="1400" dirty="0" smtClean="0"/>
              <a:t>Faire au crayon à papier !</a:t>
            </a:r>
          </a:p>
          <a:p>
            <a:endParaRPr lang="fr-FR" sz="1400" dirty="0"/>
          </a:p>
          <a:p>
            <a:r>
              <a:rPr lang="fr-FR" sz="1400" b="1" dirty="0" smtClean="0"/>
              <a:t>Cahier de leçons de Mathématique</a:t>
            </a:r>
          </a:p>
          <a:p>
            <a:endParaRPr lang="fr-FR" sz="1400" b="1" dirty="0"/>
          </a:p>
          <a:p>
            <a:r>
              <a:rPr lang="fr-FR" sz="1400" b="1" dirty="0" smtClean="0"/>
              <a:t>Cahier de leçons de Français</a:t>
            </a:r>
          </a:p>
          <a:p>
            <a:endParaRPr lang="fr-FR" sz="1400" b="1" dirty="0"/>
          </a:p>
          <a:p>
            <a:r>
              <a:rPr lang="fr-FR" sz="1400" b="1" dirty="0" smtClean="0"/>
              <a:t>Cahier de poésie</a:t>
            </a:r>
          </a:p>
          <a:p>
            <a:endParaRPr lang="fr-FR" sz="1400" b="1" dirty="0"/>
          </a:p>
          <a:p>
            <a:r>
              <a:rPr lang="fr-FR" sz="1400" b="1" dirty="0" smtClean="0"/>
              <a:t>Trousse de feutres/crayons de couleur : </a:t>
            </a:r>
            <a:r>
              <a:rPr lang="fr-FR" sz="1400" dirty="0" smtClean="0"/>
              <a:t>Il faut en prendre soin et la ramener en l’état ! </a:t>
            </a:r>
          </a:p>
          <a:p>
            <a:endParaRPr lang="fr-FR" dirty="0"/>
          </a:p>
          <a:p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536" y="6376736"/>
            <a:ext cx="3376863" cy="337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4284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168</Words>
  <Application>Microsoft Office PowerPoint</Application>
  <PresentationFormat>Format A4 (210 x 297 mm)</PresentationFormat>
  <Paragraphs>18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Maxou Calypso</dc:creator>
  <cp:lastModifiedBy>Maxou Calypso</cp:lastModifiedBy>
  <cp:revision>1</cp:revision>
  <dcterms:created xsi:type="dcterms:W3CDTF">2020-03-14T10:42:34Z</dcterms:created>
  <dcterms:modified xsi:type="dcterms:W3CDTF">2020-03-14T10:43:14Z</dcterms:modified>
</cp:coreProperties>
</file>