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6" d="100"/>
          <a:sy n="86" d="100"/>
        </p:scale>
        <p:origin x="-1092" y="-4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F03C113-450C-48E8-AEE1-C9AF527A53D9}" type="datetimeFigureOut">
              <a:rPr lang="en-US" smtClean="0"/>
              <a:pPr/>
              <a:t>9/7/2020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AA9C51-A4E6-4F96-BB74-F14027853D9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F03C113-450C-48E8-AEE1-C9AF527A53D9}" type="datetimeFigureOut">
              <a:rPr lang="en-US" smtClean="0"/>
              <a:pPr/>
              <a:t>9/7/2020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AA9C51-A4E6-4F96-BB74-F14027853D9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F03C113-450C-48E8-AEE1-C9AF527A53D9}" type="datetimeFigureOut">
              <a:rPr lang="en-US" smtClean="0"/>
              <a:pPr/>
              <a:t>9/7/2020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AA9C51-A4E6-4F96-BB74-F14027853D9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F03C113-450C-48E8-AEE1-C9AF527A53D9}" type="datetimeFigureOut">
              <a:rPr lang="en-US" smtClean="0"/>
              <a:pPr/>
              <a:t>9/7/2020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AA9C51-A4E6-4F96-BB74-F14027853D9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F03C113-450C-48E8-AEE1-C9AF527A53D9}" type="datetimeFigureOut">
              <a:rPr lang="en-US" smtClean="0"/>
              <a:pPr/>
              <a:t>9/7/2020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AA9C51-A4E6-4F96-BB74-F14027853D9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F03C113-450C-48E8-AEE1-C9AF527A53D9}" type="datetimeFigureOut">
              <a:rPr lang="en-US" smtClean="0"/>
              <a:pPr/>
              <a:t>9/7/2020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AA9C51-A4E6-4F96-BB74-F14027853D9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F03C113-450C-48E8-AEE1-C9AF527A53D9}" type="datetimeFigureOut">
              <a:rPr lang="en-US" smtClean="0"/>
              <a:pPr/>
              <a:t>9/7/2020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AA9C51-A4E6-4F96-BB74-F14027853D9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F03C113-450C-48E8-AEE1-C9AF527A53D9}" type="datetimeFigureOut">
              <a:rPr lang="en-US" smtClean="0"/>
              <a:pPr/>
              <a:t>9/7/2020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AA9C51-A4E6-4F96-BB74-F14027853D9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03C113-450C-48E8-AEE1-C9AF527A53D9}" type="datetimeFigureOut">
              <a:rPr lang="en-US" smtClean="0"/>
              <a:pPr/>
              <a:t>9/7/2020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AA9C51-A4E6-4F96-BB74-F14027853D9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F03C113-450C-48E8-AEE1-C9AF527A53D9}" type="datetimeFigureOut">
              <a:rPr lang="en-US" smtClean="0"/>
              <a:pPr/>
              <a:t>9/7/2020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AA9C51-A4E6-4F96-BB74-F14027853D9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F03C113-450C-48E8-AEE1-C9AF527A53D9}" type="datetimeFigureOut">
              <a:rPr lang="en-US" smtClean="0"/>
              <a:pPr/>
              <a:t>9/7/2020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AA9C51-A4E6-4F96-BB74-F14027853D9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03C113-450C-48E8-AEE1-C9AF527A53D9}" type="datetimeFigureOut">
              <a:rPr lang="en-US" smtClean="0"/>
              <a:pPr/>
              <a:t>9/7/2020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AA9C51-A4E6-4F96-BB74-F14027853D9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nayab135.8b.io/"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62000"/>
            <a:ext cx="7772400" cy="1295399"/>
          </a:xfrm>
        </p:spPr>
        <p:txBody>
          <a:bodyPr/>
          <a:lstStyle/>
          <a:p>
            <a:r>
              <a:rPr lang="en-US" b="1" dirty="0"/>
              <a:t>Liposuction in Dubai</a:t>
            </a:r>
            <a:endParaRPr lang="en-US" dirty="0"/>
          </a:p>
        </p:txBody>
      </p:sp>
      <p:sp>
        <p:nvSpPr>
          <p:cNvPr id="3" name="Subtitle 2"/>
          <p:cNvSpPr>
            <a:spLocks noGrp="1"/>
          </p:cNvSpPr>
          <p:nvPr>
            <p:ph type="subTitle" idx="1"/>
          </p:nvPr>
        </p:nvSpPr>
        <p:spPr>
          <a:xfrm>
            <a:off x="685800" y="2514600"/>
            <a:ext cx="7848600" cy="4038600"/>
          </a:xfrm>
        </p:spPr>
        <p:txBody>
          <a:bodyPr>
            <a:noAutofit/>
          </a:bodyPr>
          <a:lstStyle/>
          <a:p>
            <a:r>
              <a:rPr lang="en-US" sz="4400" dirty="0"/>
              <a:t>If you are looking for look like smart and sexy then Liposuction in Dubai, Abu Dhabi &amp; </a:t>
            </a:r>
            <a:r>
              <a:rPr lang="en-US" sz="4400" dirty="0" err="1"/>
              <a:t>Sharjah</a:t>
            </a:r>
            <a:r>
              <a:rPr lang="en-US" sz="4400" dirty="0"/>
              <a:t> Clinic Providing the best treatment want to know more click here.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iposuction-Surgery-in-Dubai-Abu-Dhabi-Sharjah.jpg"/>
          <p:cNvPicPr>
            <a:picLocks noChangeAspect="1"/>
          </p:cNvPicPr>
          <p:nvPr/>
        </p:nvPicPr>
        <p:blipFill>
          <a:blip r:embed="rId2"/>
          <a:stretch>
            <a:fillRect/>
          </a:stretch>
        </p:blipFill>
        <p:spPr>
          <a:xfrm>
            <a:off x="1905000" y="1143000"/>
            <a:ext cx="5334000" cy="48006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Liposuction in Dubai</a:t>
            </a:r>
            <a:endParaRPr lang="en-US" dirty="0"/>
          </a:p>
        </p:txBody>
      </p:sp>
      <p:sp>
        <p:nvSpPr>
          <p:cNvPr id="3" name="Content Placeholder 2"/>
          <p:cNvSpPr>
            <a:spLocks noGrp="1"/>
          </p:cNvSpPr>
          <p:nvPr>
            <p:ph idx="1"/>
          </p:nvPr>
        </p:nvSpPr>
        <p:spPr>
          <a:xfrm>
            <a:off x="457200" y="1447800"/>
            <a:ext cx="8229600" cy="5181600"/>
          </a:xfrm>
        </p:spPr>
        <p:txBody>
          <a:bodyPr>
            <a:noAutofit/>
          </a:bodyPr>
          <a:lstStyle/>
          <a:p>
            <a:r>
              <a:rPr lang="en-US" sz="1600" dirty="0" smtClean="0"/>
              <a:t>In case you're doing combating a lump that just won't move, liposuction medical procedure may have entered your thoughts. By eliminating undesirable stores of abundance fat, liposuction improves body appearance and smoothes unpredictable or contorted body shapes. Safe liposuction medical procedure requests a meticulousness and care for the patient. Additionally, liposuction is for the most part a type of body shaping and not a weight reduction technique. </a:t>
            </a:r>
          </a:p>
          <a:p>
            <a:endParaRPr lang="en-US" sz="1600" dirty="0" smtClean="0"/>
          </a:p>
          <a:p>
            <a:r>
              <a:rPr lang="en-US" sz="1600" dirty="0" smtClean="0"/>
              <a:t>Liposuction, The Facts </a:t>
            </a:r>
          </a:p>
          <a:p>
            <a:endParaRPr lang="en-US" sz="1600" dirty="0" smtClean="0"/>
          </a:p>
          <a:p>
            <a:r>
              <a:rPr lang="en-US" sz="1600" dirty="0" smtClean="0"/>
              <a:t>The </a:t>
            </a:r>
            <a:r>
              <a:rPr lang="en-US" sz="1600" dirty="0" smtClean="0">
                <a:hlinkClick r:id="rId2"/>
              </a:rPr>
              <a:t>liposuction in Dubai </a:t>
            </a:r>
            <a:r>
              <a:rPr lang="en-US" sz="1600" dirty="0" smtClean="0"/>
              <a:t>method has changed significantly since it was first presented in 1979. The old medical procedures for fat and skin expulsion, for example, the "stomach fold", are essentially more unsafe than liposuction alone. Settling on an educated choice about having liposuction medical procedure necessitates that you have a sense of safety in your insight and comprehension of the method. </a:t>
            </a:r>
          </a:p>
          <a:p>
            <a:endParaRPr lang="en-US" sz="1600" dirty="0" smtClean="0"/>
          </a:p>
          <a:p>
            <a:r>
              <a:rPr lang="en-US" sz="1600" dirty="0" smtClean="0"/>
              <a:t>In the event that appropriately done, the liposuction shrivels the skin and results in a sensibly decent lower midsection shape, however this requires an accomplished specialist. The best possibility for liposuction are ordinary weight individuals with firm, versatile skin who have pockets of abundance fat in specific territories. </a:t>
            </a:r>
          </a:p>
          <a:p>
            <a:endParaRPr lang="en-US" sz="1600"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Liposuction in Dubai</a:t>
            </a:r>
            <a:endParaRPr lang="en-US" dirty="0"/>
          </a:p>
        </p:txBody>
      </p:sp>
      <p:sp>
        <p:nvSpPr>
          <p:cNvPr id="3" name="Content Placeholder 2"/>
          <p:cNvSpPr>
            <a:spLocks noGrp="1"/>
          </p:cNvSpPr>
          <p:nvPr>
            <p:ph idx="1"/>
          </p:nvPr>
        </p:nvSpPr>
        <p:spPr>
          <a:xfrm>
            <a:off x="457200" y="1295400"/>
            <a:ext cx="8229600" cy="5334000"/>
          </a:xfrm>
        </p:spPr>
        <p:txBody>
          <a:bodyPr>
            <a:noAutofit/>
          </a:bodyPr>
          <a:lstStyle/>
          <a:p>
            <a:endParaRPr lang="en-US" sz="2000" dirty="0" smtClean="0"/>
          </a:p>
          <a:p>
            <a:r>
              <a:rPr lang="en-US" sz="2000" dirty="0" smtClean="0"/>
              <a:t>Prior to medical procedure, the specialist may stamp circles and lines on the zones of your body to go through liposuction. </a:t>
            </a:r>
          </a:p>
          <a:p>
            <a:endParaRPr lang="en-US" sz="2000" dirty="0" smtClean="0"/>
          </a:p>
          <a:p>
            <a:r>
              <a:rPr lang="en-US" sz="2000" dirty="0" smtClean="0"/>
              <a:t>You should see completely the pre-employable arrangements, the liposuction technique, and the exact post-usable consideration. A liposuction </a:t>
            </a:r>
            <a:r>
              <a:rPr lang="en-US" sz="2000" dirty="0" err="1" smtClean="0"/>
              <a:t>cannula</a:t>
            </a:r>
            <a:r>
              <a:rPr lang="en-US" sz="2000" dirty="0" smtClean="0"/>
              <a:t> is a tempered steel tube embedded through an entry point in the skin that is utilized to attractions the fat. </a:t>
            </a:r>
          </a:p>
          <a:p>
            <a:pPr>
              <a:buNone/>
            </a:pPr>
            <a:endParaRPr lang="en-US" sz="2000" dirty="0" smtClean="0"/>
          </a:p>
          <a:p>
            <a:r>
              <a:rPr lang="en-US" sz="2000" dirty="0" smtClean="0"/>
              <a:t>Ultrasonic Liposuction </a:t>
            </a:r>
          </a:p>
          <a:p>
            <a:endParaRPr lang="en-US" sz="2000" dirty="0" smtClean="0"/>
          </a:p>
          <a:p>
            <a:r>
              <a:rPr lang="en-US" sz="2000" dirty="0" smtClean="0"/>
              <a:t>Ultrasonic helped liposuction (UAL) is a two-advance method that utilizes the vitality from sound waves to melt fat stores before they are suctioned. A few specialists may exhort ultrasonic liposuction for enormous volume extractions, particularly in intense zones, for example, the back, flanks and hips. </a:t>
            </a:r>
          </a:p>
          <a:p>
            <a:endParaRPr lang="en-US" sz="2000" dirty="0" smtClean="0"/>
          </a:p>
          <a:p>
            <a:endParaRPr lang="en-US" sz="20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187</TotalTime>
  <Words>360</Words>
  <Application>Microsoft Office PowerPoint</Application>
  <PresentationFormat>On-screen Show (4:3)</PresentationFormat>
  <Paragraphs>19</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Liposuction in Dubai</vt:lpstr>
      <vt:lpstr>Slide 2</vt:lpstr>
      <vt:lpstr>Liposuction in Dubai</vt:lpstr>
      <vt:lpstr>Liposuction in Dubai</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Liposuction in Dubai</dc:title>
  <dc:creator>nayyab</dc:creator>
  <cp:lastModifiedBy>nayyab</cp:lastModifiedBy>
  <cp:revision>10</cp:revision>
  <dcterms:created xsi:type="dcterms:W3CDTF">2020-09-05T11:05:48Z</dcterms:created>
  <dcterms:modified xsi:type="dcterms:W3CDTF">2020-09-07T10:59:11Z</dcterms:modified>
</cp:coreProperties>
</file>