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tiff" ContentType="image/tiff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notesMasterIdLst>
    <p:notesMasterId r:id="rId62"/>
  </p:notesMasterIdLst>
  <p:handoutMasterIdLst>
    <p:handoutMasterId r:id="rId63"/>
  </p:handoutMasterIdLst>
  <p:sldIdLst>
    <p:sldId id="257" r:id="rId3"/>
    <p:sldId id="258" r:id="rId4"/>
    <p:sldId id="341" r:id="rId5"/>
    <p:sldId id="340" r:id="rId6"/>
    <p:sldId id="344" r:id="rId7"/>
    <p:sldId id="270" r:id="rId8"/>
    <p:sldId id="317" r:id="rId9"/>
    <p:sldId id="259" r:id="rId10"/>
    <p:sldId id="315" r:id="rId11"/>
    <p:sldId id="342" r:id="rId12"/>
    <p:sldId id="264" r:id="rId13"/>
    <p:sldId id="274" r:id="rId14"/>
    <p:sldId id="287" r:id="rId15"/>
    <p:sldId id="278" r:id="rId16"/>
    <p:sldId id="273" r:id="rId17"/>
    <p:sldId id="324" r:id="rId18"/>
    <p:sldId id="328" r:id="rId19"/>
    <p:sldId id="326" r:id="rId20"/>
    <p:sldId id="276" r:id="rId21"/>
    <p:sldId id="265" r:id="rId22"/>
    <p:sldId id="263" r:id="rId23"/>
    <p:sldId id="256" r:id="rId24"/>
    <p:sldId id="312" r:id="rId25"/>
    <p:sldId id="260" r:id="rId26"/>
    <p:sldId id="266" r:id="rId27"/>
    <p:sldId id="267" r:id="rId28"/>
    <p:sldId id="268" r:id="rId29"/>
    <p:sldId id="319" r:id="rId30"/>
    <p:sldId id="330" r:id="rId31"/>
    <p:sldId id="271" r:id="rId32"/>
    <p:sldId id="331" r:id="rId33"/>
    <p:sldId id="332" r:id="rId34"/>
    <p:sldId id="333" r:id="rId35"/>
    <p:sldId id="261" r:id="rId36"/>
    <p:sldId id="318" r:id="rId37"/>
    <p:sldId id="289" r:id="rId38"/>
    <p:sldId id="277" r:id="rId39"/>
    <p:sldId id="334" r:id="rId40"/>
    <p:sldId id="335" r:id="rId41"/>
    <p:sldId id="269" r:id="rId42"/>
    <p:sldId id="262" r:id="rId43"/>
    <p:sldId id="313" r:id="rId44"/>
    <p:sldId id="320" r:id="rId45"/>
    <p:sldId id="272" r:id="rId46"/>
    <p:sldId id="283" r:id="rId47"/>
    <p:sldId id="284" r:id="rId48"/>
    <p:sldId id="285" r:id="rId49"/>
    <p:sldId id="301" r:id="rId50"/>
    <p:sldId id="302" r:id="rId51"/>
    <p:sldId id="303" r:id="rId52"/>
    <p:sldId id="298" r:id="rId53"/>
    <p:sldId id="299" r:id="rId54"/>
    <p:sldId id="286" r:id="rId55"/>
    <p:sldId id="336" r:id="rId56"/>
    <p:sldId id="337" r:id="rId57"/>
    <p:sldId id="338" r:id="rId58"/>
    <p:sldId id="339" r:id="rId59"/>
    <p:sldId id="296" r:id="rId60"/>
    <p:sldId id="309" r:id="rId61"/>
  </p:sldIdLst>
  <p:sldSz cx="18288000" cy="10287000"/>
  <p:notesSz cx="6858000" cy="9144000"/>
  <p:embeddedFontLst>
    <p:embeddedFont>
      <p:font typeface="Yu Gothic Medium" panose="020B0500000000000000" pitchFamily="34" charset="-128"/>
      <p:regular r:id="rId64"/>
    </p:embeddedFont>
    <p:embeddedFont>
      <p:font typeface="Yu Gothic UI Light" panose="020B0300000000000000" pitchFamily="34" charset="-128"/>
      <p:regular r:id="rId65"/>
    </p:embeddedFont>
    <p:embeddedFont>
      <p:font typeface="Calibri Light" panose="020F0302020204030204" pitchFamily="34" charset="0"/>
      <p:regular r:id="rId66"/>
      <p:italic r:id="rId67"/>
    </p:embeddedFont>
    <p:embeddedFont>
      <p:font typeface="Calibri" panose="020F0502020204030204" pitchFamily="34" charset="0"/>
      <p:regular r:id="rId68"/>
      <p:bold r:id="rId69"/>
      <p:italic r:id="rId70"/>
      <p:boldItalic r:id="rId7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erica Vitorović" initials="VV" lastIdx="0" clrIdx="0">
    <p:extLst>
      <p:ext uri="{19B8F6BF-5375-455C-9EA6-DF929625EA0E}">
        <p15:presenceInfo xmlns:p15="http://schemas.microsoft.com/office/powerpoint/2012/main" userId="S-1-5-21-319467593-949833378-3330750681-312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BFC"/>
    <a:srgbClr val="F9EEED"/>
    <a:srgbClr val="FFE697"/>
    <a:srgbClr val="FFEBEB"/>
    <a:srgbClr val="FFC9C9"/>
    <a:srgbClr val="660033"/>
    <a:srgbClr val="BE0A28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6374" autoAdjust="0"/>
  </p:normalViewPr>
  <p:slideViewPr>
    <p:cSldViewPr>
      <p:cViewPr varScale="1">
        <p:scale>
          <a:sx n="55" d="100"/>
          <a:sy n="55" d="100"/>
        </p:scale>
        <p:origin x="-300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handoutMaster" Target="handoutMasters/handoutMaster1.xml"/><Relationship Id="rId68" Type="http://schemas.openxmlformats.org/officeDocument/2006/relationships/font" Target="fonts/font5.fntdata"/><Relationship Id="rId76" Type="http://schemas.openxmlformats.org/officeDocument/2006/relationships/tableStyles" Target="tableStyles.xml"/><Relationship Id="rId7" Type="http://schemas.openxmlformats.org/officeDocument/2006/relationships/slide" Target="slides/slide5.xml"/><Relationship Id="rId71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font" Target="fonts/font3.fntdata"/><Relationship Id="rId7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font" Target="fonts/font2.fntdata"/><Relationship Id="rId73" Type="http://schemas.openxmlformats.org/officeDocument/2006/relationships/presProps" Target="presProps.xml"/><Relationship Id="rId78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font" Target="fonts/font1.fntdata"/><Relationship Id="rId69" Type="http://schemas.openxmlformats.org/officeDocument/2006/relationships/font" Target="fonts/font6.fntdata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commentAuthors" Target="commentAuthor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font" Target="fonts/font4.fntdata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notesMaster" Target="notesMasters/notesMaster1.xml"/><Relationship Id="rId70" Type="http://schemas.openxmlformats.org/officeDocument/2006/relationships/font" Target="fonts/font7.fntdata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ksandra Stefanović" userId="648d25f1-fea7-4803-8746-155d06dc44a5" providerId="ADAL" clId="{CD9658A9-4460-432F-B490-6B85B9896ACB}"/>
    <pc:docChg chg="undo redo custSel addSld delSld modSld sldOrd">
      <pc:chgData name="Aleksandra Stefanović" userId="648d25f1-fea7-4803-8746-155d06dc44a5" providerId="ADAL" clId="{CD9658A9-4460-432F-B490-6B85B9896ACB}" dt="2020-04-13T09:58:51.059" v="28201" actId="20577"/>
      <pc:docMkLst>
        <pc:docMk/>
      </pc:docMkLst>
      <pc:sldChg chg="addSp delSp modSp ord setBg">
        <pc:chgData name="Aleksandra Stefanović" userId="648d25f1-fea7-4803-8746-155d06dc44a5" providerId="ADAL" clId="{CD9658A9-4460-432F-B490-6B85B9896ACB}" dt="2020-04-13T09:58:51.059" v="28201" actId="20577"/>
        <pc:sldMkLst>
          <pc:docMk/>
          <pc:sldMk cId="0" sldId="256"/>
        </pc:sldMkLst>
        <pc:spChg chg="del">
          <ac:chgData name="Aleksandra Stefanović" userId="648d25f1-fea7-4803-8746-155d06dc44a5" providerId="ADAL" clId="{CD9658A9-4460-432F-B490-6B85B9896ACB}" dt="2020-04-04T12:10:02.452" v="0" actId="478"/>
          <ac:spMkLst>
            <pc:docMk/>
            <pc:sldMk cId="0" sldId="256"/>
            <ac:spMk id="3" creationId="{00000000-0000-0000-0000-000000000000}"/>
          </ac:spMkLst>
        </pc:spChg>
        <pc:spChg chg="del mod topLvl">
          <ac:chgData name="Aleksandra Stefanović" userId="648d25f1-fea7-4803-8746-155d06dc44a5" providerId="ADAL" clId="{CD9658A9-4460-432F-B490-6B85B9896ACB}" dt="2020-04-04T12:10:04.382" v="2" actId="478"/>
          <ac:spMkLst>
            <pc:docMk/>
            <pc:sldMk cId="0" sldId="256"/>
            <ac:spMk id="4" creationId="{00000000-0000-0000-0000-000000000000}"/>
          </ac:spMkLst>
        </pc:spChg>
        <pc:spChg chg="del mod topLvl">
          <ac:chgData name="Aleksandra Stefanović" userId="648d25f1-fea7-4803-8746-155d06dc44a5" providerId="ADAL" clId="{CD9658A9-4460-432F-B490-6B85B9896ACB}" dt="2020-04-04T12:10:06.688" v="4" actId="478"/>
          <ac:spMkLst>
            <pc:docMk/>
            <pc:sldMk cId="0" sldId="256"/>
            <ac:spMk id="5" creationId="{00000000-0000-0000-0000-000000000000}"/>
          </ac:spMkLst>
        </pc:spChg>
        <pc:spChg chg="add mod">
          <ac:chgData name="Aleksandra Stefanović" userId="648d25f1-fea7-4803-8746-155d06dc44a5" providerId="ADAL" clId="{CD9658A9-4460-432F-B490-6B85B9896ACB}" dt="2020-04-07T15:17:48.185" v="20566" actId="1076"/>
          <ac:spMkLst>
            <pc:docMk/>
            <pc:sldMk cId="0" sldId="256"/>
            <ac:spMk id="13" creationId="{0D24A1D9-D1D3-4A4E-BA12-AED31744CC5C}"/>
          </ac:spMkLst>
        </pc:spChg>
        <pc:spChg chg="add mod">
          <ac:chgData name="Aleksandra Stefanović" userId="648d25f1-fea7-4803-8746-155d06dc44a5" providerId="ADAL" clId="{CD9658A9-4460-432F-B490-6B85B9896ACB}" dt="2020-04-05T19:35:54.848" v="6448" actId="692"/>
          <ac:spMkLst>
            <pc:docMk/>
            <pc:sldMk cId="0" sldId="256"/>
            <ac:spMk id="19" creationId="{D578ADEB-D65A-4F79-AB2A-75D4DE8D388F}"/>
          </ac:spMkLst>
        </pc:spChg>
        <pc:spChg chg="add mod">
          <ac:chgData name="Aleksandra Stefanović" userId="648d25f1-fea7-4803-8746-155d06dc44a5" providerId="ADAL" clId="{CD9658A9-4460-432F-B490-6B85B9896ACB}" dt="2020-04-05T19:35:54.848" v="6448" actId="692"/>
          <ac:spMkLst>
            <pc:docMk/>
            <pc:sldMk cId="0" sldId="256"/>
            <ac:spMk id="20" creationId="{6EB1E5F7-9544-47DF-9BB7-009B9BD82577}"/>
          </ac:spMkLst>
        </pc:spChg>
        <pc:spChg chg="add mod">
          <ac:chgData name="Aleksandra Stefanović" userId="648d25f1-fea7-4803-8746-155d06dc44a5" providerId="ADAL" clId="{CD9658A9-4460-432F-B490-6B85B9896ACB}" dt="2020-04-05T19:35:54.848" v="6448" actId="692"/>
          <ac:spMkLst>
            <pc:docMk/>
            <pc:sldMk cId="0" sldId="256"/>
            <ac:spMk id="21" creationId="{65276D7B-844E-4B35-8F41-CC8E2CD53B4A}"/>
          </ac:spMkLst>
        </pc:spChg>
        <pc:spChg chg="add mod">
          <ac:chgData name="Aleksandra Stefanović" userId="648d25f1-fea7-4803-8746-155d06dc44a5" providerId="ADAL" clId="{CD9658A9-4460-432F-B490-6B85B9896ACB}" dt="2020-04-13T09:58:39.175" v="28194" actId="20577"/>
          <ac:spMkLst>
            <pc:docMk/>
            <pc:sldMk cId="0" sldId="256"/>
            <ac:spMk id="22" creationId="{A3C4F44D-A9DA-4352-870B-8AB319AB02AF}"/>
          </ac:spMkLst>
        </pc:spChg>
        <pc:spChg chg="add mod">
          <ac:chgData name="Aleksandra Stefanović" userId="648d25f1-fea7-4803-8746-155d06dc44a5" providerId="ADAL" clId="{CD9658A9-4460-432F-B490-6B85B9896ACB}" dt="2020-04-13T09:58:51.059" v="28201" actId="20577"/>
          <ac:spMkLst>
            <pc:docMk/>
            <pc:sldMk cId="0" sldId="256"/>
            <ac:spMk id="23" creationId="{FE3F4CFE-9AC5-4A53-AAD8-B76D3580B70E}"/>
          </ac:spMkLst>
        </pc:spChg>
        <pc:grpChg chg="del">
          <ac:chgData name="Aleksandra Stefanović" userId="648d25f1-fea7-4803-8746-155d06dc44a5" providerId="ADAL" clId="{CD9658A9-4460-432F-B490-6B85B9896ACB}" dt="2020-04-04T12:10:04.382" v="2" actId="478"/>
          <ac:grpSpMkLst>
            <pc:docMk/>
            <pc:sldMk cId="0" sldId="256"/>
            <ac:grpSpMk id="2" creationId="{00000000-0000-0000-0000-000000000000}"/>
          </ac:grpSpMkLst>
        </pc:grpChg>
        <pc:picChg chg="add del mod">
          <ac:chgData name="Aleksandra Stefanović" userId="648d25f1-fea7-4803-8746-155d06dc44a5" providerId="ADAL" clId="{CD9658A9-4460-432F-B490-6B85B9896ACB}" dt="2020-04-05T13:55:18.568" v="4097" actId="478"/>
          <ac:picMkLst>
            <pc:docMk/>
            <pc:sldMk cId="0" sldId="256"/>
            <ac:picMk id="4" creationId="{4D41E2DC-624C-4AFE-8A3C-6CDB02FB2360}"/>
          </ac:picMkLst>
        </pc:picChg>
        <pc:picChg chg="add del">
          <ac:chgData name="Aleksandra Stefanović" userId="648d25f1-fea7-4803-8746-155d06dc44a5" providerId="ADAL" clId="{CD9658A9-4460-432F-B490-6B85B9896ACB}" dt="2020-04-05T13:55:19.730" v="4098" actId="478"/>
          <ac:picMkLst>
            <pc:docMk/>
            <pc:sldMk cId="0" sldId="256"/>
            <ac:picMk id="5" creationId="{19DEA619-6D5E-41C8-A452-1F1FFB39F6A7}"/>
          </ac:picMkLst>
        </pc:picChg>
        <pc:picChg chg="del mod">
          <ac:chgData name="Aleksandra Stefanović" userId="648d25f1-fea7-4803-8746-155d06dc44a5" providerId="ADAL" clId="{CD9658A9-4460-432F-B490-6B85B9896ACB}" dt="2020-04-05T13:57:28.202" v="4133" actId="478"/>
          <ac:picMkLst>
            <pc:docMk/>
            <pc:sldMk cId="0" sldId="256"/>
            <ac:picMk id="6" creationId="{00000000-0000-0000-0000-000000000000}"/>
          </ac:picMkLst>
        </pc:picChg>
        <pc:picChg chg="del mod">
          <ac:chgData name="Aleksandra Stefanović" userId="648d25f1-fea7-4803-8746-155d06dc44a5" providerId="ADAL" clId="{CD9658A9-4460-432F-B490-6B85B9896ACB}" dt="2020-04-05T13:57:27.468" v="4132" actId="478"/>
          <ac:picMkLst>
            <pc:docMk/>
            <pc:sldMk cId="0" sldId="256"/>
            <ac:picMk id="7" creationId="{00000000-0000-0000-0000-000000000000}"/>
          </ac:picMkLst>
        </pc:picChg>
        <pc:picChg chg="add del">
          <ac:chgData name="Aleksandra Stefanović" userId="648d25f1-fea7-4803-8746-155d06dc44a5" providerId="ADAL" clId="{CD9658A9-4460-432F-B490-6B85B9896ACB}" dt="2020-04-05T13:55:28.519" v="4100" actId="478"/>
          <ac:picMkLst>
            <pc:docMk/>
            <pc:sldMk cId="0" sldId="256"/>
            <ac:picMk id="8" creationId="{ED3C3F24-DE64-4005-9230-A55529D09198}"/>
          </ac:picMkLst>
        </pc:picChg>
        <pc:picChg chg="add del mod">
          <ac:chgData name="Aleksandra Stefanović" userId="648d25f1-fea7-4803-8746-155d06dc44a5" providerId="ADAL" clId="{CD9658A9-4460-432F-B490-6B85B9896ACB}" dt="2020-04-04T12:10:21.292" v="9" actId="478"/>
          <ac:picMkLst>
            <pc:docMk/>
            <pc:sldMk cId="0" sldId="256"/>
            <ac:picMk id="9" creationId="{189E9150-5E0C-4406-B60E-B955F84A2EE3}"/>
          </ac:picMkLst>
        </pc:picChg>
        <pc:picChg chg="add del">
          <ac:chgData name="Aleksandra Stefanović" userId="648d25f1-fea7-4803-8746-155d06dc44a5" providerId="ADAL" clId="{CD9658A9-4460-432F-B490-6B85B9896ACB}" dt="2020-04-05T13:55:28.519" v="4100" actId="478"/>
          <ac:picMkLst>
            <pc:docMk/>
            <pc:sldMk cId="0" sldId="256"/>
            <ac:picMk id="9" creationId="{356678E5-FAED-427C-AECD-100F80EC8A44}"/>
          </ac:picMkLst>
        </pc:picChg>
        <pc:picChg chg="add del">
          <ac:chgData name="Aleksandra Stefanović" userId="648d25f1-fea7-4803-8746-155d06dc44a5" providerId="ADAL" clId="{CD9658A9-4460-432F-B490-6B85B9896ACB}" dt="2020-04-05T13:55:32.509" v="4101" actId="478"/>
          <ac:picMkLst>
            <pc:docMk/>
            <pc:sldMk cId="0" sldId="256"/>
            <ac:picMk id="10" creationId="{B9792BDF-C914-4F0B-858B-F8A9A9D7CC4F}"/>
          </ac:picMkLst>
        </pc:picChg>
        <pc:picChg chg="add del">
          <ac:chgData name="Aleksandra Stefanović" userId="648d25f1-fea7-4803-8746-155d06dc44a5" providerId="ADAL" clId="{CD9658A9-4460-432F-B490-6B85B9896ACB}" dt="2020-04-05T13:55:32.509" v="4101" actId="478"/>
          <ac:picMkLst>
            <pc:docMk/>
            <pc:sldMk cId="0" sldId="256"/>
            <ac:picMk id="11" creationId="{B34C0FAC-35F1-4249-99E0-3F7A230D24DC}"/>
          </ac:picMkLst>
        </pc:picChg>
        <pc:picChg chg="add mod modCrop">
          <ac:chgData name="Aleksandra Stefanović" userId="648d25f1-fea7-4803-8746-155d06dc44a5" providerId="ADAL" clId="{CD9658A9-4460-432F-B490-6B85B9896ACB}" dt="2020-04-07T15:17:46.680" v="20565" actId="1076"/>
          <ac:picMkLst>
            <pc:docMk/>
            <pc:sldMk cId="0" sldId="256"/>
            <ac:picMk id="12" creationId="{3347712C-3B9D-49B9-BE1F-C24ABD3CB56E}"/>
          </ac:picMkLst>
        </pc:picChg>
        <pc:picChg chg="add del">
          <ac:chgData name="Aleksandra Stefanović" userId="648d25f1-fea7-4803-8746-155d06dc44a5" providerId="ADAL" clId="{CD9658A9-4460-432F-B490-6B85B9896ACB}" dt="2020-04-05T13:55:28.519" v="4100" actId="478"/>
          <ac:picMkLst>
            <pc:docMk/>
            <pc:sldMk cId="0" sldId="256"/>
            <ac:picMk id="12" creationId="{5D5F7710-7BD2-49E1-90BF-FA30F63B5E24}"/>
          </ac:picMkLst>
        </pc:picChg>
        <pc:picChg chg="add del">
          <ac:chgData name="Aleksandra Stefanović" userId="648d25f1-fea7-4803-8746-155d06dc44a5" providerId="ADAL" clId="{CD9658A9-4460-432F-B490-6B85B9896ACB}" dt="2020-04-05T13:55:32.509" v="4101" actId="478"/>
          <ac:picMkLst>
            <pc:docMk/>
            <pc:sldMk cId="0" sldId="256"/>
            <ac:picMk id="13" creationId="{E3684AB2-FA45-46CA-85BC-2246A17ED861}"/>
          </ac:picMkLst>
        </pc:picChg>
        <pc:picChg chg="add mod">
          <ac:chgData name="Aleksandra Stefanović" userId="648d25f1-fea7-4803-8746-155d06dc44a5" providerId="ADAL" clId="{CD9658A9-4460-432F-B490-6B85B9896ACB}" dt="2020-04-05T13:57:43.959" v="4137" actId="1076"/>
          <ac:picMkLst>
            <pc:docMk/>
            <pc:sldMk cId="0" sldId="256"/>
            <ac:picMk id="14" creationId="{620EA8BB-3FCB-4E27-AF05-612BE9EE0E12}"/>
          </ac:picMkLst>
        </pc:picChg>
        <pc:picChg chg="add mod ord">
          <ac:chgData name="Aleksandra Stefanović" userId="648d25f1-fea7-4803-8746-155d06dc44a5" providerId="ADAL" clId="{CD9658A9-4460-432F-B490-6B85B9896ACB}" dt="2020-04-05T14:08:02.779" v="4327" actId="1076"/>
          <ac:picMkLst>
            <pc:docMk/>
            <pc:sldMk cId="0" sldId="256"/>
            <ac:picMk id="15" creationId="{DED26C79-FC7E-4E5D-BA21-804ADE7D5C00}"/>
          </ac:picMkLst>
        </pc:picChg>
        <pc:picChg chg="add mod">
          <ac:chgData name="Aleksandra Stefanović" userId="648d25f1-fea7-4803-8746-155d06dc44a5" providerId="ADAL" clId="{CD9658A9-4460-432F-B490-6B85B9896ACB}" dt="2020-04-05T14:08:04.403" v="4328" actId="1076"/>
          <ac:picMkLst>
            <pc:docMk/>
            <pc:sldMk cId="0" sldId="256"/>
            <ac:picMk id="16" creationId="{348748C5-6242-4C0D-8F6D-5BF3154807D6}"/>
          </ac:picMkLst>
        </pc:picChg>
        <pc:picChg chg="add mod">
          <ac:chgData name="Aleksandra Stefanović" userId="648d25f1-fea7-4803-8746-155d06dc44a5" providerId="ADAL" clId="{CD9658A9-4460-432F-B490-6B85B9896ACB}" dt="2020-04-07T15:16:13.158" v="20545" actId="1076"/>
          <ac:picMkLst>
            <pc:docMk/>
            <pc:sldMk cId="0" sldId="256"/>
            <ac:picMk id="17" creationId="{22DF78F9-BCA2-4629-974C-53F129B602C3}"/>
          </ac:picMkLst>
        </pc:picChg>
        <pc:picChg chg="add mod">
          <ac:chgData name="Aleksandra Stefanović" userId="648d25f1-fea7-4803-8746-155d06dc44a5" providerId="ADAL" clId="{CD9658A9-4460-432F-B490-6B85B9896ACB}" dt="2020-04-07T15:17:20.159" v="20559" actId="1076"/>
          <ac:picMkLst>
            <pc:docMk/>
            <pc:sldMk cId="0" sldId="256"/>
            <ac:picMk id="18" creationId="{B90FA49C-C700-4E5A-82B9-0D1B570CA9A9}"/>
          </ac:picMkLst>
        </pc:picChg>
      </pc:sldChg>
      <pc:sldChg chg="addSp delSp modSp add setBg">
        <pc:chgData name="Aleksandra Stefanović" userId="648d25f1-fea7-4803-8746-155d06dc44a5" providerId="ADAL" clId="{CD9658A9-4460-432F-B490-6B85B9896ACB}" dt="2020-04-04T13:52:01.135" v="40" actId="1076"/>
        <pc:sldMkLst>
          <pc:docMk/>
          <pc:sldMk cId="1493800726" sldId="257"/>
        </pc:sldMkLst>
        <pc:spChg chg="add del">
          <ac:chgData name="Aleksandra Stefanović" userId="648d25f1-fea7-4803-8746-155d06dc44a5" providerId="ADAL" clId="{CD9658A9-4460-432F-B490-6B85B9896ACB}" dt="2020-04-04T13:51:06.007" v="29"/>
          <ac:spMkLst>
            <pc:docMk/>
            <pc:sldMk cId="1493800726" sldId="257"/>
            <ac:spMk id="4" creationId="{6F8D76FF-8AF1-4047-8A42-79CB82E9F6EB}"/>
          </ac:spMkLst>
        </pc:spChg>
        <pc:picChg chg="add mod modCrop">
          <ac:chgData name="Aleksandra Stefanović" userId="648d25f1-fea7-4803-8746-155d06dc44a5" providerId="ADAL" clId="{CD9658A9-4460-432F-B490-6B85B9896ACB}" dt="2020-04-04T13:51:55.908" v="39" actId="1076"/>
          <ac:picMkLst>
            <pc:docMk/>
            <pc:sldMk cId="1493800726" sldId="257"/>
            <ac:picMk id="3" creationId="{838925A9-B8ED-49BF-AF38-28F3539380AB}"/>
          </ac:picMkLst>
        </pc:picChg>
        <pc:picChg chg="add mod modCrop">
          <ac:chgData name="Aleksandra Stefanović" userId="648d25f1-fea7-4803-8746-155d06dc44a5" providerId="ADAL" clId="{CD9658A9-4460-432F-B490-6B85B9896ACB}" dt="2020-04-04T13:52:01.135" v="40" actId="1076"/>
          <ac:picMkLst>
            <pc:docMk/>
            <pc:sldMk cId="1493800726" sldId="257"/>
            <ac:picMk id="5" creationId="{6CECE756-80AD-49FD-940A-DC1D6C48CCD9}"/>
          </ac:picMkLst>
        </pc:picChg>
      </pc:sldChg>
      <pc:sldChg chg="addSp delSp modSp add setBg">
        <pc:chgData name="Aleksandra Stefanović" userId="648d25f1-fea7-4803-8746-155d06dc44a5" providerId="ADAL" clId="{CD9658A9-4460-432F-B490-6B85B9896ACB}" dt="2020-04-08T16:02:50.401" v="27825" actId="20577"/>
        <pc:sldMkLst>
          <pc:docMk/>
          <pc:sldMk cId="2283149769" sldId="258"/>
        </pc:sldMkLst>
        <pc:spChg chg="add mod">
          <ac:chgData name="Aleksandra Stefanović" userId="648d25f1-fea7-4803-8746-155d06dc44a5" providerId="ADAL" clId="{CD9658A9-4460-432F-B490-6B85B9896ACB}" dt="2020-04-04T15:04:36.314" v="1490" actId="1076"/>
          <ac:spMkLst>
            <pc:docMk/>
            <pc:sldMk cId="2283149769" sldId="258"/>
            <ac:spMk id="3" creationId="{C67865EB-0F2A-495B-A534-78E1A53635CD}"/>
          </ac:spMkLst>
        </pc:spChg>
        <pc:spChg chg="add mod ord">
          <ac:chgData name="Aleksandra Stefanović" userId="648d25f1-fea7-4803-8746-155d06dc44a5" providerId="ADAL" clId="{CD9658A9-4460-432F-B490-6B85B9896ACB}" dt="2020-04-08T08:39:29.382" v="24596" actId="14100"/>
          <ac:spMkLst>
            <pc:docMk/>
            <pc:sldMk cId="2283149769" sldId="258"/>
            <ac:spMk id="4" creationId="{B316883D-4DB9-4B31-924C-2CC2E4A7B4E6}"/>
          </ac:spMkLst>
        </pc:spChg>
        <pc:spChg chg="add mod">
          <ac:chgData name="Aleksandra Stefanović" userId="648d25f1-fea7-4803-8746-155d06dc44a5" providerId="ADAL" clId="{CD9658A9-4460-432F-B490-6B85B9896ACB}" dt="2020-04-04T14:29:52.657" v="512" actId="1076"/>
          <ac:spMkLst>
            <pc:docMk/>
            <pc:sldMk cId="2283149769" sldId="258"/>
            <ac:spMk id="5" creationId="{5548AEE7-FB2E-46B7-8B12-14A055C48998}"/>
          </ac:spMkLst>
        </pc:spChg>
        <pc:spChg chg="add mod">
          <ac:chgData name="Aleksandra Stefanović" userId="648d25f1-fea7-4803-8746-155d06dc44a5" providerId="ADAL" clId="{CD9658A9-4460-432F-B490-6B85B9896ACB}" dt="2020-04-08T16:02:50.401" v="27825" actId="20577"/>
          <ac:spMkLst>
            <pc:docMk/>
            <pc:sldMk cId="2283149769" sldId="258"/>
            <ac:spMk id="6" creationId="{334AD454-D579-4425-AE42-DF98A58020B5}"/>
          </ac:spMkLst>
        </pc:spChg>
        <pc:spChg chg="add del mod">
          <ac:chgData name="Aleksandra Stefanović" userId="648d25f1-fea7-4803-8746-155d06dc44a5" providerId="ADAL" clId="{CD9658A9-4460-432F-B490-6B85B9896ACB}" dt="2020-04-04T14:38:51.644" v="679" actId="478"/>
          <ac:spMkLst>
            <pc:docMk/>
            <pc:sldMk cId="2283149769" sldId="258"/>
            <ac:spMk id="7" creationId="{81BD8108-450F-4DB9-98B5-3A2EF020DCD1}"/>
          </ac:spMkLst>
        </pc:spChg>
        <pc:spChg chg="add del mod">
          <ac:chgData name="Aleksandra Stefanović" userId="648d25f1-fea7-4803-8746-155d06dc44a5" providerId="ADAL" clId="{CD9658A9-4460-432F-B490-6B85B9896ACB}" dt="2020-04-04T14:38:54.665" v="680" actId="478"/>
          <ac:spMkLst>
            <pc:docMk/>
            <pc:sldMk cId="2283149769" sldId="258"/>
            <ac:spMk id="8" creationId="{C77A98E3-8146-47F5-A924-FAF84FF1CF94}"/>
          </ac:spMkLst>
        </pc:spChg>
        <pc:spChg chg="add del mod">
          <ac:chgData name="Aleksandra Stefanović" userId="648d25f1-fea7-4803-8746-155d06dc44a5" providerId="ADAL" clId="{CD9658A9-4460-432F-B490-6B85B9896ACB}" dt="2020-04-04T14:38:54.665" v="680" actId="478"/>
          <ac:spMkLst>
            <pc:docMk/>
            <pc:sldMk cId="2283149769" sldId="258"/>
            <ac:spMk id="9" creationId="{4602B672-B2BD-4EE1-A15C-DF6528FDBA70}"/>
          </ac:spMkLst>
        </pc:spChg>
        <pc:spChg chg="add mod">
          <ac:chgData name="Aleksandra Stefanović" userId="648d25f1-fea7-4803-8746-155d06dc44a5" providerId="ADAL" clId="{CD9658A9-4460-432F-B490-6B85B9896ACB}" dt="2020-04-06T06:21:28.086" v="7964" actId="1076"/>
          <ac:spMkLst>
            <pc:docMk/>
            <pc:sldMk cId="2283149769" sldId="258"/>
            <ac:spMk id="10" creationId="{E6984834-A289-418F-A016-26A878F3BE98}"/>
          </ac:spMkLst>
        </pc:spChg>
        <pc:spChg chg="add del mod">
          <ac:chgData name="Aleksandra Stefanović" userId="648d25f1-fea7-4803-8746-155d06dc44a5" providerId="ADAL" clId="{CD9658A9-4460-432F-B490-6B85B9896ACB}" dt="2020-04-06T06:21:28.086" v="7964" actId="1076"/>
          <ac:spMkLst>
            <pc:docMk/>
            <pc:sldMk cId="2283149769" sldId="258"/>
            <ac:spMk id="11" creationId="{3593587E-97C8-40B3-A2F3-88896410EAD5}"/>
          </ac:spMkLst>
        </pc:spChg>
        <pc:spChg chg="add del mod">
          <ac:chgData name="Aleksandra Stefanović" userId="648d25f1-fea7-4803-8746-155d06dc44a5" providerId="ADAL" clId="{CD9658A9-4460-432F-B490-6B85B9896ACB}" dt="2020-04-06T06:21:28.086" v="7964" actId="1076"/>
          <ac:spMkLst>
            <pc:docMk/>
            <pc:sldMk cId="2283149769" sldId="258"/>
            <ac:spMk id="12" creationId="{698DAE9B-02F9-46C0-81A0-4D8C25ECABF2}"/>
          </ac:spMkLst>
        </pc:spChg>
        <pc:spChg chg="add del mod">
          <ac:chgData name="Aleksandra Stefanović" userId="648d25f1-fea7-4803-8746-155d06dc44a5" providerId="ADAL" clId="{CD9658A9-4460-432F-B490-6B85B9896ACB}" dt="2020-04-04T14:37:52.155" v="672" actId="478"/>
          <ac:spMkLst>
            <pc:docMk/>
            <pc:sldMk cId="2283149769" sldId="258"/>
            <ac:spMk id="15" creationId="{F4519BEE-291D-4820-B399-067B0E384AD1}"/>
          </ac:spMkLst>
        </pc:spChg>
        <pc:spChg chg="add mod">
          <ac:chgData name="Aleksandra Stefanović" userId="648d25f1-fea7-4803-8746-155d06dc44a5" providerId="ADAL" clId="{CD9658A9-4460-432F-B490-6B85B9896ACB}" dt="2020-04-05T18:52:35.565" v="5547" actId="1076"/>
          <ac:spMkLst>
            <pc:docMk/>
            <pc:sldMk cId="2283149769" sldId="258"/>
            <ac:spMk id="16" creationId="{B95CB1A7-F35F-4753-AD4C-7DA8BA640AF6}"/>
          </ac:spMkLst>
        </pc:spChg>
        <pc:spChg chg="add mod">
          <ac:chgData name="Aleksandra Stefanović" userId="648d25f1-fea7-4803-8746-155d06dc44a5" providerId="ADAL" clId="{CD9658A9-4460-432F-B490-6B85B9896ACB}" dt="2020-04-05T18:52:35.565" v="5547" actId="1076"/>
          <ac:spMkLst>
            <pc:docMk/>
            <pc:sldMk cId="2283149769" sldId="258"/>
            <ac:spMk id="17" creationId="{104A12D2-EEEB-451B-BE7F-5D8799BAC787}"/>
          </ac:spMkLst>
        </pc:spChg>
        <pc:spChg chg="add mod">
          <ac:chgData name="Aleksandra Stefanović" userId="648d25f1-fea7-4803-8746-155d06dc44a5" providerId="ADAL" clId="{CD9658A9-4460-432F-B490-6B85B9896ACB}" dt="2020-04-08T12:07:03.803" v="25830" actId="1076"/>
          <ac:spMkLst>
            <pc:docMk/>
            <pc:sldMk cId="2283149769" sldId="258"/>
            <ac:spMk id="18" creationId="{3F045A83-86C0-4D8C-B5A8-0D63F7C5FC47}"/>
          </ac:spMkLst>
        </pc:spChg>
        <pc:spChg chg="add mod">
          <ac:chgData name="Aleksandra Stefanović" userId="648d25f1-fea7-4803-8746-155d06dc44a5" providerId="ADAL" clId="{CD9658A9-4460-432F-B490-6B85B9896ACB}" dt="2020-04-04T14:39:04.462" v="682" actId="571"/>
          <ac:spMkLst>
            <pc:docMk/>
            <pc:sldMk cId="2283149769" sldId="258"/>
            <ac:spMk id="19" creationId="{8FD71717-6FB3-4B91-9510-DF80CF873725}"/>
          </ac:spMkLst>
        </pc:spChg>
        <pc:spChg chg="add mod">
          <ac:chgData name="Aleksandra Stefanović" userId="648d25f1-fea7-4803-8746-155d06dc44a5" providerId="ADAL" clId="{CD9658A9-4460-432F-B490-6B85B9896ACB}" dt="2020-04-04T14:39:04.462" v="682" actId="571"/>
          <ac:spMkLst>
            <pc:docMk/>
            <pc:sldMk cId="2283149769" sldId="258"/>
            <ac:spMk id="20" creationId="{3145CD3D-956E-4317-A6E1-E143BDE32335}"/>
          </ac:spMkLst>
        </pc:spChg>
        <pc:spChg chg="add mod">
          <ac:chgData name="Aleksandra Stefanović" userId="648d25f1-fea7-4803-8746-155d06dc44a5" providerId="ADAL" clId="{CD9658A9-4460-432F-B490-6B85B9896ACB}" dt="2020-04-06T06:21:37.108" v="7967" actId="1076"/>
          <ac:spMkLst>
            <pc:docMk/>
            <pc:sldMk cId="2283149769" sldId="258"/>
            <ac:spMk id="21" creationId="{6D03D801-0C43-4A60-ADCF-01A176294A11}"/>
          </ac:spMkLst>
        </pc:spChg>
        <pc:spChg chg="add mod">
          <ac:chgData name="Aleksandra Stefanović" userId="648d25f1-fea7-4803-8746-155d06dc44a5" providerId="ADAL" clId="{CD9658A9-4460-432F-B490-6B85B9896ACB}" dt="2020-04-04T14:40:22.303" v="716" actId="571"/>
          <ac:spMkLst>
            <pc:docMk/>
            <pc:sldMk cId="2283149769" sldId="258"/>
            <ac:spMk id="22" creationId="{5D4FD4BE-FAB1-408E-98B5-7FABEA10C6C0}"/>
          </ac:spMkLst>
        </pc:spChg>
        <pc:spChg chg="add mod">
          <ac:chgData name="Aleksandra Stefanović" userId="648d25f1-fea7-4803-8746-155d06dc44a5" providerId="ADAL" clId="{CD9658A9-4460-432F-B490-6B85B9896ACB}" dt="2020-04-04T14:40:22.303" v="716" actId="571"/>
          <ac:spMkLst>
            <pc:docMk/>
            <pc:sldMk cId="2283149769" sldId="258"/>
            <ac:spMk id="23" creationId="{1B6F98F3-BBF4-4994-85D7-9944A599E93C}"/>
          </ac:spMkLst>
        </pc:spChg>
        <pc:spChg chg="add mod">
          <ac:chgData name="Aleksandra Stefanović" userId="648d25f1-fea7-4803-8746-155d06dc44a5" providerId="ADAL" clId="{CD9658A9-4460-432F-B490-6B85B9896ACB}" dt="2020-04-04T14:40:22.303" v="716" actId="571"/>
          <ac:spMkLst>
            <pc:docMk/>
            <pc:sldMk cId="2283149769" sldId="258"/>
            <ac:spMk id="24" creationId="{FAACC8F7-847A-4621-9875-D068831744B0}"/>
          </ac:spMkLst>
        </pc:spChg>
        <pc:spChg chg="add del">
          <ac:chgData name="Aleksandra Stefanović" userId="648d25f1-fea7-4803-8746-155d06dc44a5" providerId="ADAL" clId="{CD9658A9-4460-432F-B490-6B85B9896ACB}" dt="2020-04-04T14:41:18.297" v="820"/>
          <ac:spMkLst>
            <pc:docMk/>
            <pc:sldMk cId="2283149769" sldId="258"/>
            <ac:spMk id="25" creationId="{425334D1-9212-4DA7-AA3E-97D4F7D6CE9B}"/>
          </ac:spMkLst>
        </pc:spChg>
        <pc:spChg chg="add del mod">
          <ac:chgData name="Aleksandra Stefanović" userId="648d25f1-fea7-4803-8746-155d06dc44a5" providerId="ADAL" clId="{CD9658A9-4460-432F-B490-6B85B9896ACB}" dt="2020-04-04T14:41:36.953" v="839"/>
          <ac:spMkLst>
            <pc:docMk/>
            <pc:sldMk cId="2283149769" sldId="258"/>
            <ac:spMk id="26" creationId="{52F4FD61-0C6D-4CA0-A1F0-06A23B3CA5E7}"/>
          </ac:spMkLst>
        </pc:spChg>
        <pc:spChg chg="add mod">
          <ac:chgData name="Aleksandra Stefanović" userId="648d25f1-fea7-4803-8746-155d06dc44a5" providerId="ADAL" clId="{CD9658A9-4460-432F-B490-6B85B9896ACB}" dt="2020-04-06T12:06:28.430" v="11272" actId="1076"/>
          <ac:spMkLst>
            <pc:docMk/>
            <pc:sldMk cId="2283149769" sldId="258"/>
            <ac:spMk id="27" creationId="{99163E84-C93B-4906-8A35-9E6DA8000289}"/>
          </ac:spMkLst>
        </pc:spChg>
        <pc:picChg chg="add del">
          <ac:chgData name="Aleksandra Stefanović" userId="648d25f1-fea7-4803-8746-155d06dc44a5" providerId="ADAL" clId="{CD9658A9-4460-432F-B490-6B85B9896ACB}" dt="2020-04-04T13:54:18.688" v="46"/>
          <ac:picMkLst>
            <pc:docMk/>
            <pc:sldMk cId="2283149769" sldId="258"/>
            <ac:picMk id="2" creationId="{16F22F94-AC0A-46A1-9303-5FAABC7A3611}"/>
          </ac:picMkLst>
        </pc:picChg>
      </pc:sldChg>
      <pc:sldChg chg="addSp delSp modSp ord setBg">
        <pc:chgData name="Aleksandra Stefanović" userId="648d25f1-fea7-4803-8746-155d06dc44a5" providerId="ADAL" clId="{CD9658A9-4460-432F-B490-6B85B9896ACB}" dt="2020-04-07T17:52:13.290" v="22616" actId="1076"/>
        <pc:sldMkLst>
          <pc:docMk/>
          <pc:sldMk cId="0" sldId="259"/>
        </pc:sldMkLst>
        <pc:spChg chg="del">
          <ac:chgData name="Aleksandra Stefanović" userId="648d25f1-fea7-4803-8746-155d06dc44a5" providerId="ADAL" clId="{CD9658A9-4460-432F-B490-6B85B9896ACB}" dt="2020-04-04T15:09:11.374" v="1502" actId="478"/>
          <ac:spMkLst>
            <pc:docMk/>
            <pc:sldMk cId="0" sldId="259"/>
            <ac:spMk id="3" creationId="{00000000-0000-0000-0000-000000000000}"/>
          </ac:spMkLst>
        </pc:spChg>
        <pc:spChg chg="add del mod">
          <ac:chgData name="Aleksandra Stefanović" userId="648d25f1-fea7-4803-8746-155d06dc44a5" providerId="ADAL" clId="{CD9658A9-4460-432F-B490-6B85B9896ACB}" dt="2020-04-05T10:37:53.699" v="1879" actId="478"/>
          <ac:spMkLst>
            <pc:docMk/>
            <pc:sldMk cId="0" sldId="259"/>
            <ac:spMk id="3" creationId="{6B5C6F3F-8205-4291-8725-BB8CD8D148D6}"/>
          </ac:spMkLst>
        </pc:spChg>
        <pc:spChg chg="del mod">
          <ac:chgData name="Aleksandra Stefanović" userId="648d25f1-fea7-4803-8746-155d06dc44a5" providerId="ADAL" clId="{CD9658A9-4460-432F-B490-6B85B9896ACB}" dt="2020-04-07T17:22:50.017" v="22118" actId="478"/>
          <ac:spMkLst>
            <pc:docMk/>
            <pc:sldMk cId="0" sldId="259"/>
            <ac:spMk id="4" creationId="{00000000-0000-0000-0000-000000000000}"/>
          </ac:spMkLst>
        </pc:spChg>
        <pc:spChg chg="del">
          <ac:chgData name="Aleksandra Stefanović" userId="648d25f1-fea7-4803-8746-155d06dc44a5" providerId="ADAL" clId="{CD9658A9-4460-432F-B490-6B85B9896ACB}" dt="2020-04-05T10:27:38.050" v="1686" actId="478"/>
          <ac:spMkLst>
            <pc:docMk/>
            <pc:sldMk cId="0" sldId="259"/>
            <ac:spMk id="5" creationId="{00000000-0000-0000-0000-000000000000}"/>
          </ac:spMkLst>
        </pc:spChg>
        <pc:spChg chg="del mod">
          <ac:chgData name="Aleksandra Stefanović" userId="648d25f1-fea7-4803-8746-155d06dc44a5" providerId="ADAL" clId="{CD9658A9-4460-432F-B490-6B85B9896ACB}" dt="2020-04-07T17:22:51.793" v="22119" actId="478"/>
          <ac:spMkLst>
            <pc:docMk/>
            <pc:sldMk cId="0" sldId="259"/>
            <ac:spMk id="6" creationId="{00000000-0000-0000-0000-000000000000}"/>
          </ac:spMkLst>
        </pc:spChg>
        <pc:spChg chg="del mod">
          <ac:chgData name="Aleksandra Stefanović" userId="648d25f1-fea7-4803-8746-155d06dc44a5" providerId="ADAL" clId="{CD9658A9-4460-432F-B490-6B85B9896ACB}" dt="2020-04-05T10:37:39.005" v="1876" actId="478"/>
          <ac:spMkLst>
            <pc:docMk/>
            <pc:sldMk cId="0" sldId="259"/>
            <ac:spMk id="7" creationId="{00000000-0000-0000-0000-000000000000}"/>
          </ac:spMkLst>
        </pc:spChg>
        <pc:spChg chg="del mod">
          <ac:chgData name="Aleksandra Stefanović" userId="648d25f1-fea7-4803-8746-155d06dc44a5" providerId="ADAL" clId="{CD9658A9-4460-432F-B490-6B85B9896ACB}" dt="2020-04-07T17:22:53.947" v="22120" actId="478"/>
          <ac:spMkLst>
            <pc:docMk/>
            <pc:sldMk cId="0" sldId="259"/>
            <ac:spMk id="8" creationId="{00000000-0000-0000-0000-000000000000}"/>
          </ac:spMkLst>
        </pc:spChg>
        <pc:spChg chg="add mod ord">
          <ac:chgData name="Aleksandra Stefanović" userId="648d25f1-fea7-4803-8746-155d06dc44a5" providerId="ADAL" clId="{CD9658A9-4460-432F-B490-6B85B9896ACB}" dt="2020-04-07T17:51:42.410" v="22607" actId="1076"/>
          <ac:spMkLst>
            <pc:docMk/>
            <pc:sldMk cId="0" sldId="259"/>
            <ac:spMk id="9" creationId="{0E0EB3A4-4EA6-4A08-B453-420672FB698D}"/>
          </ac:spMkLst>
        </pc:spChg>
        <pc:spChg chg="add del mod">
          <ac:chgData name="Aleksandra Stefanović" userId="648d25f1-fea7-4803-8746-155d06dc44a5" providerId="ADAL" clId="{CD9658A9-4460-432F-B490-6B85B9896ACB}" dt="2020-04-07T16:50:42.421" v="21460" actId="11529"/>
          <ac:spMkLst>
            <pc:docMk/>
            <pc:sldMk cId="0" sldId="259"/>
            <ac:spMk id="10" creationId="{201258C1-4503-450A-AFD0-64FDF586385B}"/>
          </ac:spMkLst>
        </pc:spChg>
        <pc:spChg chg="del topLvl">
          <ac:chgData name="Aleksandra Stefanović" userId="648d25f1-fea7-4803-8746-155d06dc44a5" providerId="ADAL" clId="{CD9658A9-4460-432F-B490-6B85B9896ACB}" dt="2020-04-05T10:27:26.466" v="1680" actId="478"/>
          <ac:spMkLst>
            <pc:docMk/>
            <pc:sldMk cId="0" sldId="259"/>
            <ac:spMk id="13" creationId="{00000000-0000-0000-0000-000000000000}"/>
          </ac:spMkLst>
        </pc:spChg>
        <pc:spChg chg="add del">
          <ac:chgData name="Aleksandra Stefanović" userId="648d25f1-fea7-4803-8746-155d06dc44a5" providerId="ADAL" clId="{CD9658A9-4460-432F-B490-6B85B9896ACB}" dt="2020-04-07T17:39:24.715" v="22321" actId="478"/>
          <ac:spMkLst>
            <pc:docMk/>
            <pc:sldMk cId="0" sldId="259"/>
            <ac:spMk id="13" creationId="{7CCFE2B8-FCF1-4E29-BD4D-782795AF3DC2}"/>
          </ac:spMkLst>
        </pc:spChg>
        <pc:spChg chg="del mod topLvl">
          <ac:chgData name="Aleksandra Stefanović" userId="648d25f1-fea7-4803-8746-155d06dc44a5" providerId="ADAL" clId="{CD9658A9-4460-432F-B490-6B85B9896ACB}" dt="2020-04-05T10:27:29.180" v="1682" actId="478"/>
          <ac:spMkLst>
            <pc:docMk/>
            <pc:sldMk cId="0" sldId="259"/>
            <ac:spMk id="14" creationId="{00000000-0000-0000-0000-000000000000}"/>
          </ac:spMkLst>
        </pc:spChg>
        <pc:spChg chg="del mod topLvl">
          <ac:chgData name="Aleksandra Stefanović" userId="648d25f1-fea7-4803-8746-155d06dc44a5" providerId="ADAL" clId="{CD9658A9-4460-432F-B490-6B85B9896ACB}" dt="2020-04-05T10:27:35.858" v="1685" actId="478"/>
          <ac:spMkLst>
            <pc:docMk/>
            <pc:sldMk cId="0" sldId="259"/>
            <ac:spMk id="16" creationId="{00000000-0000-0000-0000-000000000000}"/>
          </ac:spMkLst>
        </pc:spChg>
        <pc:spChg chg="del topLvl">
          <ac:chgData name="Aleksandra Stefanović" userId="648d25f1-fea7-4803-8746-155d06dc44a5" providerId="ADAL" clId="{CD9658A9-4460-432F-B490-6B85B9896ACB}" dt="2020-04-05T10:27:33.874" v="1684" actId="478"/>
          <ac:spMkLst>
            <pc:docMk/>
            <pc:sldMk cId="0" sldId="259"/>
            <ac:spMk id="17" creationId="{00000000-0000-0000-0000-000000000000}"/>
          </ac:spMkLst>
        </pc:spChg>
        <pc:spChg chg="add del mod">
          <ac:chgData name="Aleksandra Stefanović" userId="648d25f1-fea7-4803-8746-155d06dc44a5" providerId="ADAL" clId="{CD9658A9-4460-432F-B490-6B85B9896ACB}" dt="2020-04-05T10:37:56.638" v="1881" actId="478"/>
          <ac:spMkLst>
            <pc:docMk/>
            <pc:sldMk cId="0" sldId="259"/>
            <ac:spMk id="21" creationId="{3D5680CC-8CBF-4D81-AB52-61F6B6F3912C}"/>
          </ac:spMkLst>
        </pc:spChg>
        <pc:spChg chg="add del mod">
          <ac:chgData name="Aleksandra Stefanović" userId="648d25f1-fea7-4803-8746-155d06dc44a5" providerId="ADAL" clId="{CD9658A9-4460-432F-B490-6B85B9896ACB}" dt="2020-04-05T10:37:55.194" v="1880" actId="478"/>
          <ac:spMkLst>
            <pc:docMk/>
            <pc:sldMk cId="0" sldId="259"/>
            <ac:spMk id="22" creationId="{A1BA86B6-D83C-4817-9128-D78C2E582254}"/>
          </ac:spMkLst>
        </pc:spChg>
        <pc:spChg chg="add del mod">
          <ac:chgData name="Aleksandra Stefanović" userId="648d25f1-fea7-4803-8746-155d06dc44a5" providerId="ADAL" clId="{CD9658A9-4460-432F-B490-6B85B9896ACB}" dt="2020-04-07T17:05:10.853" v="21784" actId="478"/>
          <ac:spMkLst>
            <pc:docMk/>
            <pc:sldMk cId="0" sldId="259"/>
            <ac:spMk id="22" creationId="{C545F58B-9D29-4221-9B01-D85BE25A7C2C}"/>
          </ac:spMkLst>
        </pc:spChg>
        <pc:spChg chg="add del mod">
          <ac:chgData name="Aleksandra Stefanović" userId="648d25f1-fea7-4803-8746-155d06dc44a5" providerId="ADAL" clId="{CD9658A9-4460-432F-B490-6B85B9896ACB}" dt="2020-04-07T17:05:10.853" v="21784" actId="478"/>
          <ac:spMkLst>
            <pc:docMk/>
            <pc:sldMk cId="0" sldId="259"/>
            <ac:spMk id="25" creationId="{3ECC8C59-5D67-4ED9-A058-E6A57E46AD24}"/>
          </ac:spMkLst>
        </pc:spChg>
        <pc:spChg chg="add mod ord">
          <ac:chgData name="Aleksandra Stefanović" userId="648d25f1-fea7-4803-8746-155d06dc44a5" providerId="ADAL" clId="{CD9658A9-4460-432F-B490-6B85B9896ACB}" dt="2020-04-07T17:51:38.684" v="22606" actId="1076"/>
          <ac:spMkLst>
            <pc:docMk/>
            <pc:sldMk cId="0" sldId="259"/>
            <ac:spMk id="26" creationId="{65949EED-5B3B-4B87-9C56-B9A1A71FA891}"/>
          </ac:spMkLst>
        </pc:spChg>
        <pc:spChg chg="add del mod">
          <ac:chgData name="Aleksandra Stefanović" userId="648d25f1-fea7-4803-8746-155d06dc44a5" providerId="ADAL" clId="{CD9658A9-4460-432F-B490-6B85B9896ACB}" dt="2020-04-07T17:23:39.766" v="22121" actId="478"/>
          <ac:spMkLst>
            <pc:docMk/>
            <pc:sldMk cId="0" sldId="259"/>
            <ac:spMk id="27" creationId="{906161F7-8B06-4802-A31B-88B13ED40C1E}"/>
          </ac:spMkLst>
        </pc:spChg>
        <pc:spChg chg="add mod">
          <ac:chgData name="Aleksandra Stefanović" userId="648d25f1-fea7-4803-8746-155d06dc44a5" providerId="ADAL" clId="{CD9658A9-4460-432F-B490-6B85B9896ACB}" dt="2020-04-07T17:51:38.684" v="22606" actId="1076"/>
          <ac:spMkLst>
            <pc:docMk/>
            <pc:sldMk cId="0" sldId="259"/>
            <ac:spMk id="29" creationId="{DA7671F8-F11A-4626-97EC-87FC70D908AE}"/>
          </ac:spMkLst>
        </pc:spChg>
        <pc:spChg chg="add mod ord">
          <ac:chgData name="Aleksandra Stefanović" userId="648d25f1-fea7-4803-8746-155d06dc44a5" providerId="ADAL" clId="{CD9658A9-4460-432F-B490-6B85B9896ACB}" dt="2020-04-07T17:51:38.684" v="22606" actId="1076"/>
          <ac:spMkLst>
            <pc:docMk/>
            <pc:sldMk cId="0" sldId="259"/>
            <ac:spMk id="30" creationId="{682EB70B-96BD-40B8-836C-EFB3D4A4F9B9}"/>
          </ac:spMkLst>
        </pc:spChg>
        <pc:spChg chg="add mod">
          <ac:chgData name="Aleksandra Stefanović" userId="648d25f1-fea7-4803-8746-155d06dc44a5" providerId="ADAL" clId="{CD9658A9-4460-432F-B490-6B85B9896ACB}" dt="2020-04-07T17:51:38.684" v="22606" actId="1076"/>
          <ac:spMkLst>
            <pc:docMk/>
            <pc:sldMk cId="0" sldId="259"/>
            <ac:spMk id="31" creationId="{BA363383-5A1A-43FB-8866-E14FD725D5EF}"/>
          </ac:spMkLst>
        </pc:spChg>
        <pc:spChg chg="add mod">
          <ac:chgData name="Aleksandra Stefanović" userId="648d25f1-fea7-4803-8746-155d06dc44a5" providerId="ADAL" clId="{CD9658A9-4460-432F-B490-6B85B9896ACB}" dt="2020-04-07T17:51:47.914" v="22608" actId="1076"/>
          <ac:spMkLst>
            <pc:docMk/>
            <pc:sldMk cId="0" sldId="259"/>
            <ac:spMk id="32" creationId="{3491B409-3D29-4D6B-87C5-F67DC661E027}"/>
          </ac:spMkLst>
        </pc:spChg>
        <pc:spChg chg="add mod">
          <ac:chgData name="Aleksandra Stefanović" userId="648d25f1-fea7-4803-8746-155d06dc44a5" providerId="ADAL" clId="{CD9658A9-4460-432F-B490-6B85B9896ACB}" dt="2020-04-07T17:51:21.498" v="22602" actId="1076"/>
          <ac:spMkLst>
            <pc:docMk/>
            <pc:sldMk cId="0" sldId="259"/>
            <ac:spMk id="35" creationId="{5FEE6A73-BC8A-4139-BF44-769E45DCBD12}"/>
          </ac:spMkLst>
        </pc:spChg>
        <pc:spChg chg="add mod">
          <ac:chgData name="Aleksandra Stefanović" userId="648d25f1-fea7-4803-8746-155d06dc44a5" providerId="ADAL" clId="{CD9658A9-4460-432F-B490-6B85B9896ACB}" dt="2020-04-07T17:51:24.425" v="22603" actId="1076"/>
          <ac:spMkLst>
            <pc:docMk/>
            <pc:sldMk cId="0" sldId="259"/>
            <ac:spMk id="36" creationId="{0E4D9A10-7500-44FC-BC51-777FBF207929}"/>
          </ac:spMkLst>
        </pc:spChg>
        <pc:grpChg chg="del">
          <ac:chgData name="Aleksandra Stefanović" userId="648d25f1-fea7-4803-8746-155d06dc44a5" providerId="ADAL" clId="{CD9658A9-4460-432F-B490-6B85B9896ACB}" dt="2020-04-05T10:27:23.820" v="1679" actId="478"/>
          <ac:grpSpMkLst>
            <pc:docMk/>
            <pc:sldMk cId="0" sldId="259"/>
            <ac:grpSpMk id="9" creationId="{00000000-0000-0000-0000-000000000000}"/>
          </ac:grpSpMkLst>
        </pc:grpChg>
        <pc:grpChg chg="del">
          <ac:chgData name="Aleksandra Stefanović" userId="648d25f1-fea7-4803-8746-155d06dc44a5" providerId="ADAL" clId="{CD9658A9-4460-432F-B490-6B85B9896ACB}" dt="2020-04-05T10:27:26.466" v="1680" actId="478"/>
          <ac:grpSpMkLst>
            <pc:docMk/>
            <pc:sldMk cId="0" sldId="259"/>
            <ac:grpSpMk id="12" creationId="{00000000-0000-0000-0000-000000000000}"/>
          </ac:grpSpMkLst>
        </pc:grpChg>
        <pc:grpChg chg="del">
          <ac:chgData name="Aleksandra Stefanović" userId="648d25f1-fea7-4803-8746-155d06dc44a5" providerId="ADAL" clId="{CD9658A9-4460-432F-B490-6B85B9896ACB}" dt="2020-04-05T10:27:33.874" v="1684" actId="478"/>
          <ac:grpSpMkLst>
            <pc:docMk/>
            <pc:sldMk cId="0" sldId="259"/>
            <ac:grpSpMk id="15" creationId="{00000000-0000-0000-0000-000000000000}"/>
          </ac:grpSpMkLst>
        </pc:grpChg>
        <pc:graphicFrameChg chg="add del mod modGraphic">
          <ac:chgData name="Aleksandra Stefanović" userId="648d25f1-fea7-4803-8746-155d06dc44a5" providerId="ADAL" clId="{CD9658A9-4460-432F-B490-6B85B9896ACB}" dt="2020-04-07T17:37:46.800" v="22310" actId="478"/>
          <ac:graphicFrameMkLst>
            <pc:docMk/>
            <pc:sldMk cId="0" sldId="259"/>
            <ac:graphicFrameMk id="12" creationId="{16C9796E-4CB5-4B96-B666-DB4B700876BF}"/>
          </ac:graphicFrameMkLst>
        </pc:graphicFrameChg>
        <pc:graphicFrameChg chg="add del mod modGraphic">
          <ac:chgData name="Aleksandra Stefanović" userId="648d25f1-fea7-4803-8746-155d06dc44a5" providerId="ADAL" clId="{CD9658A9-4460-432F-B490-6B85B9896ACB}" dt="2020-04-07T17:48:40.312" v="22560" actId="478"/>
          <ac:graphicFrameMkLst>
            <pc:docMk/>
            <pc:sldMk cId="0" sldId="259"/>
            <ac:graphicFrameMk id="14" creationId="{AF7800F1-AB3A-4E40-8F3D-FBFDFA8F5C16}"/>
          </ac:graphicFrameMkLst>
        </pc:graphicFrameChg>
        <pc:picChg chg="mod">
          <ac:chgData name="Aleksandra Stefanović" userId="648d25f1-fea7-4803-8746-155d06dc44a5" providerId="ADAL" clId="{CD9658A9-4460-432F-B490-6B85B9896ACB}" dt="2020-04-07T17:51:10.913" v="22597" actId="1076"/>
          <ac:picMkLst>
            <pc:docMk/>
            <pc:sldMk cId="0" sldId="259"/>
            <ac:picMk id="2" creationId="{00000000-0000-0000-0000-000000000000}"/>
          </ac:picMkLst>
        </pc:picChg>
        <pc:picChg chg="add del mod">
          <ac:chgData name="Aleksandra Stefanović" userId="648d25f1-fea7-4803-8746-155d06dc44a5" providerId="ADAL" clId="{CD9658A9-4460-432F-B490-6B85B9896ACB}" dt="2020-04-07T16:49:11.494" v="21427" actId="478"/>
          <ac:picMkLst>
            <pc:docMk/>
            <pc:sldMk cId="0" sldId="259"/>
            <ac:picMk id="3" creationId="{7F0FB132-7095-4272-A1D2-724B77396FEE}"/>
          </ac:picMkLst>
        </pc:picChg>
        <pc:picChg chg="add del mod modCrop">
          <ac:chgData name="Aleksandra Stefanović" userId="648d25f1-fea7-4803-8746-155d06dc44a5" providerId="ADAL" clId="{CD9658A9-4460-432F-B490-6B85B9896ACB}" dt="2020-04-07T16:52:14.501" v="21516" actId="21"/>
          <ac:picMkLst>
            <pc:docMk/>
            <pc:sldMk cId="0" sldId="259"/>
            <ac:picMk id="5" creationId="{EFDDBC8E-A149-44C2-9E00-A1045F3A8A41}"/>
          </ac:picMkLst>
        </pc:picChg>
        <pc:picChg chg="add del mod modCrop">
          <ac:chgData name="Aleksandra Stefanović" userId="648d25f1-fea7-4803-8746-155d06dc44a5" providerId="ADAL" clId="{CD9658A9-4460-432F-B490-6B85B9896ACB}" dt="2020-04-07T16:52:14.501" v="21516" actId="21"/>
          <ac:picMkLst>
            <pc:docMk/>
            <pc:sldMk cId="0" sldId="259"/>
            <ac:picMk id="7" creationId="{63618DBA-0FBE-437E-BC88-68FFA3F6ACE9}"/>
          </ac:picMkLst>
        </pc:picChg>
        <pc:picChg chg="add mod">
          <ac:chgData name="Aleksandra Stefanović" userId="648d25f1-fea7-4803-8746-155d06dc44a5" providerId="ADAL" clId="{CD9658A9-4460-432F-B490-6B85B9896ACB}" dt="2020-04-07T17:51:38.684" v="22606" actId="1076"/>
          <ac:picMkLst>
            <pc:docMk/>
            <pc:sldMk cId="0" sldId="259"/>
            <ac:picMk id="11" creationId="{C84B62FC-4F8F-45A7-AA9E-498DCB687B21}"/>
          </ac:picMkLst>
        </pc:picChg>
        <pc:picChg chg="add del mod">
          <ac:chgData name="Aleksandra Stefanović" userId="648d25f1-fea7-4803-8746-155d06dc44a5" providerId="ADAL" clId="{CD9658A9-4460-432F-B490-6B85B9896ACB}" dt="2020-04-07T17:41:15.157" v="22329"/>
          <ac:picMkLst>
            <pc:docMk/>
            <pc:sldMk cId="0" sldId="259"/>
            <ac:picMk id="15" creationId="{A5706950-17FE-4DFB-A2B4-C7785893C9F8}"/>
          </ac:picMkLst>
        </pc:picChg>
        <pc:picChg chg="add del mod">
          <ac:chgData name="Aleksandra Stefanović" userId="648d25f1-fea7-4803-8746-155d06dc44a5" providerId="ADAL" clId="{CD9658A9-4460-432F-B490-6B85B9896ACB}" dt="2020-04-07T17:41:24.994" v="22335"/>
          <ac:picMkLst>
            <pc:docMk/>
            <pc:sldMk cId="0" sldId="259"/>
            <ac:picMk id="16" creationId="{A8CD8975-ADB7-40CA-94E6-BABA5D679E3E}"/>
          </ac:picMkLst>
        </pc:picChg>
        <pc:picChg chg="add del mod">
          <ac:chgData name="Aleksandra Stefanović" userId="648d25f1-fea7-4803-8746-155d06dc44a5" providerId="ADAL" clId="{CD9658A9-4460-432F-B490-6B85B9896ACB}" dt="2020-04-07T16:52:14.501" v="21516" actId="21"/>
          <ac:picMkLst>
            <pc:docMk/>
            <pc:sldMk cId="0" sldId="259"/>
            <ac:picMk id="18" creationId="{1F56469F-70A9-4134-A9FF-8B806E2254AE}"/>
          </ac:picMkLst>
        </pc:picChg>
        <pc:picChg chg="add del mod">
          <ac:chgData name="Aleksandra Stefanović" userId="648d25f1-fea7-4803-8746-155d06dc44a5" providerId="ADAL" clId="{CD9658A9-4460-432F-B490-6B85B9896ACB}" dt="2020-04-07T17:26:55.109" v="22210" actId="478"/>
          <ac:picMkLst>
            <pc:docMk/>
            <pc:sldMk cId="0" sldId="259"/>
            <ac:picMk id="19" creationId="{FD85C51D-F8DF-4BBD-92F4-E61C4824A995}"/>
          </ac:picMkLst>
        </pc:picChg>
        <pc:picChg chg="add del mod">
          <ac:chgData name="Aleksandra Stefanović" userId="648d25f1-fea7-4803-8746-155d06dc44a5" providerId="ADAL" clId="{CD9658A9-4460-432F-B490-6B85B9896ACB}" dt="2020-04-07T17:05:10.853" v="21784" actId="478"/>
          <ac:picMkLst>
            <pc:docMk/>
            <pc:sldMk cId="0" sldId="259"/>
            <ac:picMk id="20" creationId="{A4AFB466-151A-4DAD-844C-5EE612AFA9B1}"/>
          </ac:picMkLst>
        </pc:picChg>
        <pc:picChg chg="add del mod">
          <ac:chgData name="Aleksandra Stefanović" userId="648d25f1-fea7-4803-8746-155d06dc44a5" providerId="ADAL" clId="{CD9658A9-4460-432F-B490-6B85B9896ACB}" dt="2020-04-07T17:24:03.126" v="22134" actId="478"/>
          <ac:picMkLst>
            <pc:docMk/>
            <pc:sldMk cId="0" sldId="259"/>
            <ac:picMk id="24" creationId="{902365BB-81CB-4F0F-A2D2-E96F95F26A6C}"/>
          </ac:picMkLst>
        </pc:picChg>
        <pc:picChg chg="add mod">
          <ac:chgData name="Aleksandra Stefanović" userId="648d25f1-fea7-4803-8746-155d06dc44a5" providerId="ADAL" clId="{CD9658A9-4460-432F-B490-6B85B9896ACB}" dt="2020-04-07T17:51:55.224" v="22611" actId="1076"/>
          <ac:picMkLst>
            <pc:docMk/>
            <pc:sldMk cId="0" sldId="259"/>
            <ac:picMk id="28" creationId="{D6DA1A8E-A3F0-42EB-8DB8-ACBA2A9B410D}"/>
          </ac:picMkLst>
        </pc:picChg>
        <pc:picChg chg="add mod">
          <ac:chgData name="Aleksandra Stefanović" userId="648d25f1-fea7-4803-8746-155d06dc44a5" providerId="ADAL" clId="{CD9658A9-4460-432F-B490-6B85B9896ACB}" dt="2020-04-07T17:52:13.290" v="22616" actId="1076"/>
          <ac:picMkLst>
            <pc:docMk/>
            <pc:sldMk cId="0" sldId="259"/>
            <ac:picMk id="37" creationId="{18522037-2043-4E57-AB71-80FA7CD92A5A}"/>
          </ac:picMkLst>
        </pc:picChg>
        <pc:picChg chg="add del mod">
          <ac:chgData name="Aleksandra Stefanović" userId="648d25f1-fea7-4803-8746-155d06dc44a5" providerId="ADAL" clId="{CD9658A9-4460-432F-B490-6B85B9896ACB}" dt="2020-04-07T16:52:14.501" v="21516" actId="21"/>
          <ac:picMkLst>
            <pc:docMk/>
            <pc:sldMk cId="0" sldId="259"/>
            <ac:picMk id="7170" creationId="{C8544912-6598-4024-9D59-19FA60B9E6C0}"/>
          </ac:picMkLst>
        </pc:picChg>
        <pc:picChg chg="add del mod">
          <ac:chgData name="Aleksandra Stefanović" userId="648d25f1-fea7-4803-8746-155d06dc44a5" providerId="ADAL" clId="{CD9658A9-4460-432F-B490-6B85B9896ACB}" dt="2020-04-07T16:52:14.501" v="21516" actId="21"/>
          <ac:picMkLst>
            <pc:docMk/>
            <pc:sldMk cId="0" sldId="259"/>
            <ac:picMk id="7172" creationId="{CD2E76FD-F5E2-414F-9834-014CB2D763CD}"/>
          </ac:picMkLst>
        </pc:picChg>
        <pc:picChg chg="add del">
          <ac:chgData name="Aleksandra Stefanović" userId="648d25f1-fea7-4803-8746-155d06dc44a5" providerId="ADAL" clId="{CD9658A9-4460-432F-B490-6B85B9896ACB}" dt="2020-04-07T16:48:55.146" v="21423" actId="478"/>
          <ac:picMkLst>
            <pc:docMk/>
            <pc:sldMk cId="0" sldId="259"/>
            <ac:picMk id="7174" creationId="{AC5B8EEE-63E0-4C9F-A3A4-234909436A37}"/>
          </ac:picMkLst>
        </pc:picChg>
        <pc:picChg chg="add del mod">
          <ac:chgData name="Aleksandra Stefanović" userId="648d25f1-fea7-4803-8746-155d06dc44a5" providerId="ADAL" clId="{CD9658A9-4460-432F-B490-6B85B9896ACB}" dt="2020-04-07T17:42:40.828" v="22351" actId="478"/>
          <ac:picMkLst>
            <pc:docMk/>
            <pc:sldMk cId="0" sldId="259"/>
            <ac:picMk id="7176" creationId="{D6349F68-332D-4656-AFC1-FB2B933F6F22}"/>
          </ac:picMkLst>
        </pc:picChg>
        <pc:picChg chg="add mod">
          <ac:chgData name="Aleksandra Stefanović" userId="648d25f1-fea7-4803-8746-155d06dc44a5" providerId="ADAL" clId="{CD9658A9-4460-432F-B490-6B85B9896ACB}" dt="2020-04-07T17:51:19.210" v="22601" actId="1076"/>
          <ac:picMkLst>
            <pc:docMk/>
            <pc:sldMk cId="0" sldId="259"/>
            <ac:picMk id="7178" creationId="{68D6A661-212F-4A5C-8647-F0EDE0A7B43B}"/>
          </ac:picMkLst>
        </pc:picChg>
      </pc:sldChg>
      <pc:sldChg chg="addSp delSp modSp add del ord">
        <pc:chgData name="Aleksandra Stefanović" userId="648d25f1-fea7-4803-8746-155d06dc44a5" providerId="ADAL" clId="{CD9658A9-4460-432F-B490-6B85B9896ACB}" dt="2020-04-04T15:08:01.481" v="1499" actId="47"/>
        <pc:sldMkLst>
          <pc:docMk/>
          <pc:sldMk cId="3523924173" sldId="259"/>
        </pc:sldMkLst>
        <pc:spChg chg="add mod">
          <ac:chgData name="Aleksandra Stefanović" userId="648d25f1-fea7-4803-8746-155d06dc44a5" providerId="ADAL" clId="{CD9658A9-4460-432F-B490-6B85B9896ACB}" dt="2020-04-04T14:06:55.978" v="116" actId="113"/>
          <ac:spMkLst>
            <pc:docMk/>
            <pc:sldMk cId="3523924173" sldId="259"/>
            <ac:spMk id="2" creationId="{49C397E3-4430-4C05-81A7-8A6821D49550}"/>
          </ac:spMkLst>
        </pc:spChg>
        <pc:graphicFrameChg chg="add del mod modGraphic">
          <ac:chgData name="Aleksandra Stefanović" userId="648d25f1-fea7-4803-8746-155d06dc44a5" providerId="ADAL" clId="{CD9658A9-4460-432F-B490-6B85B9896ACB}" dt="2020-04-04T14:09:20.031" v="128" actId="478"/>
          <ac:graphicFrameMkLst>
            <pc:docMk/>
            <pc:sldMk cId="3523924173" sldId="259"/>
            <ac:graphicFrameMk id="6" creationId="{A6803909-5A60-40C3-8A3B-48E531649D4E}"/>
          </ac:graphicFrameMkLst>
        </pc:graphicFrameChg>
        <pc:picChg chg="del">
          <ac:chgData name="Aleksandra Stefanović" userId="648d25f1-fea7-4803-8746-155d06dc44a5" providerId="ADAL" clId="{CD9658A9-4460-432F-B490-6B85B9896ACB}" dt="2020-04-04T13:54:31.478" v="54" actId="478"/>
          <ac:picMkLst>
            <pc:docMk/>
            <pc:sldMk cId="3523924173" sldId="259"/>
            <ac:picMk id="3" creationId="{838925A9-B8ED-49BF-AF38-28F3539380AB}"/>
          </ac:picMkLst>
        </pc:picChg>
        <pc:picChg chg="add del">
          <ac:chgData name="Aleksandra Stefanović" userId="648d25f1-fea7-4803-8746-155d06dc44a5" providerId="ADAL" clId="{CD9658A9-4460-432F-B490-6B85B9896ACB}" dt="2020-04-04T13:54:38.365" v="57" actId="478"/>
          <ac:picMkLst>
            <pc:docMk/>
            <pc:sldMk cId="3523924173" sldId="259"/>
            <ac:picMk id="5" creationId="{6CECE756-80AD-49FD-940A-DC1D6C48CCD9}"/>
          </ac:picMkLst>
        </pc:picChg>
      </pc:sldChg>
      <pc:sldChg chg="add del setBg">
        <pc:chgData name="Aleksandra Stefanović" userId="648d25f1-fea7-4803-8746-155d06dc44a5" providerId="ADAL" clId="{CD9658A9-4460-432F-B490-6B85B9896ACB}" dt="2020-04-04T13:54:22.130" v="48"/>
        <pc:sldMkLst>
          <pc:docMk/>
          <pc:sldMk cId="3634506377" sldId="259"/>
        </pc:sldMkLst>
      </pc:sldChg>
      <pc:sldChg chg="addSp delSp modSp add ord setBg">
        <pc:chgData name="Aleksandra Stefanović" userId="648d25f1-fea7-4803-8746-155d06dc44a5" providerId="ADAL" clId="{CD9658A9-4460-432F-B490-6B85B9896ACB}" dt="2020-04-05T19:05:10.357" v="5718" actId="11529"/>
        <pc:sldMkLst>
          <pc:docMk/>
          <pc:sldMk cId="1479855526" sldId="260"/>
        </pc:sldMkLst>
        <pc:spChg chg="add mod">
          <ac:chgData name="Aleksandra Stefanović" userId="648d25f1-fea7-4803-8746-155d06dc44a5" providerId="ADAL" clId="{CD9658A9-4460-432F-B490-6B85B9896ACB}" dt="2020-04-05T18:57:27.840" v="5604" actId="692"/>
          <ac:spMkLst>
            <pc:docMk/>
            <pc:sldMk cId="1479855526" sldId="260"/>
            <ac:spMk id="2" creationId="{916D8526-6CF6-44D2-B0B6-7CAF5429BF63}"/>
          </ac:spMkLst>
        </pc:spChg>
        <pc:spChg chg="add mod">
          <ac:chgData name="Aleksandra Stefanović" userId="648d25f1-fea7-4803-8746-155d06dc44a5" providerId="ADAL" clId="{CD9658A9-4460-432F-B490-6B85B9896ACB}" dt="2020-04-05T18:57:18.813" v="5603" actId="1076"/>
          <ac:spMkLst>
            <pc:docMk/>
            <pc:sldMk cId="1479855526" sldId="260"/>
            <ac:spMk id="3" creationId="{9274E6D4-F485-41C5-BC89-2A07626021A3}"/>
          </ac:spMkLst>
        </pc:spChg>
        <pc:spChg chg="add del mod">
          <ac:chgData name="Aleksandra Stefanović" userId="648d25f1-fea7-4803-8746-155d06dc44a5" providerId="ADAL" clId="{CD9658A9-4460-432F-B490-6B85B9896ACB}" dt="2020-04-04T14:33:27.700" v="533" actId="478"/>
          <ac:spMkLst>
            <pc:docMk/>
            <pc:sldMk cId="1479855526" sldId="260"/>
            <ac:spMk id="4" creationId="{B184B0AF-ADBB-4BCD-B1EE-8B6DAF292F3B}"/>
          </ac:spMkLst>
        </pc:spChg>
        <pc:spChg chg="add del mod">
          <ac:chgData name="Aleksandra Stefanović" userId="648d25f1-fea7-4803-8746-155d06dc44a5" providerId="ADAL" clId="{CD9658A9-4460-432F-B490-6B85B9896ACB}" dt="2020-04-04T14:34:23.445" v="538"/>
          <ac:spMkLst>
            <pc:docMk/>
            <pc:sldMk cId="1479855526" sldId="260"/>
            <ac:spMk id="5" creationId="{043B1B72-380C-400B-BACF-6A3CAD0A5B1D}"/>
          </ac:spMkLst>
        </pc:spChg>
        <pc:spChg chg="add mod">
          <ac:chgData name="Aleksandra Stefanović" userId="648d25f1-fea7-4803-8746-155d06dc44a5" providerId="ADAL" clId="{CD9658A9-4460-432F-B490-6B85B9896ACB}" dt="2020-04-05T18:57:18.813" v="5603" actId="1076"/>
          <ac:spMkLst>
            <pc:docMk/>
            <pc:sldMk cId="1479855526" sldId="260"/>
            <ac:spMk id="5" creationId="{B1C85F9D-0F05-4BBF-8F23-90D8259A93B0}"/>
          </ac:spMkLst>
        </pc:spChg>
        <pc:spChg chg="add mod">
          <ac:chgData name="Aleksandra Stefanović" userId="648d25f1-fea7-4803-8746-155d06dc44a5" providerId="ADAL" clId="{CD9658A9-4460-432F-B490-6B85B9896ACB}" dt="2020-04-05T18:58:53.196" v="5643" actId="1076"/>
          <ac:spMkLst>
            <pc:docMk/>
            <pc:sldMk cId="1479855526" sldId="260"/>
            <ac:spMk id="6" creationId="{315F2CC1-1659-4FB1-90B8-FC79CDCA7543}"/>
          </ac:spMkLst>
        </pc:spChg>
        <pc:spChg chg="add del mod">
          <ac:chgData name="Aleksandra Stefanović" userId="648d25f1-fea7-4803-8746-155d06dc44a5" providerId="ADAL" clId="{CD9658A9-4460-432F-B490-6B85B9896ACB}" dt="2020-04-04T14:34:23.445" v="536" actId="478"/>
          <ac:spMkLst>
            <pc:docMk/>
            <pc:sldMk cId="1479855526" sldId="260"/>
            <ac:spMk id="6" creationId="{430D06BA-2A84-48C6-A2C0-F59D1859BC20}"/>
          </ac:spMkLst>
        </pc:spChg>
        <pc:spChg chg="add mod">
          <ac:chgData name="Aleksandra Stefanović" userId="648d25f1-fea7-4803-8746-155d06dc44a5" providerId="ADAL" clId="{CD9658A9-4460-432F-B490-6B85B9896ACB}" dt="2020-04-05T18:58:53.196" v="5643" actId="1076"/>
          <ac:spMkLst>
            <pc:docMk/>
            <pc:sldMk cId="1479855526" sldId="260"/>
            <ac:spMk id="7" creationId="{C98D30AF-0958-436A-BD3E-97DACFB3C3C8}"/>
          </ac:spMkLst>
        </pc:spChg>
        <pc:spChg chg="add mod">
          <ac:chgData name="Aleksandra Stefanović" userId="648d25f1-fea7-4803-8746-155d06dc44a5" providerId="ADAL" clId="{CD9658A9-4460-432F-B490-6B85B9896ACB}" dt="2020-04-05T18:57:55.510" v="5608" actId="1076"/>
          <ac:spMkLst>
            <pc:docMk/>
            <pc:sldMk cId="1479855526" sldId="260"/>
            <ac:spMk id="9" creationId="{42374004-FD81-44E1-9C8F-4CBE9587497A}"/>
          </ac:spMkLst>
        </pc:spChg>
        <pc:spChg chg="add mod">
          <ac:chgData name="Aleksandra Stefanović" userId="648d25f1-fea7-4803-8746-155d06dc44a5" providerId="ADAL" clId="{CD9658A9-4460-432F-B490-6B85B9896ACB}" dt="2020-04-05T18:57:58.722" v="5609" actId="1076"/>
          <ac:spMkLst>
            <pc:docMk/>
            <pc:sldMk cId="1479855526" sldId="260"/>
            <ac:spMk id="10" creationId="{CF22C379-5360-4C86-B18D-CD5DBDB49CCB}"/>
          </ac:spMkLst>
        </pc:spChg>
        <pc:spChg chg="add mod ord">
          <ac:chgData name="Aleksandra Stefanović" userId="648d25f1-fea7-4803-8746-155d06dc44a5" providerId="ADAL" clId="{CD9658A9-4460-432F-B490-6B85B9896ACB}" dt="2020-04-05T18:59:05.803" v="5645" actId="1076"/>
          <ac:spMkLst>
            <pc:docMk/>
            <pc:sldMk cId="1479855526" sldId="260"/>
            <ac:spMk id="12" creationId="{BC34CCE4-6BE1-47C4-A3E3-C5F7A6902669}"/>
          </ac:spMkLst>
        </pc:spChg>
        <pc:spChg chg="add mod ord">
          <ac:chgData name="Aleksandra Stefanović" userId="648d25f1-fea7-4803-8746-155d06dc44a5" providerId="ADAL" clId="{CD9658A9-4460-432F-B490-6B85B9896ACB}" dt="2020-04-05T18:58:19.949" v="5630" actId="14100"/>
          <ac:spMkLst>
            <pc:docMk/>
            <pc:sldMk cId="1479855526" sldId="260"/>
            <ac:spMk id="13" creationId="{C4A50DEA-EABD-43B8-ADA5-A8D4D14FF76B}"/>
          </ac:spMkLst>
        </pc:spChg>
        <pc:spChg chg="add mod ord">
          <ac:chgData name="Aleksandra Stefanović" userId="648d25f1-fea7-4803-8746-155d06dc44a5" providerId="ADAL" clId="{CD9658A9-4460-432F-B490-6B85B9896ACB}" dt="2020-04-05T18:58:12.053" v="5618" actId="14100"/>
          <ac:spMkLst>
            <pc:docMk/>
            <pc:sldMk cId="1479855526" sldId="260"/>
            <ac:spMk id="14" creationId="{4E6E2E8D-4A09-452F-844D-146095B44CE8}"/>
          </ac:spMkLst>
        </pc:spChg>
        <pc:spChg chg="add del mod">
          <ac:chgData name="Aleksandra Stefanović" userId="648d25f1-fea7-4803-8746-155d06dc44a5" providerId="ADAL" clId="{CD9658A9-4460-432F-B490-6B85B9896ACB}" dt="2020-04-05T19:00:55.178" v="5672" actId="478"/>
          <ac:spMkLst>
            <pc:docMk/>
            <pc:sldMk cId="1479855526" sldId="260"/>
            <ac:spMk id="15" creationId="{376D0FF6-4B47-4C65-90D4-43319FFB9F85}"/>
          </ac:spMkLst>
        </pc:spChg>
        <pc:spChg chg="add mod">
          <ac:chgData name="Aleksandra Stefanović" userId="648d25f1-fea7-4803-8746-155d06dc44a5" providerId="ADAL" clId="{CD9658A9-4460-432F-B490-6B85B9896ACB}" dt="2020-04-05T18:57:47.035" v="5606" actId="1076"/>
          <ac:spMkLst>
            <pc:docMk/>
            <pc:sldMk cId="1479855526" sldId="260"/>
            <ac:spMk id="20" creationId="{98E8BB62-B52E-42F6-9911-B5E8597BB9F9}"/>
          </ac:spMkLst>
        </pc:spChg>
        <pc:spChg chg="add mod">
          <ac:chgData name="Aleksandra Stefanović" userId="648d25f1-fea7-4803-8746-155d06dc44a5" providerId="ADAL" clId="{CD9658A9-4460-432F-B490-6B85B9896ACB}" dt="2020-04-05T18:58:42.019" v="5642" actId="1076"/>
          <ac:spMkLst>
            <pc:docMk/>
            <pc:sldMk cId="1479855526" sldId="260"/>
            <ac:spMk id="21" creationId="{9D385CFA-D7AE-4BE4-A7FF-8443B1F0FB7C}"/>
          </ac:spMkLst>
        </pc:spChg>
        <pc:spChg chg="add mod">
          <ac:chgData name="Aleksandra Stefanović" userId="648d25f1-fea7-4803-8746-155d06dc44a5" providerId="ADAL" clId="{CD9658A9-4460-432F-B490-6B85B9896ACB}" dt="2020-04-05T19:02:45.399" v="5699" actId="14100"/>
          <ac:spMkLst>
            <pc:docMk/>
            <pc:sldMk cId="1479855526" sldId="260"/>
            <ac:spMk id="22" creationId="{015B2424-A6E3-4612-96CE-6BE3506B8999}"/>
          </ac:spMkLst>
        </pc:spChg>
        <pc:spChg chg="add mod">
          <ac:chgData name="Aleksandra Stefanović" userId="648d25f1-fea7-4803-8746-155d06dc44a5" providerId="ADAL" clId="{CD9658A9-4460-432F-B490-6B85B9896ACB}" dt="2020-04-05T19:03:40.131" v="5706" actId="14100"/>
          <ac:spMkLst>
            <pc:docMk/>
            <pc:sldMk cId="1479855526" sldId="260"/>
            <ac:spMk id="23" creationId="{3A50F977-52A8-4D79-A59F-F9AC61A82574}"/>
          </ac:spMkLst>
        </pc:spChg>
        <pc:spChg chg="add mod">
          <ac:chgData name="Aleksandra Stefanović" userId="648d25f1-fea7-4803-8746-155d06dc44a5" providerId="ADAL" clId="{CD9658A9-4460-432F-B490-6B85B9896ACB}" dt="2020-04-05T19:03:36.416" v="5705"/>
          <ac:spMkLst>
            <pc:docMk/>
            <pc:sldMk cId="1479855526" sldId="260"/>
            <ac:spMk id="24" creationId="{6310FF34-6919-46DC-9FF7-9A3BCE523509}"/>
          </ac:spMkLst>
        </pc:spChg>
        <pc:spChg chg="add mod">
          <ac:chgData name="Aleksandra Stefanović" userId="648d25f1-fea7-4803-8746-155d06dc44a5" providerId="ADAL" clId="{CD9658A9-4460-432F-B490-6B85B9896ACB}" dt="2020-04-05T19:02:42.516" v="5698" actId="1076"/>
          <ac:spMkLst>
            <pc:docMk/>
            <pc:sldMk cId="1479855526" sldId="260"/>
            <ac:spMk id="25" creationId="{6843BBC2-FC49-40F4-B458-3022E8B6A4C7}"/>
          </ac:spMkLst>
        </pc:spChg>
        <pc:spChg chg="add mod">
          <ac:chgData name="Aleksandra Stefanović" userId="648d25f1-fea7-4803-8746-155d06dc44a5" providerId="ADAL" clId="{CD9658A9-4460-432F-B490-6B85B9896ACB}" dt="2020-04-05T19:03:14.710" v="5702" actId="1076"/>
          <ac:spMkLst>
            <pc:docMk/>
            <pc:sldMk cId="1479855526" sldId="260"/>
            <ac:spMk id="26" creationId="{C253814D-0249-4C64-8CD4-35598D9C5FD6}"/>
          </ac:spMkLst>
        </pc:spChg>
        <pc:spChg chg="add del">
          <ac:chgData name="Aleksandra Stefanović" userId="648d25f1-fea7-4803-8746-155d06dc44a5" providerId="ADAL" clId="{CD9658A9-4460-432F-B490-6B85B9896ACB}" dt="2020-04-05T19:03:32.820" v="5704"/>
          <ac:spMkLst>
            <pc:docMk/>
            <pc:sldMk cId="1479855526" sldId="260"/>
            <ac:spMk id="27" creationId="{1692689D-4853-4DB6-956A-024826D7BE48}"/>
          </ac:spMkLst>
        </pc:spChg>
        <pc:spChg chg="add mod">
          <ac:chgData name="Aleksandra Stefanović" userId="648d25f1-fea7-4803-8746-155d06dc44a5" providerId="ADAL" clId="{CD9658A9-4460-432F-B490-6B85B9896ACB}" dt="2020-04-05T19:04:48.821" v="5714" actId="20577"/>
          <ac:spMkLst>
            <pc:docMk/>
            <pc:sldMk cId="1479855526" sldId="260"/>
            <ac:spMk id="28" creationId="{AF3AF2FA-2EDA-4BCE-8B0E-FC4178B5252C}"/>
          </ac:spMkLst>
        </pc:spChg>
        <pc:spChg chg="add del mod">
          <ac:chgData name="Aleksandra Stefanović" userId="648d25f1-fea7-4803-8746-155d06dc44a5" providerId="ADAL" clId="{CD9658A9-4460-432F-B490-6B85B9896ACB}" dt="2020-04-05T19:05:10.357" v="5718" actId="11529"/>
          <ac:spMkLst>
            <pc:docMk/>
            <pc:sldMk cId="1479855526" sldId="260"/>
            <ac:spMk id="29" creationId="{41B4A452-D915-4C5E-B929-09C340535A6E}"/>
          </ac:spMkLst>
        </pc:spChg>
        <pc:picChg chg="add del mod">
          <ac:chgData name="Aleksandra Stefanović" userId="648d25f1-fea7-4803-8746-155d06dc44a5" providerId="ADAL" clId="{CD9658A9-4460-432F-B490-6B85B9896ACB}" dt="2020-04-04T14:47:56.187" v="911" actId="478"/>
          <ac:picMkLst>
            <pc:docMk/>
            <pc:sldMk cId="1479855526" sldId="260"/>
            <ac:picMk id="2" creationId="{0065831D-8ADE-4AF5-88C6-AADB0E764D59}"/>
          </ac:picMkLst>
        </pc:picChg>
        <pc:picChg chg="add mod">
          <ac:chgData name="Aleksandra Stefanović" userId="648d25f1-fea7-4803-8746-155d06dc44a5" providerId="ADAL" clId="{CD9658A9-4460-432F-B490-6B85B9896ACB}" dt="2020-04-05T18:59:18.503" v="5648" actId="14100"/>
          <ac:picMkLst>
            <pc:docMk/>
            <pc:sldMk cId="1479855526" sldId="260"/>
            <ac:picMk id="4" creationId="{8D2F180E-4895-4F7A-A5AC-258F7C221EAB}"/>
          </ac:picMkLst>
        </pc:picChg>
        <pc:picChg chg="add mod ord">
          <ac:chgData name="Aleksandra Stefanović" userId="648d25f1-fea7-4803-8746-155d06dc44a5" providerId="ADAL" clId="{CD9658A9-4460-432F-B490-6B85B9896ACB}" dt="2020-04-05T18:59:32.762" v="5655" actId="1076"/>
          <ac:picMkLst>
            <pc:docMk/>
            <pc:sldMk cId="1479855526" sldId="260"/>
            <ac:picMk id="8" creationId="{081F395C-1CE1-4116-9435-EDE71E8373A7}"/>
          </ac:picMkLst>
        </pc:picChg>
        <pc:picChg chg="add mod">
          <ac:chgData name="Aleksandra Stefanović" userId="648d25f1-fea7-4803-8746-155d06dc44a5" providerId="ADAL" clId="{CD9658A9-4460-432F-B490-6B85B9896ACB}" dt="2020-04-05T18:59:21.263" v="5649" actId="14100"/>
          <ac:picMkLst>
            <pc:docMk/>
            <pc:sldMk cId="1479855526" sldId="260"/>
            <ac:picMk id="11" creationId="{510932D3-2139-4B07-A407-8D000313014F}"/>
          </ac:picMkLst>
        </pc:picChg>
        <pc:picChg chg="add mod">
          <ac:chgData name="Aleksandra Stefanović" userId="648d25f1-fea7-4803-8746-155d06dc44a5" providerId="ADAL" clId="{CD9658A9-4460-432F-B490-6B85B9896ACB}" dt="2020-04-05T19:04:57.098" v="5715" actId="14100"/>
          <ac:picMkLst>
            <pc:docMk/>
            <pc:sldMk cId="1479855526" sldId="260"/>
            <ac:picMk id="16" creationId="{3D103393-64BF-42F9-B6B1-F30AF3D3CC7D}"/>
          </ac:picMkLst>
        </pc:picChg>
        <pc:picChg chg="add del mod">
          <ac:chgData name="Aleksandra Stefanović" userId="648d25f1-fea7-4803-8746-155d06dc44a5" providerId="ADAL" clId="{CD9658A9-4460-432F-B490-6B85B9896ACB}" dt="2020-04-04T15:06:41.999" v="1494" actId="478"/>
          <ac:picMkLst>
            <pc:docMk/>
            <pc:sldMk cId="1479855526" sldId="260"/>
            <ac:picMk id="16" creationId="{492A5D47-B7FE-47C0-9F50-2A4E867FA34E}"/>
          </ac:picMkLst>
        </pc:picChg>
        <pc:picChg chg="add mod">
          <ac:chgData name="Aleksandra Stefanović" userId="648d25f1-fea7-4803-8746-155d06dc44a5" providerId="ADAL" clId="{CD9658A9-4460-432F-B490-6B85B9896ACB}" dt="2020-04-05T19:04:59.979" v="5716" actId="14100"/>
          <ac:picMkLst>
            <pc:docMk/>
            <pc:sldMk cId="1479855526" sldId="260"/>
            <ac:picMk id="17" creationId="{60BBA2B2-14C1-42E4-9B80-A0641742879C}"/>
          </ac:picMkLst>
        </pc:picChg>
        <pc:picChg chg="add mod">
          <ac:chgData name="Aleksandra Stefanović" userId="648d25f1-fea7-4803-8746-155d06dc44a5" providerId="ADAL" clId="{CD9658A9-4460-432F-B490-6B85B9896ACB}" dt="2020-04-04T15:06:57.846" v="1498" actId="1076"/>
          <ac:picMkLst>
            <pc:docMk/>
            <pc:sldMk cId="1479855526" sldId="260"/>
            <ac:picMk id="18" creationId="{3D2BBD3F-43DC-4ECF-92AC-3B538493A3FA}"/>
          </ac:picMkLst>
        </pc:picChg>
      </pc:sldChg>
      <pc:sldChg chg="addSp delSp modSp ord setBg">
        <pc:chgData name="Aleksandra Stefanović" userId="648d25f1-fea7-4803-8746-155d06dc44a5" providerId="ADAL" clId="{CD9658A9-4460-432F-B490-6B85B9896ACB}" dt="2020-04-07T18:20:13.235" v="23101" actId="21"/>
        <pc:sldMkLst>
          <pc:docMk/>
          <pc:sldMk cId="0" sldId="261"/>
        </pc:sldMkLst>
        <pc:spChg chg="del topLvl">
          <ac:chgData name="Aleksandra Stefanović" userId="648d25f1-fea7-4803-8746-155d06dc44a5" providerId="ADAL" clId="{CD9658A9-4460-432F-B490-6B85B9896ACB}" dt="2020-04-05T10:59:10.813" v="2201" actId="478"/>
          <ac:spMkLst>
            <pc:docMk/>
            <pc:sldMk cId="0" sldId="261"/>
            <ac:spMk id="3" creationId="{00000000-0000-0000-0000-000000000000}"/>
          </ac:spMkLst>
        </pc:spChg>
        <pc:spChg chg="del mod">
          <ac:chgData name="Aleksandra Stefanović" userId="648d25f1-fea7-4803-8746-155d06dc44a5" providerId="ADAL" clId="{CD9658A9-4460-432F-B490-6B85B9896ACB}" dt="2020-04-04T15:09:08.579" v="1501" actId="478"/>
          <ac:spMkLst>
            <pc:docMk/>
            <pc:sldMk cId="0" sldId="261"/>
            <ac:spMk id="7" creationId="{00000000-0000-0000-0000-000000000000}"/>
          </ac:spMkLst>
        </pc:spChg>
        <pc:spChg chg="del topLvl">
          <ac:chgData name="Aleksandra Stefanović" userId="648d25f1-fea7-4803-8746-155d06dc44a5" providerId="ADAL" clId="{CD9658A9-4460-432F-B490-6B85B9896ACB}" dt="2020-04-05T10:59:06.707" v="2200" actId="478"/>
          <ac:spMkLst>
            <pc:docMk/>
            <pc:sldMk cId="0" sldId="261"/>
            <ac:spMk id="9" creationId="{00000000-0000-0000-0000-000000000000}"/>
          </ac:spMkLst>
        </pc:spChg>
        <pc:spChg chg="del topLvl">
          <ac:chgData name="Aleksandra Stefanović" userId="648d25f1-fea7-4803-8746-155d06dc44a5" providerId="ADAL" clId="{CD9658A9-4460-432F-B490-6B85B9896ACB}" dt="2020-04-05T10:59:13.709" v="2202" actId="478"/>
          <ac:spMkLst>
            <pc:docMk/>
            <pc:sldMk cId="0" sldId="261"/>
            <ac:spMk id="13" creationId="{00000000-0000-0000-0000-000000000000}"/>
          </ac:spMkLst>
        </pc:spChg>
        <pc:spChg chg="add del mod">
          <ac:chgData name="Aleksandra Stefanović" userId="648d25f1-fea7-4803-8746-155d06dc44a5" providerId="ADAL" clId="{CD9658A9-4460-432F-B490-6B85B9896ACB}" dt="2020-04-07T17:58:17.105" v="22662" actId="14100"/>
          <ac:spMkLst>
            <pc:docMk/>
            <pc:sldMk cId="0" sldId="261"/>
            <ac:spMk id="23" creationId="{4210175D-AFE4-476E-86CD-907A8C0BC581}"/>
          </ac:spMkLst>
        </pc:spChg>
        <pc:spChg chg="add mod">
          <ac:chgData name="Aleksandra Stefanović" userId="648d25f1-fea7-4803-8746-155d06dc44a5" providerId="ADAL" clId="{CD9658A9-4460-432F-B490-6B85B9896ACB}" dt="2020-04-07T17:58:27.502" v="22667" actId="1076"/>
          <ac:spMkLst>
            <pc:docMk/>
            <pc:sldMk cId="0" sldId="261"/>
            <ac:spMk id="24" creationId="{92611C65-DE12-4614-A04B-A5B1096CE468}"/>
          </ac:spMkLst>
        </pc:spChg>
        <pc:spChg chg="add mod">
          <ac:chgData name="Aleksandra Stefanović" userId="648d25f1-fea7-4803-8746-155d06dc44a5" providerId="ADAL" clId="{CD9658A9-4460-432F-B490-6B85B9896ACB}" dt="2020-04-07T17:58:42.033" v="22672" actId="1076"/>
          <ac:spMkLst>
            <pc:docMk/>
            <pc:sldMk cId="0" sldId="261"/>
            <ac:spMk id="25" creationId="{71E6E6B7-A0B5-465C-A2FB-0ED54EF571FC}"/>
          </ac:spMkLst>
        </pc:spChg>
        <pc:spChg chg="add del mod">
          <ac:chgData name="Aleksandra Stefanović" userId="648d25f1-fea7-4803-8746-155d06dc44a5" providerId="ADAL" clId="{CD9658A9-4460-432F-B490-6B85B9896ACB}" dt="2020-04-07T17:56:57.637" v="22639" actId="21"/>
          <ac:spMkLst>
            <pc:docMk/>
            <pc:sldMk cId="0" sldId="261"/>
            <ac:spMk id="26" creationId="{00EDD798-A9D5-4281-A506-187810E573A8}"/>
          </ac:spMkLst>
        </pc:spChg>
        <pc:spChg chg="add del mod">
          <ac:chgData name="Aleksandra Stefanović" userId="648d25f1-fea7-4803-8746-155d06dc44a5" providerId="ADAL" clId="{CD9658A9-4460-432F-B490-6B85B9896ACB}" dt="2020-04-07T17:56:57.637" v="22639" actId="21"/>
          <ac:spMkLst>
            <pc:docMk/>
            <pc:sldMk cId="0" sldId="261"/>
            <ac:spMk id="27" creationId="{260128E9-EC8B-423C-A538-EC2C91B4F1EF}"/>
          </ac:spMkLst>
        </pc:spChg>
        <pc:spChg chg="add del mod">
          <ac:chgData name="Aleksandra Stefanović" userId="648d25f1-fea7-4803-8746-155d06dc44a5" providerId="ADAL" clId="{CD9658A9-4460-432F-B490-6B85B9896ACB}" dt="2020-04-07T18:03:15.284" v="22754" actId="21"/>
          <ac:spMkLst>
            <pc:docMk/>
            <pc:sldMk cId="0" sldId="261"/>
            <ac:spMk id="28" creationId="{F54E669C-2D6D-455F-AC9E-D954FA437A7D}"/>
          </ac:spMkLst>
        </pc:spChg>
        <pc:spChg chg="add mod">
          <ac:chgData name="Aleksandra Stefanović" userId="648d25f1-fea7-4803-8746-155d06dc44a5" providerId="ADAL" clId="{CD9658A9-4460-432F-B490-6B85B9896ACB}" dt="2020-04-07T18:01:22.401" v="22709" actId="20577"/>
          <ac:spMkLst>
            <pc:docMk/>
            <pc:sldMk cId="0" sldId="261"/>
            <ac:spMk id="33" creationId="{B62A8D7C-8AD1-4F3A-9819-09D8939EF6A2}"/>
          </ac:spMkLst>
        </pc:spChg>
        <pc:spChg chg="add mod">
          <ac:chgData name="Aleksandra Stefanović" userId="648d25f1-fea7-4803-8746-155d06dc44a5" providerId="ADAL" clId="{CD9658A9-4460-432F-B490-6B85B9896ACB}" dt="2020-04-07T18:02:26.412" v="22747" actId="20577"/>
          <ac:spMkLst>
            <pc:docMk/>
            <pc:sldMk cId="0" sldId="261"/>
            <ac:spMk id="34" creationId="{6A9313DF-3455-4790-9A6B-52AAB0965ABF}"/>
          </ac:spMkLst>
        </pc:spChg>
        <pc:spChg chg="add mod">
          <ac:chgData name="Aleksandra Stefanović" userId="648d25f1-fea7-4803-8746-155d06dc44a5" providerId="ADAL" clId="{CD9658A9-4460-432F-B490-6B85B9896ACB}" dt="2020-04-07T18:05:17.589" v="22825" actId="1076"/>
          <ac:spMkLst>
            <pc:docMk/>
            <pc:sldMk cId="0" sldId="261"/>
            <ac:spMk id="37" creationId="{F67BF1A1-506E-4768-BC5C-D41EBF417F28}"/>
          </ac:spMkLst>
        </pc:spChg>
        <pc:spChg chg="add mod">
          <ac:chgData name="Aleksandra Stefanović" userId="648d25f1-fea7-4803-8746-155d06dc44a5" providerId="ADAL" clId="{CD9658A9-4460-432F-B490-6B85B9896ACB}" dt="2020-04-07T18:07:09.183" v="22857" actId="1076"/>
          <ac:spMkLst>
            <pc:docMk/>
            <pc:sldMk cId="0" sldId="261"/>
            <ac:spMk id="38" creationId="{2B275A91-A9C4-4BF9-9F45-AB30100D21AE}"/>
          </ac:spMkLst>
        </pc:spChg>
        <pc:grpChg chg="del">
          <ac:chgData name="Aleksandra Stefanović" userId="648d25f1-fea7-4803-8746-155d06dc44a5" providerId="ADAL" clId="{CD9658A9-4460-432F-B490-6B85B9896ACB}" dt="2020-04-05T10:59:10.813" v="2201" actId="478"/>
          <ac:grpSpMkLst>
            <pc:docMk/>
            <pc:sldMk cId="0" sldId="261"/>
            <ac:grpSpMk id="2" creationId="{00000000-0000-0000-0000-000000000000}"/>
          </ac:grpSpMkLst>
        </pc:grpChg>
        <pc:grpChg chg="del topLvl">
          <ac:chgData name="Aleksandra Stefanović" userId="648d25f1-fea7-4803-8746-155d06dc44a5" providerId="ADAL" clId="{CD9658A9-4460-432F-B490-6B85B9896ACB}" dt="2020-04-05T11:00:53.381" v="2230" actId="478"/>
          <ac:grpSpMkLst>
            <pc:docMk/>
            <pc:sldMk cId="0" sldId="261"/>
            <ac:grpSpMk id="4" creationId="{00000000-0000-0000-0000-000000000000}"/>
          </ac:grpSpMkLst>
        </pc:grpChg>
        <pc:grpChg chg="del">
          <ac:chgData name="Aleksandra Stefanović" userId="648d25f1-fea7-4803-8746-155d06dc44a5" providerId="ADAL" clId="{CD9658A9-4460-432F-B490-6B85B9896ACB}" dt="2020-04-05T10:59:06.707" v="2200" actId="478"/>
          <ac:grpSpMkLst>
            <pc:docMk/>
            <pc:sldMk cId="0" sldId="261"/>
            <ac:grpSpMk id="8" creationId="{00000000-0000-0000-0000-000000000000}"/>
          </ac:grpSpMkLst>
        </pc:grpChg>
        <pc:grpChg chg="del mod topLvl">
          <ac:chgData name="Aleksandra Stefanović" userId="648d25f1-fea7-4803-8746-155d06dc44a5" providerId="ADAL" clId="{CD9658A9-4460-432F-B490-6B85B9896ACB}" dt="2020-04-05T11:00:52.186" v="2229" actId="478"/>
          <ac:grpSpMkLst>
            <pc:docMk/>
            <pc:sldMk cId="0" sldId="261"/>
            <ac:grpSpMk id="10" creationId="{00000000-0000-0000-0000-000000000000}"/>
          </ac:grpSpMkLst>
        </pc:grpChg>
        <pc:grpChg chg="del">
          <ac:chgData name="Aleksandra Stefanović" userId="648d25f1-fea7-4803-8746-155d06dc44a5" providerId="ADAL" clId="{CD9658A9-4460-432F-B490-6B85B9896ACB}" dt="2020-04-05T10:59:13.709" v="2202" actId="478"/>
          <ac:grpSpMkLst>
            <pc:docMk/>
            <pc:sldMk cId="0" sldId="261"/>
            <ac:grpSpMk id="12" creationId="{00000000-0000-0000-0000-000000000000}"/>
          </ac:grpSpMkLst>
        </pc:grpChg>
        <pc:grpChg chg="del topLvl">
          <ac:chgData name="Aleksandra Stefanović" userId="648d25f1-fea7-4803-8746-155d06dc44a5" providerId="ADAL" clId="{CD9658A9-4460-432F-B490-6B85B9896ACB}" dt="2020-04-05T11:00:53.646" v="2231" actId="478"/>
          <ac:grpSpMkLst>
            <pc:docMk/>
            <pc:sldMk cId="0" sldId="261"/>
            <ac:grpSpMk id="14" creationId="{00000000-0000-0000-0000-000000000000}"/>
          </ac:grpSpMkLst>
        </pc:grpChg>
        <pc:picChg chg="mod">
          <ac:chgData name="Aleksandra Stefanović" userId="648d25f1-fea7-4803-8746-155d06dc44a5" providerId="ADAL" clId="{CD9658A9-4460-432F-B490-6B85B9896ACB}" dt="2020-04-07T18:03:58.653" v="22770" actId="1076"/>
          <ac:picMkLst>
            <pc:docMk/>
            <pc:sldMk cId="0" sldId="261"/>
            <ac:picMk id="6" creationId="{00000000-0000-0000-0000-000000000000}"/>
          </ac:picMkLst>
        </pc:picChg>
        <pc:picChg chg="del mod">
          <ac:chgData name="Aleksandra Stefanović" userId="648d25f1-fea7-4803-8746-155d06dc44a5" providerId="ADAL" clId="{CD9658A9-4460-432F-B490-6B85B9896ACB}" dt="2020-04-07T18:03:40.766" v="22764" actId="478"/>
          <ac:picMkLst>
            <pc:docMk/>
            <pc:sldMk cId="0" sldId="261"/>
            <ac:picMk id="16" creationId="{00000000-0000-0000-0000-000000000000}"/>
          </ac:picMkLst>
        </pc:picChg>
        <pc:picChg chg="add del mod modCrop">
          <ac:chgData name="Aleksandra Stefanović" userId="648d25f1-fea7-4803-8746-155d06dc44a5" providerId="ADAL" clId="{CD9658A9-4460-432F-B490-6B85B9896ACB}" dt="2020-04-07T18:03:15.284" v="22754" actId="21"/>
          <ac:picMkLst>
            <pc:docMk/>
            <pc:sldMk cId="0" sldId="261"/>
            <ac:picMk id="17" creationId="{7A3264AD-BBFC-4248-8CA0-44900E555EC8}"/>
          </ac:picMkLst>
        </pc:picChg>
        <pc:picChg chg="add mod">
          <ac:chgData name="Aleksandra Stefanović" userId="648d25f1-fea7-4803-8746-155d06dc44a5" providerId="ADAL" clId="{CD9658A9-4460-432F-B490-6B85B9896ACB}" dt="2020-04-07T17:58:19.195" v="22663" actId="1076"/>
          <ac:picMkLst>
            <pc:docMk/>
            <pc:sldMk cId="0" sldId="261"/>
            <ac:picMk id="18" creationId="{844E3786-7AE5-4ED3-B038-03D0A061611F}"/>
          </ac:picMkLst>
        </pc:picChg>
        <pc:picChg chg="add mod">
          <ac:chgData name="Aleksandra Stefanović" userId="648d25f1-fea7-4803-8746-155d06dc44a5" providerId="ADAL" clId="{CD9658A9-4460-432F-B490-6B85B9896ACB}" dt="2020-04-07T17:58:29.926" v="22668" actId="1076"/>
          <ac:picMkLst>
            <pc:docMk/>
            <pc:sldMk cId="0" sldId="261"/>
            <ac:picMk id="19" creationId="{87B3BE93-F057-44C3-8036-4B3BF6E9B045}"/>
          </ac:picMkLst>
        </pc:picChg>
        <pc:picChg chg="add mod">
          <ac:chgData name="Aleksandra Stefanović" userId="648d25f1-fea7-4803-8746-155d06dc44a5" providerId="ADAL" clId="{CD9658A9-4460-432F-B490-6B85B9896ACB}" dt="2020-04-07T17:58:11.388" v="22660" actId="1076"/>
          <ac:picMkLst>
            <pc:docMk/>
            <pc:sldMk cId="0" sldId="261"/>
            <ac:picMk id="20" creationId="{0717C7FC-2344-433B-8D87-36BF5848A971}"/>
          </ac:picMkLst>
        </pc:picChg>
        <pc:picChg chg="add mod modCrop">
          <ac:chgData name="Aleksandra Stefanović" userId="648d25f1-fea7-4803-8746-155d06dc44a5" providerId="ADAL" clId="{CD9658A9-4460-432F-B490-6B85B9896ACB}" dt="2020-04-07T18:00:49.276" v="22680" actId="1076"/>
          <ac:picMkLst>
            <pc:docMk/>
            <pc:sldMk cId="0" sldId="261"/>
            <ac:picMk id="21" creationId="{05F7DBA6-4283-48FD-926F-D0FEDE35DBE3}"/>
          </ac:picMkLst>
        </pc:picChg>
        <pc:picChg chg="add del mod">
          <ac:chgData name="Aleksandra Stefanović" userId="648d25f1-fea7-4803-8746-155d06dc44a5" providerId="ADAL" clId="{CD9658A9-4460-432F-B490-6B85B9896ACB}" dt="2020-04-06T12:04:30.424" v="11251" actId="478"/>
          <ac:picMkLst>
            <pc:docMk/>
            <pc:sldMk cId="0" sldId="261"/>
            <ac:picMk id="21" creationId="{9C347B3C-026A-47AD-BB8D-39CAF479099D}"/>
          </ac:picMkLst>
        </pc:picChg>
        <pc:picChg chg="add del mod modCrop">
          <ac:chgData name="Aleksandra Stefanović" userId="648d25f1-fea7-4803-8746-155d06dc44a5" providerId="ADAL" clId="{CD9658A9-4460-432F-B490-6B85B9896ACB}" dt="2020-04-07T17:56:57.637" v="22639" actId="21"/>
          <ac:picMkLst>
            <pc:docMk/>
            <pc:sldMk cId="0" sldId="261"/>
            <ac:picMk id="22" creationId="{AD3EAD4F-A590-4CC8-A285-F1B32B2B76E4}"/>
          </ac:picMkLst>
        </pc:picChg>
        <pc:picChg chg="add mod">
          <ac:chgData name="Aleksandra Stefanović" userId="648d25f1-fea7-4803-8746-155d06dc44a5" providerId="ADAL" clId="{CD9658A9-4460-432F-B490-6B85B9896ACB}" dt="2020-04-05T11:22:47.412" v="2521"/>
          <ac:picMkLst>
            <pc:docMk/>
            <pc:sldMk cId="0" sldId="261"/>
            <ac:picMk id="29" creationId="{BE908519-B58E-4DD1-9F88-1821FA7846E7}"/>
          </ac:picMkLst>
        </pc:picChg>
        <pc:picChg chg="add mod">
          <ac:chgData name="Aleksandra Stefanović" userId="648d25f1-fea7-4803-8746-155d06dc44a5" providerId="ADAL" clId="{CD9658A9-4460-432F-B490-6B85B9896ACB}" dt="2020-04-06T06:50:29.161" v="8351" actId="1076"/>
          <ac:picMkLst>
            <pc:docMk/>
            <pc:sldMk cId="0" sldId="261"/>
            <ac:picMk id="30" creationId="{FC8B0192-DC4F-488F-8866-E7AFF5DBD50D}"/>
          </ac:picMkLst>
        </pc:picChg>
        <pc:picChg chg="add del mod">
          <ac:chgData name="Aleksandra Stefanović" userId="648d25f1-fea7-4803-8746-155d06dc44a5" providerId="ADAL" clId="{CD9658A9-4460-432F-B490-6B85B9896ACB}" dt="2020-04-07T18:20:13.235" v="23101" actId="21"/>
          <ac:picMkLst>
            <pc:docMk/>
            <pc:sldMk cId="0" sldId="261"/>
            <ac:picMk id="31" creationId="{7BDC5AEB-8BE8-4364-A40B-DAAC93A665E1}"/>
          </ac:picMkLst>
        </pc:picChg>
        <pc:picChg chg="add mod">
          <ac:chgData name="Aleksandra Stefanović" userId="648d25f1-fea7-4803-8746-155d06dc44a5" providerId="ADAL" clId="{CD9658A9-4460-432F-B490-6B85B9896ACB}" dt="2020-04-07T18:01:59.345" v="22718" actId="1076"/>
          <ac:picMkLst>
            <pc:docMk/>
            <pc:sldMk cId="0" sldId="261"/>
            <ac:picMk id="32" creationId="{17A74641-0022-453E-BE52-5855D884EDC1}"/>
          </ac:picMkLst>
        </pc:picChg>
        <pc:picChg chg="add mod">
          <ac:chgData name="Aleksandra Stefanović" userId="648d25f1-fea7-4803-8746-155d06dc44a5" providerId="ADAL" clId="{CD9658A9-4460-432F-B490-6B85B9896ACB}" dt="2020-04-07T18:05:25.693" v="22828" actId="1076"/>
          <ac:picMkLst>
            <pc:docMk/>
            <pc:sldMk cId="0" sldId="261"/>
            <ac:picMk id="35" creationId="{371A1276-0B13-482C-AF4A-A52864E7A623}"/>
          </ac:picMkLst>
        </pc:picChg>
        <pc:picChg chg="add mod">
          <ac:chgData name="Aleksandra Stefanović" userId="648d25f1-fea7-4803-8746-155d06dc44a5" providerId="ADAL" clId="{CD9658A9-4460-432F-B490-6B85B9896ACB}" dt="2020-04-07T18:07:06.496" v="22856" actId="1076"/>
          <ac:picMkLst>
            <pc:docMk/>
            <pc:sldMk cId="0" sldId="261"/>
            <ac:picMk id="36" creationId="{721E564A-17ED-4754-968E-FFDBEF433875}"/>
          </ac:picMkLst>
        </pc:picChg>
        <pc:picChg chg="add del mod">
          <ac:chgData name="Aleksandra Stefanović" userId="648d25f1-fea7-4803-8746-155d06dc44a5" providerId="ADAL" clId="{CD9658A9-4460-432F-B490-6B85B9896ACB}" dt="2020-04-07T17:56:57.637" v="22639" actId="21"/>
          <ac:picMkLst>
            <pc:docMk/>
            <pc:sldMk cId="0" sldId="261"/>
            <ac:picMk id="7170" creationId="{C67133C5-0EEA-4B65-B362-69B3B950CC6C}"/>
          </ac:picMkLst>
        </pc:picChg>
      </pc:sldChg>
      <pc:sldChg chg="addSp delSp modSp add ord setBg">
        <pc:chgData name="Aleksandra Stefanović" userId="648d25f1-fea7-4803-8746-155d06dc44a5" providerId="ADAL" clId="{CD9658A9-4460-432F-B490-6B85B9896ACB}" dt="2020-04-07T15:58:32.185" v="21231" actId="1076"/>
        <pc:sldMkLst>
          <pc:docMk/>
          <pc:sldMk cId="4158169531" sldId="262"/>
        </pc:sldMkLst>
        <pc:spChg chg="add mod">
          <ac:chgData name="Aleksandra Stefanović" userId="648d25f1-fea7-4803-8746-155d06dc44a5" providerId="ADAL" clId="{CD9658A9-4460-432F-B490-6B85B9896ACB}" dt="2020-04-07T15:44:26.297" v="21038" actId="1076"/>
          <ac:spMkLst>
            <pc:docMk/>
            <pc:sldMk cId="4158169531" sldId="262"/>
            <ac:spMk id="17" creationId="{E33242E8-1A68-409A-9CC0-AF5734FFBF94}"/>
          </ac:spMkLst>
        </pc:spChg>
        <pc:spChg chg="add mod">
          <ac:chgData name="Aleksandra Stefanović" userId="648d25f1-fea7-4803-8746-155d06dc44a5" providerId="ADAL" clId="{CD9658A9-4460-432F-B490-6B85B9896ACB}" dt="2020-04-07T15:54:56.901" v="21213" actId="14100"/>
          <ac:spMkLst>
            <pc:docMk/>
            <pc:sldMk cId="4158169531" sldId="262"/>
            <ac:spMk id="20" creationId="{C5D5CE19-03D1-465A-BF13-67A80D8D0262}"/>
          </ac:spMkLst>
        </pc:spChg>
        <pc:spChg chg="add mod">
          <ac:chgData name="Aleksandra Stefanović" userId="648d25f1-fea7-4803-8746-155d06dc44a5" providerId="ADAL" clId="{CD9658A9-4460-432F-B490-6B85B9896ACB}" dt="2020-04-07T15:44:26.297" v="21038" actId="1076"/>
          <ac:spMkLst>
            <pc:docMk/>
            <pc:sldMk cId="4158169531" sldId="262"/>
            <ac:spMk id="22" creationId="{F4A8AA6D-10E4-4916-B345-8ECD18514EE6}"/>
          </ac:spMkLst>
        </pc:spChg>
        <pc:spChg chg="add mod">
          <ac:chgData name="Aleksandra Stefanović" userId="648d25f1-fea7-4803-8746-155d06dc44a5" providerId="ADAL" clId="{CD9658A9-4460-432F-B490-6B85B9896ACB}" dt="2020-04-07T15:48:31.741" v="21107" actId="1076"/>
          <ac:spMkLst>
            <pc:docMk/>
            <pc:sldMk cId="4158169531" sldId="262"/>
            <ac:spMk id="23" creationId="{B86954B3-7CAD-4E07-BB92-168A6844D1BD}"/>
          </ac:spMkLst>
        </pc:spChg>
        <pc:spChg chg="add mod">
          <ac:chgData name="Aleksandra Stefanović" userId="648d25f1-fea7-4803-8746-155d06dc44a5" providerId="ADAL" clId="{CD9658A9-4460-432F-B490-6B85B9896ACB}" dt="2020-04-07T15:48:48.841" v="21113" actId="1076"/>
          <ac:spMkLst>
            <pc:docMk/>
            <pc:sldMk cId="4158169531" sldId="262"/>
            <ac:spMk id="26" creationId="{C0B98294-9FCF-4EF6-8BE9-507531CE7B23}"/>
          </ac:spMkLst>
        </pc:spChg>
        <pc:spChg chg="add del mod">
          <ac:chgData name="Aleksandra Stefanović" userId="648d25f1-fea7-4803-8746-155d06dc44a5" providerId="ADAL" clId="{CD9658A9-4460-432F-B490-6B85B9896ACB}" dt="2020-04-07T15:42:27.313" v="21015" actId="478"/>
          <ac:spMkLst>
            <pc:docMk/>
            <pc:sldMk cId="4158169531" sldId="262"/>
            <ac:spMk id="51" creationId="{FE56702C-6F40-48B0-B6F5-E0A997C01177}"/>
          </ac:spMkLst>
        </pc:spChg>
        <pc:spChg chg="add del mod">
          <ac:chgData name="Aleksandra Stefanović" userId="648d25f1-fea7-4803-8746-155d06dc44a5" providerId="ADAL" clId="{CD9658A9-4460-432F-B490-6B85B9896ACB}" dt="2020-04-07T15:42:27.313" v="21015" actId="478"/>
          <ac:spMkLst>
            <pc:docMk/>
            <pc:sldMk cId="4158169531" sldId="262"/>
            <ac:spMk id="52" creationId="{98D21D04-80DE-4FB6-8C85-1178DF5932C0}"/>
          </ac:spMkLst>
        </pc:spChg>
        <pc:spChg chg="add del mod">
          <ac:chgData name="Aleksandra Stefanović" userId="648d25f1-fea7-4803-8746-155d06dc44a5" providerId="ADAL" clId="{CD9658A9-4460-432F-B490-6B85B9896ACB}" dt="2020-04-07T15:42:27.313" v="21015" actId="478"/>
          <ac:spMkLst>
            <pc:docMk/>
            <pc:sldMk cId="4158169531" sldId="262"/>
            <ac:spMk id="53" creationId="{15EFF808-A912-41D9-B142-E36B9D49157C}"/>
          </ac:spMkLst>
        </pc:spChg>
        <pc:spChg chg="add mod">
          <ac:chgData name="Aleksandra Stefanović" userId="648d25f1-fea7-4803-8746-155d06dc44a5" providerId="ADAL" clId="{CD9658A9-4460-432F-B490-6B85B9896ACB}" dt="2020-04-07T15:44:26.297" v="21038" actId="1076"/>
          <ac:spMkLst>
            <pc:docMk/>
            <pc:sldMk cId="4158169531" sldId="262"/>
            <ac:spMk id="54" creationId="{81DC4142-8D92-48FB-A77D-1FE5E6F071F1}"/>
          </ac:spMkLst>
        </pc:spChg>
        <pc:spChg chg="add mod">
          <ac:chgData name="Aleksandra Stefanović" userId="648d25f1-fea7-4803-8746-155d06dc44a5" providerId="ADAL" clId="{CD9658A9-4460-432F-B490-6B85B9896ACB}" dt="2020-04-07T15:48:28.846" v="21106" actId="1076"/>
          <ac:spMkLst>
            <pc:docMk/>
            <pc:sldMk cId="4158169531" sldId="262"/>
            <ac:spMk id="55" creationId="{15B4F421-C635-4F6C-A9B1-1C299FD8BD97}"/>
          </ac:spMkLst>
        </pc:spChg>
        <pc:spChg chg="add del mod">
          <ac:chgData name="Aleksandra Stefanović" userId="648d25f1-fea7-4803-8746-155d06dc44a5" providerId="ADAL" clId="{CD9658A9-4460-432F-B490-6B85B9896ACB}" dt="2020-04-07T15:39:15.130" v="20992" actId="21"/>
          <ac:spMkLst>
            <pc:docMk/>
            <pc:sldMk cId="4158169531" sldId="262"/>
            <ac:spMk id="56" creationId="{27A86D10-38A1-40FC-9DB3-59A9D2046CE8}"/>
          </ac:spMkLst>
        </pc:spChg>
        <pc:spChg chg="add del mod">
          <ac:chgData name="Aleksandra Stefanović" userId="648d25f1-fea7-4803-8746-155d06dc44a5" providerId="ADAL" clId="{CD9658A9-4460-432F-B490-6B85B9896ACB}" dt="2020-04-07T15:39:15.130" v="20992" actId="21"/>
          <ac:spMkLst>
            <pc:docMk/>
            <pc:sldMk cId="4158169531" sldId="262"/>
            <ac:spMk id="58" creationId="{31DF6758-0E08-4A2E-B10A-1F35E8685F00}"/>
          </ac:spMkLst>
        </pc:spChg>
        <pc:picChg chg="add del mod">
          <ac:chgData name="Aleksandra Stefanović" userId="648d25f1-fea7-4803-8746-155d06dc44a5" providerId="ADAL" clId="{CD9658A9-4460-432F-B490-6B85B9896ACB}" dt="2020-04-05T10:25:38.157" v="1604" actId="478"/>
          <ac:picMkLst>
            <pc:docMk/>
            <pc:sldMk cId="4158169531" sldId="262"/>
            <ac:picMk id="3" creationId="{ACAF9DD8-BE52-4964-909E-DE90EFDC3557}"/>
          </ac:picMkLst>
        </pc:picChg>
        <pc:picChg chg="add del mod">
          <ac:chgData name="Aleksandra Stefanović" userId="648d25f1-fea7-4803-8746-155d06dc44a5" providerId="ADAL" clId="{CD9658A9-4460-432F-B490-6B85B9896ACB}" dt="2020-04-05T10:25:45.389" v="1607" actId="478"/>
          <ac:picMkLst>
            <pc:docMk/>
            <pc:sldMk cId="4158169531" sldId="262"/>
            <ac:picMk id="5" creationId="{BCB8ABF9-8CD5-4F25-889F-CA7960575B81}"/>
          </ac:picMkLst>
        </pc:picChg>
        <pc:picChg chg="add del mod">
          <ac:chgData name="Aleksandra Stefanović" userId="648d25f1-fea7-4803-8746-155d06dc44a5" providerId="ADAL" clId="{CD9658A9-4460-432F-B490-6B85B9896ACB}" dt="2020-04-05T10:25:35.844" v="1603" actId="478"/>
          <ac:picMkLst>
            <pc:docMk/>
            <pc:sldMk cId="4158169531" sldId="262"/>
            <ac:picMk id="7" creationId="{23F276F9-C860-49C5-8283-99923DCED4C0}"/>
          </ac:picMkLst>
        </pc:picChg>
        <pc:picChg chg="add del mod modCrop">
          <ac:chgData name="Aleksandra Stefanović" userId="648d25f1-fea7-4803-8746-155d06dc44a5" providerId="ADAL" clId="{CD9658A9-4460-432F-B490-6B85B9896ACB}" dt="2020-04-05T10:27:43.682" v="1687" actId="21"/>
          <ac:picMkLst>
            <pc:docMk/>
            <pc:sldMk cId="4158169531" sldId="262"/>
            <ac:picMk id="9" creationId="{D1369246-C406-4315-9A39-8A9F6D5C319F}"/>
          </ac:picMkLst>
        </pc:picChg>
        <pc:picChg chg="add del mod">
          <ac:chgData name="Aleksandra Stefanović" userId="648d25f1-fea7-4803-8746-155d06dc44a5" providerId="ADAL" clId="{CD9658A9-4460-432F-B490-6B85B9896ACB}" dt="2020-04-05T10:25:26.912" v="1599" actId="478"/>
          <ac:picMkLst>
            <pc:docMk/>
            <pc:sldMk cId="4158169531" sldId="262"/>
            <ac:picMk id="11" creationId="{E89F53DD-5839-4421-BEE9-063701F50396}"/>
          </ac:picMkLst>
        </pc:picChg>
        <pc:picChg chg="add del mod modCrop">
          <ac:chgData name="Aleksandra Stefanović" userId="648d25f1-fea7-4803-8746-155d06dc44a5" providerId="ADAL" clId="{CD9658A9-4460-432F-B490-6B85B9896ACB}" dt="2020-04-05T10:27:43.682" v="1687" actId="21"/>
          <ac:picMkLst>
            <pc:docMk/>
            <pc:sldMk cId="4158169531" sldId="262"/>
            <ac:picMk id="13" creationId="{CF34462E-4FD6-4777-B03B-6B10BEA3A3F1}"/>
          </ac:picMkLst>
        </pc:picChg>
        <pc:picChg chg="add del mod">
          <ac:chgData name="Aleksandra Stefanović" userId="648d25f1-fea7-4803-8746-155d06dc44a5" providerId="ADAL" clId="{CD9658A9-4460-432F-B490-6B85B9896ACB}" dt="2020-04-05T10:25:43.827" v="1606" actId="478"/>
          <ac:picMkLst>
            <pc:docMk/>
            <pc:sldMk cId="4158169531" sldId="262"/>
            <ac:picMk id="15" creationId="{2A3C9397-5887-4B0F-82BC-DFCF8D7FC3E7}"/>
          </ac:picMkLst>
        </pc:picChg>
        <pc:picChg chg="add del mod modCrop">
          <ac:chgData name="Aleksandra Stefanović" userId="648d25f1-fea7-4803-8746-155d06dc44a5" providerId="ADAL" clId="{CD9658A9-4460-432F-B490-6B85B9896ACB}" dt="2020-04-05T10:27:43.682" v="1687" actId="21"/>
          <ac:picMkLst>
            <pc:docMk/>
            <pc:sldMk cId="4158169531" sldId="262"/>
            <ac:picMk id="17" creationId="{63F8F003-BF3B-4331-8450-88C86FCBBBAE}"/>
          </ac:picMkLst>
        </pc:picChg>
        <pc:picChg chg="add mod modCrop">
          <ac:chgData name="Aleksandra Stefanović" userId="648d25f1-fea7-4803-8746-155d06dc44a5" providerId="ADAL" clId="{CD9658A9-4460-432F-B490-6B85B9896ACB}" dt="2020-04-07T15:43:40.242" v="21030" actId="14100"/>
          <ac:picMkLst>
            <pc:docMk/>
            <pc:sldMk cId="4158169531" sldId="262"/>
            <ac:picMk id="18" creationId="{BD939F7E-CF6C-40F9-BC1F-E2B34B59F775}"/>
          </ac:picMkLst>
        </pc:picChg>
        <pc:picChg chg="add del mod">
          <ac:chgData name="Aleksandra Stefanović" userId="648d25f1-fea7-4803-8746-155d06dc44a5" providerId="ADAL" clId="{CD9658A9-4460-432F-B490-6B85B9896ACB}" dt="2020-04-05T10:25:41.109" v="1605" actId="478"/>
          <ac:picMkLst>
            <pc:docMk/>
            <pc:sldMk cId="4158169531" sldId="262"/>
            <ac:picMk id="19" creationId="{AA067112-75D8-48C2-A8DA-D6D0DFAE0665}"/>
          </ac:picMkLst>
        </pc:picChg>
        <pc:picChg chg="add mod modCrop">
          <ac:chgData name="Aleksandra Stefanović" userId="648d25f1-fea7-4803-8746-155d06dc44a5" providerId="ADAL" clId="{CD9658A9-4460-432F-B490-6B85B9896ACB}" dt="2020-04-07T15:54:58.644" v="21214" actId="1076"/>
          <ac:picMkLst>
            <pc:docMk/>
            <pc:sldMk cId="4158169531" sldId="262"/>
            <ac:picMk id="19" creationId="{B863E2EF-355C-4713-B2BC-FCD0CAAF5A0C}"/>
          </ac:picMkLst>
        </pc:picChg>
        <pc:picChg chg="add mod">
          <ac:chgData name="Aleksandra Stefanović" userId="648d25f1-fea7-4803-8746-155d06dc44a5" providerId="ADAL" clId="{CD9658A9-4460-432F-B490-6B85B9896ACB}" dt="2020-04-07T15:44:29.912" v="21039" actId="1076"/>
          <ac:picMkLst>
            <pc:docMk/>
            <pc:sldMk cId="4158169531" sldId="262"/>
            <ac:picMk id="21" creationId="{122A1C07-0FDF-4F72-A69E-0505629701C6}"/>
          </ac:picMkLst>
        </pc:picChg>
        <pc:picChg chg="add del mod modCrop">
          <ac:chgData name="Aleksandra Stefanović" userId="648d25f1-fea7-4803-8746-155d06dc44a5" providerId="ADAL" clId="{CD9658A9-4460-432F-B490-6B85B9896ACB}" dt="2020-04-05T11:00:02.366" v="2212" actId="21"/>
          <ac:picMkLst>
            <pc:docMk/>
            <pc:sldMk cId="4158169531" sldId="262"/>
            <ac:picMk id="21" creationId="{64226B33-830A-4984-8E40-F040FD7164C1}"/>
          </ac:picMkLst>
        </pc:picChg>
        <pc:picChg chg="add del mod modCrop">
          <ac:chgData name="Aleksandra Stefanović" userId="648d25f1-fea7-4803-8746-155d06dc44a5" providerId="ADAL" clId="{CD9658A9-4460-432F-B490-6B85B9896ACB}" dt="2020-04-05T11:00:02.366" v="2212" actId="21"/>
          <ac:picMkLst>
            <pc:docMk/>
            <pc:sldMk cId="4158169531" sldId="262"/>
            <ac:picMk id="23" creationId="{052EBE9E-4FB1-4074-809D-D049E07858A3}"/>
          </ac:picMkLst>
        </pc:picChg>
        <pc:picChg chg="add mod modCrop">
          <ac:chgData name="Aleksandra Stefanović" userId="648d25f1-fea7-4803-8746-155d06dc44a5" providerId="ADAL" clId="{CD9658A9-4460-432F-B490-6B85B9896ACB}" dt="2020-04-07T15:58:32.185" v="21231" actId="1076"/>
          <ac:picMkLst>
            <pc:docMk/>
            <pc:sldMk cId="4158169531" sldId="262"/>
            <ac:picMk id="24" creationId="{745C6636-10DE-4068-9A4C-575A5D157FF6}"/>
          </ac:picMkLst>
        </pc:picChg>
        <pc:picChg chg="add mod modCrop">
          <ac:chgData name="Aleksandra Stefanović" userId="648d25f1-fea7-4803-8746-155d06dc44a5" providerId="ADAL" clId="{CD9658A9-4460-432F-B490-6B85B9896ACB}" dt="2020-04-07T15:48:51.314" v="21114" actId="1076"/>
          <ac:picMkLst>
            <pc:docMk/>
            <pc:sldMk cId="4158169531" sldId="262"/>
            <ac:picMk id="25" creationId="{3EF65C2C-FF05-44DE-B253-0C6D48FA55EB}"/>
          </ac:picMkLst>
        </pc:picChg>
        <pc:picChg chg="add del mod modCrop">
          <ac:chgData name="Aleksandra Stefanović" userId="648d25f1-fea7-4803-8746-155d06dc44a5" providerId="ADAL" clId="{CD9658A9-4460-432F-B490-6B85B9896ACB}" dt="2020-04-05T11:00:02.366" v="2212" actId="21"/>
          <ac:picMkLst>
            <pc:docMk/>
            <pc:sldMk cId="4158169531" sldId="262"/>
            <ac:picMk id="25" creationId="{D2354A75-B457-4438-838C-14139CEB4185}"/>
          </ac:picMkLst>
        </pc:picChg>
        <pc:picChg chg="add del mod modCrop">
          <ac:chgData name="Aleksandra Stefanović" userId="648d25f1-fea7-4803-8746-155d06dc44a5" providerId="ADAL" clId="{CD9658A9-4460-432F-B490-6B85B9896ACB}" dt="2020-04-05T11:00:19.915" v="2218" actId="21"/>
          <ac:picMkLst>
            <pc:docMk/>
            <pc:sldMk cId="4158169531" sldId="262"/>
            <ac:picMk id="27" creationId="{12B98DAC-E611-4639-9330-FCE0551B2A21}"/>
          </ac:picMkLst>
        </pc:picChg>
        <pc:picChg chg="add del mod modCrop">
          <ac:chgData name="Aleksandra Stefanović" userId="648d25f1-fea7-4803-8746-155d06dc44a5" providerId="ADAL" clId="{CD9658A9-4460-432F-B490-6B85B9896ACB}" dt="2020-04-05T11:00:02.366" v="2212" actId="21"/>
          <ac:picMkLst>
            <pc:docMk/>
            <pc:sldMk cId="4158169531" sldId="262"/>
            <ac:picMk id="29" creationId="{4A6E2047-25D5-408E-8AF3-A35DBDDF9A3E}"/>
          </ac:picMkLst>
        </pc:picChg>
        <pc:picChg chg="add del mod modCrop">
          <ac:chgData name="Aleksandra Stefanović" userId="648d25f1-fea7-4803-8746-155d06dc44a5" providerId="ADAL" clId="{CD9658A9-4460-432F-B490-6B85B9896ACB}" dt="2020-04-05T11:00:02.366" v="2212" actId="21"/>
          <ac:picMkLst>
            <pc:docMk/>
            <pc:sldMk cId="4158169531" sldId="262"/>
            <ac:picMk id="31" creationId="{4164A060-71CF-4602-B17A-E55C334CEE52}"/>
          </ac:picMkLst>
        </pc:picChg>
        <pc:picChg chg="add del mod modCrop">
          <ac:chgData name="Aleksandra Stefanović" userId="648d25f1-fea7-4803-8746-155d06dc44a5" providerId="ADAL" clId="{CD9658A9-4460-432F-B490-6B85B9896ACB}" dt="2020-04-07T15:39:15.130" v="20992" actId="21"/>
          <ac:picMkLst>
            <pc:docMk/>
            <pc:sldMk cId="4158169531" sldId="262"/>
            <ac:picMk id="33" creationId="{96ECF8DD-90A8-4400-9DAB-E6BEF7A25F4C}"/>
          </ac:picMkLst>
        </pc:picChg>
        <pc:picChg chg="add mod modCrop">
          <ac:chgData name="Aleksandra Stefanović" userId="648d25f1-fea7-4803-8746-155d06dc44a5" providerId="ADAL" clId="{CD9658A9-4460-432F-B490-6B85B9896ACB}" dt="2020-04-07T15:44:34.944" v="21040" actId="1076"/>
          <ac:picMkLst>
            <pc:docMk/>
            <pc:sldMk cId="4158169531" sldId="262"/>
            <ac:picMk id="35" creationId="{AD0C0837-F804-49F8-BF84-E09F8348424D}"/>
          </ac:picMkLst>
        </pc:picChg>
        <pc:picChg chg="add del mod modCrop">
          <ac:chgData name="Aleksandra Stefanović" userId="648d25f1-fea7-4803-8746-155d06dc44a5" providerId="ADAL" clId="{CD9658A9-4460-432F-B490-6B85B9896ACB}" dt="2020-04-07T15:39:15.130" v="20992" actId="21"/>
          <ac:picMkLst>
            <pc:docMk/>
            <pc:sldMk cId="4158169531" sldId="262"/>
            <ac:picMk id="37" creationId="{62EA79DC-AFC9-4028-9A4E-E0CB96BCF740}"/>
          </ac:picMkLst>
        </pc:picChg>
        <pc:picChg chg="add del mod">
          <ac:chgData name="Aleksandra Stefanović" userId="648d25f1-fea7-4803-8746-155d06dc44a5" providerId="ADAL" clId="{CD9658A9-4460-432F-B490-6B85B9896ACB}" dt="2020-04-05T15:01:39.616" v="4983" actId="478"/>
          <ac:picMkLst>
            <pc:docMk/>
            <pc:sldMk cId="4158169531" sldId="262"/>
            <ac:picMk id="39" creationId="{D6878E14-0D66-4585-9F36-2BFC23507E9B}"/>
          </ac:picMkLst>
        </pc:picChg>
        <pc:picChg chg="add del mod">
          <ac:chgData name="Aleksandra Stefanović" userId="648d25f1-fea7-4803-8746-155d06dc44a5" providerId="ADAL" clId="{CD9658A9-4460-432F-B490-6B85B9896ACB}" dt="2020-04-07T15:42:27.313" v="21015" actId="478"/>
          <ac:picMkLst>
            <pc:docMk/>
            <pc:sldMk cId="4158169531" sldId="262"/>
            <ac:picMk id="41" creationId="{DA177D2C-2F31-4A33-B3F8-819BBF381CE7}"/>
          </ac:picMkLst>
        </pc:picChg>
        <pc:picChg chg="add del mod modCrop">
          <ac:chgData name="Aleksandra Stefanović" userId="648d25f1-fea7-4803-8746-155d06dc44a5" providerId="ADAL" clId="{CD9658A9-4460-432F-B490-6B85B9896ACB}" dt="2020-04-07T15:42:27.313" v="21015" actId="478"/>
          <ac:picMkLst>
            <pc:docMk/>
            <pc:sldMk cId="4158169531" sldId="262"/>
            <ac:picMk id="43" creationId="{3D9C986F-B878-446E-91D5-0D01047A8F2C}"/>
          </ac:picMkLst>
        </pc:picChg>
        <pc:picChg chg="add del mod modCrop">
          <ac:chgData name="Aleksandra Stefanović" userId="648d25f1-fea7-4803-8746-155d06dc44a5" providerId="ADAL" clId="{CD9658A9-4460-432F-B490-6B85B9896ACB}" dt="2020-04-05T14:57:27.747" v="4933" actId="478"/>
          <ac:picMkLst>
            <pc:docMk/>
            <pc:sldMk cId="4158169531" sldId="262"/>
            <ac:picMk id="45" creationId="{4C825A6A-7896-407C-9F82-D842491EBB62}"/>
          </ac:picMkLst>
        </pc:picChg>
        <pc:picChg chg="add mod modCrop">
          <ac:chgData name="Aleksandra Stefanović" userId="648d25f1-fea7-4803-8746-155d06dc44a5" providerId="ADAL" clId="{CD9658A9-4460-432F-B490-6B85B9896ACB}" dt="2020-04-07T15:44:11.571" v="21035" actId="14100"/>
          <ac:picMkLst>
            <pc:docMk/>
            <pc:sldMk cId="4158169531" sldId="262"/>
            <ac:picMk id="47" creationId="{6AC7DC47-6FEE-4F57-A29D-2ED9378102F9}"/>
          </ac:picMkLst>
        </pc:picChg>
        <pc:picChg chg="add del mod modCrop">
          <ac:chgData name="Aleksandra Stefanović" userId="648d25f1-fea7-4803-8746-155d06dc44a5" providerId="ADAL" clId="{CD9658A9-4460-432F-B490-6B85B9896ACB}" dt="2020-04-07T15:42:27.313" v="21015" actId="478"/>
          <ac:picMkLst>
            <pc:docMk/>
            <pc:sldMk cId="4158169531" sldId="262"/>
            <ac:picMk id="49" creationId="{B5F72EBF-462C-4F24-A795-7AA4DD1D9999}"/>
          </ac:picMkLst>
        </pc:picChg>
        <pc:picChg chg="add">
          <ac:chgData name="Aleksandra Stefanović" userId="648d25f1-fea7-4803-8746-155d06dc44a5" providerId="ADAL" clId="{CD9658A9-4460-432F-B490-6B85B9896ACB}" dt="2020-04-05T15:05:22.167" v="5065"/>
          <ac:picMkLst>
            <pc:docMk/>
            <pc:sldMk cId="4158169531" sldId="262"/>
            <ac:picMk id="50" creationId="{14BD3254-70E1-421D-8B3C-0A90B84A39E8}"/>
          </ac:picMkLst>
        </pc:picChg>
        <pc:picChg chg="add del mod">
          <ac:chgData name="Aleksandra Stefanović" userId="648d25f1-fea7-4803-8746-155d06dc44a5" providerId="ADAL" clId="{CD9658A9-4460-432F-B490-6B85B9896ACB}" dt="2020-04-05T15:11:50.229" v="5234" actId="478"/>
          <ac:picMkLst>
            <pc:docMk/>
            <pc:sldMk cId="4158169531" sldId="262"/>
            <ac:picMk id="57" creationId="{8AFE963F-479C-47EA-805A-8B48349695D2}"/>
          </ac:picMkLst>
        </pc:picChg>
      </pc:sldChg>
      <pc:sldChg chg="addSp delSp modSp add ord setBg">
        <pc:chgData name="Aleksandra Stefanović" userId="648d25f1-fea7-4803-8746-155d06dc44a5" providerId="ADAL" clId="{CD9658A9-4460-432F-B490-6B85B9896ACB}" dt="2020-04-12T09:25:19.263" v="28119" actId="20577"/>
        <pc:sldMkLst>
          <pc:docMk/>
          <pc:sldMk cId="3394150926" sldId="263"/>
        </pc:sldMkLst>
        <pc:spChg chg="add mod">
          <ac:chgData name="Aleksandra Stefanović" userId="648d25f1-fea7-4803-8746-155d06dc44a5" providerId="ADAL" clId="{CD9658A9-4460-432F-B490-6B85B9896ACB}" dt="2020-04-12T09:25:19.263" v="28119" actId="20577"/>
          <ac:spMkLst>
            <pc:docMk/>
            <pc:sldMk cId="3394150926" sldId="263"/>
            <ac:spMk id="14" creationId="{C3B2F7D7-353D-4535-8E74-27B57032371F}"/>
          </ac:spMkLst>
        </pc:spChg>
        <pc:spChg chg="add del mod">
          <ac:chgData name="Aleksandra Stefanović" userId="648d25f1-fea7-4803-8746-155d06dc44a5" providerId="ADAL" clId="{CD9658A9-4460-432F-B490-6B85B9896ACB}" dt="2020-04-05T14:34:59.737" v="4871" actId="478"/>
          <ac:spMkLst>
            <pc:docMk/>
            <pc:sldMk cId="3394150926" sldId="263"/>
            <ac:spMk id="25" creationId="{EEC43D27-87B3-4C6E-B14E-2EA9F274565A}"/>
          </ac:spMkLst>
        </pc:spChg>
        <pc:spChg chg="add mod">
          <ac:chgData name="Aleksandra Stefanović" userId="648d25f1-fea7-4803-8746-155d06dc44a5" providerId="ADAL" clId="{CD9658A9-4460-432F-B490-6B85B9896ACB}" dt="2020-04-07T15:11:35.637" v="20462" actId="1076"/>
          <ac:spMkLst>
            <pc:docMk/>
            <pc:sldMk cId="3394150926" sldId="263"/>
            <ac:spMk id="26" creationId="{7917382E-F603-4805-AD3F-58F739DDD7F2}"/>
          </ac:spMkLst>
        </pc:spChg>
        <pc:spChg chg="add mod">
          <ac:chgData name="Aleksandra Stefanović" userId="648d25f1-fea7-4803-8746-155d06dc44a5" providerId="ADAL" clId="{CD9658A9-4460-432F-B490-6B85B9896ACB}" dt="2020-04-07T15:12:03.011" v="20467" actId="1076"/>
          <ac:spMkLst>
            <pc:docMk/>
            <pc:sldMk cId="3394150926" sldId="263"/>
            <ac:spMk id="27" creationId="{7B0C3B80-8ADF-45E5-A3C6-07B1EE01D3CB}"/>
          </ac:spMkLst>
        </pc:spChg>
        <pc:spChg chg="add mod">
          <ac:chgData name="Aleksandra Stefanović" userId="648d25f1-fea7-4803-8746-155d06dc44a5" providerId="ADAL" clId="{CD9658A9-4460-432F-B490-6B85B9896ACB}" dt="2020-04-07T15:12:28.614" v="20470" actId="1076"/>
          <ac:spMkLst>
            <pc:docMk/>
            <pc:sldMk cId="3394150926" sldId="263"/>
            <ac:spMk id="32" creationId="{B0194D78-C8B2-462A-AC21-13E2F302A307}"/>
          </ac:spMkLst>
        </pc:spChg>
        <pc:spChg chg="add mod">
          <ac:chgData name="Aleksandra Stefanović" userId="648d25f1-fea7-4803-8746-155d06dc44a5" providerId="ADAL" clId="{CD9658A9-4460-432F-B490-6B85B9896ACB}" dt="2020-04-07T15:12:28.614" v="20470" actId="1076"/>
          <ac:spMkLst>
            <pc:docMk/>
            <pc:sldMk cId="3394150926" sldId="263"/>
            <ac:spMk id="33" creationId="{ECA50EF4-8959-4D24-BA54-7E0ABAB55AB8}"/>
          </ac:spMkLst>
        </pc:spChg>
        <pc:spChg chg="add mod">
          <ac:chgData name="Aleksandra Stefanović" userId="648d25f1-fea7-4803-8746-155d06dc44a5" providerId="ADAL" clId="{CD9658A9-4460-432F-B490-6B85B9896ACB}" dt="2020-04-07T15:12:21.742" v="20469" actId="1076"/>
          <ac:spMkLst>
            <pc:docMk/>
            <pc:sldMk cId="3394150926" sldId="263"/>
            <ac:spMk id="34" creationId="{22292FC0-8220-4C72-9CBE-76B9A837F80B}"/>
          </ac:spMkLst>
        </pc:spChg>
        <pc:picChg chg="del mod modCrop">
          <ac:chgData name="Aleksandra Stefanović" userId="648d25f1-fea7-4803-8746-155d06dc44a5" providerId="ADAL" clId="{CD9658A9-4460-432F-B490-6B85B9896ACB}" dt="2020-04-05T11:36:55.599" v="2995" actId="21"/>
          <ac:picMkLst>
            <pc:docMk/>
            <pc:sldMk cId="3394150926" sldId="263"/>
            <ac:picMk id="3" creationId="{ACAF9DD8-BE52-4964-909E-DE90EFDC3557}"/>
          </ac:picMkLst>
        </pc:picChg>
        <pc:picChg chg="add del mod modCrop">
          <ac:chgData name="Aleksandra Stefanović" userId="648d25f1-fea7-4803-8746-155d06dc44a5" providerId="ADAL" clId="{CD9658A9-4460-432F-B490-6B85B9896ACB}" dt="2020-04-05T14:18:57.610" v="4656" actId="478"/>
          <ac:picMkLst>
            <pc:docMk/>
            <pc:sldMk cId="3394150926" sldId="263"/>
            <ac:picMk id="4" creationId="{A406B6FC-3D6B-49AA-B901-E3781D599FBA}"/>
          </ac:picMkLst>
        </pc:picChg>
        <pc:picChg chg="del mod modCrop">
          <ac:chgData name="Aleksandra Stefanović" userId="648d25f1-fea7-4803-8746-155d06dc44a5" providerId="ADAL" clId="{CD9658A9-4460-432F-B490-6B85B9896ACB}" dt="2020-04-05T11:36:55.599" v="2995" actId="21"/>
          <ac:picMkLst>
            <pc:docMk/>
            <pc:sldMk cId="3394150926" sldId="263"/>
            <ac:picMk id="5" creationId="{BCB8ABF9-8CD5-4F25-889F-CA7960575B81}"/>
          </ac:picMkLst>
        </pc:picChg>
        <pc:picChg chg="del mod modCrop">
          <ac:chgData name="Aleksandra Stefanović" userId="648d25f1-fea7-4803-8746-155d06dc44a5" providerId="ADAL" clId="{CD9658A9-4460-432F-B490-6B85B9896ACB}" dt="2020-04-05T11:36:55.599" v="2995" actId="21"/>
          <ac:picMkLst>
            <pc:docMk/>
            <pc:sldMk cId="3394150926" sldId="263"/>
            <ac:picMk id="7" creationId="{23F276F9-C860-49C5-8283-99923DCED4C0}"/>
          </ac:picMkLst>
        </pc:picChg>
        <pc:picChg chg="add del mod modCrop">
          <ac:chgData name="Aleksandra Stefanović" userId="648d25f1-fea7-4803-8746-155d06dc44a5" providerId="ADAL" clId="{CD9658A9-4460-432F-B490-6B85B9896ACB}" dt="2020-04-05T13:49:23.256" v="4026" actId="478"/>
          <ac:picMkLst>
            <pc:docMk/>
            <pc:sldMk cId="3394150926" sldId="263"/>
            <ac:picMk id="8" creationId="{D69ED2F7-862C-48F1-8B5C-520B17F76E50}"/>
          </ac:picMkLst>
        </pc:picChg>
        <pc:picChg chg="del">
          <ac:chgData name="Aleksandra Stefanović" userId="648d25f1-fea7-4803-8746-155d06dc44a5" providerId="ADAL" clId="{CD9658A9-4460-432F-B490-6B85B9896ACB}" dt="2020-04-05T10:50:08.232" v="2057" actId="478"/>
          <ac:picMkLst>
            <pc:docMk/>
            <pc:sldMk cId="3394150926" sldId="263"/>
            <ac:picMk id="9" creationId="{D1369246-C406-4315-9A39-8A9F6D5C319F}"/>
          </ac:picMkLst>
        </pc:picChg>
        <pc:picChg chg="del mod modCrop">
          <ac:chgData name="Aleksandra Stefanović" userId="648d25f1-fea7-4803-8746-155d06dc44a5" providerId="ADAL" clId="{CD9658A9-4460-432F-B490-6B85B9896ACB}" dt="2020-04-05T11:36:55.599" v="2995" actId="21"/>
          <ac:picMkLst>
            <pc:docMk/>
            <pc:sldMk cId="3394150926" sldId="263"/>
            <ac:picMk id="11" creationId="{E89F53DD-5839-4421-BEE9-063701F50396}"/>
          </ac:picMkLst>
        </pc:picChg>
        <pc:picChg chg="add del mod modCrop">
          <ac:chgData name="Aleksandra Stefanović" userId="648d25f1-fea7-4803-8746-155d06dc44a5" providerId="ADAL" clId="{CD9658A9-4460-432F-B490-6B85B9896ACB}" dt="2020-04-05T13:49:24.715" v="4027" actId="478"/>
          <ac:picMkLst>
            <pc:docMk/>
            <pc:sldMk cId="3394150926" sldId="263"/>
            <ac:picMk id="12" creationId="{DDC72FB9-4E67-4984-A612-36A825C8CC40}"/>
          </ac:picMkLst>
        </pc:picChg>
        <pc:picChg chg="add mod modCrop">
          <ac:chgData name="Aleksandra Stefanović" userId="648d25f1-fea7-4803-8746-155d06dc44a5" providerId="ADAL" clId="{CD9658A9-4460-432F-B490-6B85B9896ACB}" dt="2020-04-07T15:12:34.466" v="20473" actId="1076"/>
          <ac:picMkLst>
            <pc:docMk/>
            <pc:sldMk cId="3394150926" sldId="263"/>
            <ac:picMk id="13" creationId="{9DBCA9EA-6DE0-46CD-A40F-878277F7181A}"/>
          </ac:picMkLst>
        </pc:picChg>
        <pc:picChg chg="del">
          <ac:chgData name="Aleksandra Stefanović" userId="648d25f1-fea7-4803-8746-155d06dc44a5" providerId="ADAL" clId="{CD9658A9-4460-432F-B490-6B85B9896ACB}" dt="2020-04-05T10:50:05.542" v="2055" actId="478"/>
          <ac:picMkLst>
            <pc:docMk/>
            <pc:sldMk cId="3394150926" sldId="263"/>
            <ac:picMk id="13" creationId="{CF34462E-4FD6-4777-B03B-6B10BEA3A3F1}"/>
          </ac:picMkLst>
        </pc:picChg>
        <pc:picChg chg="del mod">
          <ac:chgData name="Aleksandra Stefanović" userId="648d25f1-fea7-4803-8746-155d06dc44a5" providerId="ADAL" clId="{CD9658A9-4460-432F-B490-6B85B9896ACB}" dt="2020-04-05T10:50:43.780" v="2062" actId="21"/>
          <ac:picMkLst>
            <pc:docMk/>
            <pc:sldMk cId="3394150926" sldId="263"/>
            <ac:picMk id="15" creationId="{2A3C9397-5887-4B0F-82BC-DFCF8D7FC3E7}"/>
          </ac:picMkLst>
        </pc:picChg>
        <pc:picChg chg="add mod modCrop">
          <ac:chgData name="Aleksandra Stefanović" userId="648d25f1-fea7-4803-8746-155d06dc44a5" providerId="ADAL" clId="{CD9658A9-4460-432F-B490-6B85B9896ACB}" dt="2020-04-07T15:11:00.014" v="20456" actId="14100"/>
          <ac:picMkLst>
            <pc:docMk/>
            <pc:sldMk cId="3394150926" sldId="263"/>
            <ac:picMk id="16" creationId="{530AAE08-02CD-4C07-A7B5-32BEA7775B0E}"/>
          </ac:picMkLst>
        </pc:picChg>
        <pc:picChg chg="del">
          <ac:chgData name="Aleksandra Stefanović" userId="648d25f1-fea7-4803-8746-155d06dc44a5" providerId="ADAL" clId="{CD9658A9-4460-432F-B490-6B85B9896ACB}" dt="2020-04-05T10:50:06.746" v="2056" actId="478"/>
          <ac:picMkLst>
            <pc:docMk/>
            <pc:sldMk cId="3394150926" sldId="263"/>
            <ac:picMk id="17" creationId="{63F8F003-BF3B-4331-8450-88C86FCBBBAE}"/>
          </ac:picMkLst>
        </pc:picChg>
        <pc:picChg chg="del mod">
          <ac:chgData name="Aleksandra Stefanović" userId="648d25f1-fea7-4803-8746-155d06dc44a5" providerId="ADAL" clId="{CD9658A9-4460-432F-B490-6B85B9896ACB}" dt="2020-04-05T10:52:42.819" v="2101" actId="21"/>
          <ac:picMkLst>
            <pc:docMk/>
            <pc:sldMk cId="3394150926" sldId="263"/>
            <ac:picMk id="19" creationId="{AA067112-75D8-48C2-A8DA-D6D0DFAE0665}"/>
          </ac:picMkLst>
        </pc:picChg>
        <pc:picChg chg="add mod modCrop">
          <ac:chgData name="Aleksandra Stefanović" userId="648d25f1-fea7-4803-8746-155d06dc44a5" providerId="ADAL" clId="{CD9658A9-4460-432F-B490-6B85B9896ACB}" dt="2020-04-07T15:12:14.402" v="20468" actId="1076"/>
          <ac:picMkLst>
            <pc:docMk/>
            <pc:sldMk cId="3394150926" sldId="263"/>
            <ac:picMk id="20" creationId="{5FE8A3B0-6E15-401F-97B4-47D38FC5E21D}"/>
          </ac:picMkLst>
        </pc:picChg>
        <pc:picChg chg="add mod modCrop">
          <ac:chgData name="Aleksandra Stefanović" userId="648d25f1-fea7-4803-8746-155d06dc44a5" providerId="ADAL" clId="{CD9658A9-4460-432F-B490-6B85B9896ACB}" dt="2020-04-07T15:12:14.402" v="20468" actId="1076"/>
          <ac:picMkLst>
            <pc:docMk/>
            <pc:sldMk cId="3394150926" sldId="263"/>
            <ac:picMk id="22" creationId="{DCBD9AD3-03AE-488B-B22C-DB3063D5613C}"/>
          </ac:picMkLst>
        </pc:picChg>
        <pc:picChg chg="add del mod">
          <ac:chgData name="Aleksandra Stefanović" userId="648d25f1-fea7-4803-8746-155d06dc44a5" providerId="ADAL" clId="{CD9658A9-4460-432F-B490-6B85B9896ACB}" dt="2020-04-05T14:26:12.460" v="4714" actId="478"/>
          <ac:picMkLst>
            <pc:docMk/>
            <pc:sldMk cId="3394150926" sldId="263"/>
            <ac:picMk id="23" creationId="{9CD9F164-62B2-4469-9EF4-FE293240B10F}"/>
          </ac:picMkLst>
        </pc:picChg>
        <pc:picChg chg="add mod">
          <ac:chgData name="Aleksandra Stefanović" userId="648d25f1-fea7-4803-8746-155d06dc44a5" providerId="ADAL" clId="{CD9658A9-4460-432F-B490-6B85B9896ACB}" dt="2020-04-07T15:18:27.379" v="20570" actId="1076"/>
          <ac:picMkLst>
            <pc:docMk/>
            <pc:sldMk cId="3394150926" sldId="263"/>
            <ac:picMk id="24" creationId="{C068CA7A-F3DC-47B6-BB8E-A9EADF53242A}"/>
          </ac:picMkLst>
        </pc:picChg>
        <pc:picChg chg="add mod modCrop">
          <ac:chgData name="Aleksandra Stefanović" userId="648d25f1-fea7-4803-8746-155d06dc44a5" providerId="ADAL" clId="{CD9658A9-4460-432F-B490-6B85B9896ACB}" dt="2020-04-07T15:11:00.014" v="20456" actId="14100"/>
          <ac:picMkLst>
            <pc:docMk/>
            <pc:sldMk cId="3394150926" sldId="263"/>
            <ac:picMk id="29" creationId="{6B07A685-1348-4F30-BF42-BE77CD4D3230}"/>
          </ac:picMkLst>
        </pc:picChg>
        <pc:picChg chg="add mod modCrop">
          <ac:chgData name="Aleksandra Stefanović" userId="648d25f1-fea7-4803-8746-155d06dc44a5" providerId="ADAL" clId="{CD9658A9-4460-432F-B490-6B85B9896ACB}" dt="2020-04-07T15:12:14.402" v="20468" actId="1076"/>
          <ac:picMkLst>
            <pc:docMk/>
            <pc:sldMk cId="3394150926" sldId="263"/>
            <ac:picMk id="31" creationId="{9976DF8E-399C-470E-9C80-3415A350B8AF}"/>
          </ac:picMkLst>
        </pc:picChg>
      </pc:sldChg>
      <pc:sldChg chg="addSp delSp modSp add ord setBg">
        <pc:chgData name="Aleksandra Stefanović" userId="648d25f1-fea7-4803-8746-155d06dc44a5" providerId="ADAL" clId="{CD9658A9-4460-432F-B490-6B85B9896ACB}" dt="2020-04-07T19:14:40.241" v="23979" actId="1076"/>
        <pc:sldMkLst>
          <pc:docMk/>
          <pc:sldMk cId="3231540658" sldId="264"/>
        </pc:sldMkLst>
        <pc:spChg chg="add del">
          <ac:chgData name="Aleksandra Stefanović" userId="648d25f1-fea7-4803-8746-155d06dc44a5" providerId="ADAL" clId="{CD9658A9-4460-432F-B490-6B85B9896ACB}" dt="2020-04-05T10:51:18.833" v="2073"/>
          <ac:spMkLst>
            <pc:docMk/>
            <pc:sldMk cId="3231540658" sldId="264"/>
            <ac:spMk id="4" creationId="{F648CBAA-E0E7-4F71-907E-4A7D23A2F938}"/>
          </ac:spMkLst>
        </pc:spChg>
        <pc:spChg chg="add del">
          <ac:chgData name="Aleksandra Stefanović" userId="648d25f1-fea7-4803-8746-155d06dc44a5" providerId="ADAL" clId="{CD9658A9-4460-432F-B490-6B85B9896ACB}" dt="2020-04-05T10:51:30.163" v="2075"/>
          <ac:spMkLst>
            <pc:docMk/>
            <pc:sldMk cId="3231540658" sldId="264"/>
            <ac:spMk id="5" creationId="{2B1896A3-C5E0-4E0E-BB91-22F59871BC19}"/>
          </ac:spMkLst>
        </pc:spChg>
        <pc:spChg chg="add del mod">
          <ac:chgData name="Aleksandra Stefanović" userId="648d25f1-fea7-4803-8746-155d06dc44a5" providerId="ADAL" clId="{CD9658A9-4460-432F-B490-6B85B9896ACB}" dt="2020-04-05T10:51:37.086" v="2080"/>
          <ac:spMkLst>
            <pc:docMk/>
            <pc:sldMk cId="3231540658" sldId="264"/>
            <ac:spMk id="6" creationId="{2C43ADC3-1D11-4B02-8A42-585B792D2C1D}"/>
          </ac:spMkLst>
        </pc:spChg>
        <pc:spChg chg="add del mod">
          <ac:chgData name="Aleksandra Stefanović" userId="648d25f1-fea7-4803-8746-155d06dc44a5" providerId="ADAL" clId="{CD9658A9-4460-432F-B490-6B85B9896ACB}" dt="2020-04-05T11:36:07.172" v="2984" actId="478"/>
          <ac:spMkLst>
            <pc:docMk/>
            <pc:sldMk cId="3231540658" sldId="264"/>
            <ac:spMk id="8" creationId="{4F0F6A01-7A5A-4CD5-94D3-23826C239C27}"/>
          </ac:spMkLst>
        </pc:spChg>
        <pc:spChg chg="add del mod">
          <ac:chgData name="Aleksandra Stefanović" userId="648d25f1-fea7-4803-8746-155d06dc44a5" providerId="ADAL" clId="{CD9658A9-4460-432F-B490-6B85B9896ACB}" dt="2020-04-07T17:21:39.253" v="22092" actId="478"/>
          <ac:spMkLst>
            <pc:docMk/>
            <pc:sldMk cId="3231540658" sldId="264"/>
            <ac:spMk id="11" creationId="{5C29DBD1-F633-4029-BCE4-333AA0E18B9C}"/>
          </ac:spMkLst>
        </pc:spChg>
        <pc:spChg chg="add mod">
          <ac:chgData name="Aleksandra Stefanović" userId="648d25f1-fea7-4803-8746-155d06dc44a5" providerId="ADAL" clId="{CD9658A9-4460-432F-B490-6B85B9896ACB}" dt="2020-04-07T19:14:30.375" v="23975" actId="1076"/>
          <ac:spMkLst>
            <pc:docMk/>
            <pc:sldMk cId="3231540658" sldId="264"/>
            <ac:spMk id="16" creationId="{C9B89E69-8E44-4558-8B43-1D4A5815500A}"/>
          </ac:spMkLst>
        </pc:spChg>
        <pc:spChg chg="add mod">
          <ac:chgData name="Aleksandra Stefanović" userId="648d25f1-fea7-4803-8746-155d06dc44a5" providerId="ADAL" clId="{CD9658A9-4460-432F-B490-6B85B9896ACB}" dt="2020-04-07T19:14:24.622" v="23973" actId="1076"/>
          <ac:spMkLst>
            <pc:docMk/>
            <pc:sldMk cId="3231540658" sldId="264"/>
            <ac:spMk id="18" creationId="{D0EA1A64-4112-4FD8-971C-343EBDDB2FF8}"/>
          </ac:spMkLst>
        </pc:spChg>
        <pc:spChg chg="add mod">
          <ac:chgData name="Aleksandra Stefanović" userId="648d25f1-fea7-4803-8746-155d06dc44a5" providerId="ADAL" clId="{CD9658A9-4460-432F-B490-6B85B9896ACB}" dt="2020-04-07T19:14:21.259" v="23972" actId="1076"/>
          <ac:spMkLst>
            <pc:docMk/>
            <pc:sldMk cId="3231540658" sldId="264"/>
            <ac:spMk id="19" creationId="{9BC1945B-0ADF-46E8-8A99-E448B8DDB498}"/>
          </ac:spMkLst>
        </pc:spChg>
        <pc:spChg chg="add mod">
          <ac:chgData name="Aleksandra Stefanović" userId="648d25f1-fea7-4803-8746-155d06dc44a5" providerId="ADAL" clId="{CD9658A9-4460-432F-B490-6B85B9896ACB}" dt="2020-04-07T19:14:33.787" v="23976" actId="1076"/>
          <ac:spMkLst>
            <pc:docMk/>
            <pc:sldMk cId="3231540658" sldId="264"/>
            <ac:spMk id="22" creationId="{8CD48345-26DC-4F28-85D5-F6B9A7736738}"/>
          </ac:spMkLst>
        </pc:spChg>
        <pc:spChg chg="add mod">
          <ac:chgData name="Aleksandra Stefanović" userId="648d25f1-fea7-4803-8746-155d06dc44a5" providerId="ADAL" clId="{CD9658A9-4460-432F-B490-6B85B9896ACB}" dt="2020-04-07T19:13:47.728" v="23964" actId="14100"/>
          <ac:spMkLst>
            <pc:docMk/>
            <pc:sldMk cId="3231540658" sldId="264"/>
            <ac:spMk id="23" creationId="{7713AB95-50CC-448B-923E-D5F67CAA190A}"/>
          </ac:spMkLst>
        </pc:spChg>
        <pc:graphicFrameChg chg="add del">
          <ac:chgData name="Aleksandra Stefanović" userId="648d25f1-fea7-4803-8746-155d06dc44a5" providerId="ADAL" clId="{CD9658A9-4460-432F-B490-6B85B9896ACB}" dt="2020-04-05T10:51:15.168" v="2071"/>
          <ac:graphicFrameMkLst>
            <pc:docMk/>
            <pc:sldMk cId="3231540658" sldId="264"/>
            <ac:graphicFrameMk id="3" creationId="{7F6C9D1B-0A7A-4291-8903-18D6B25D30B8}"/>
          </ac:graphicFrameMkLst>
        </pc:graphicFrameChg>
        <pc:graphicFrameChg chg="add del">
          <ac:chgData name="Aleksandra Stefanović" userId="648d25f1-fea7-4803-8746-155d06dc44a5" providerId="ADAL" clId="{CD9658A9-4460-432F-B490-6B85B9896ACB}" dt="2020-04-05T10:51:37.086" v="2078"/>
          <ac:graphicFrameMkLst>
            <pc:docMk/>
            <pc:sldMk cId="3231540658" sldId="264"/>
            <ac:graphicFrameMk id="7" creationId="{F5406EBA-36EF-4F7F-A568-1ED8CD0C68EA}"/>
          </ac:graphicFrameMkLst>
        </pc:graphicFrameChg>
        <pc:picChg chg="add del mod modCrop">
          <ac:chgData name="Aleksandra Stefanović" userId="648d25f1-fea7-4803-8746-155d06dc44a5" providerId="ADAL" clId="{CD9658A9-4460-432F-B490-6B85B9896ACB}" dt="2020-04-07T17:21:37.586" v="22091" actId="478"/>
          <ac:picMkLst>
            <pc:docMk/>
            <pc:sldMk cId="3231540658" sldId="264"/>
            <ac:picMk id="2" creationId="{33BDAD93-DBDA-4657-B3D6-DAA7FFC32B69}"/>
          </ac:picMkLst>
        </pc:picChg>
        <pc:picChg chg="add mod modCrop">
          <ac:chgData name="Aleksandra Stefanović" userId="648d25f1-fea7-4803-8746-155d06dc44a5" providerId="ADAL" clId="{CD9658A9-4460-432F-B490-6B85B9896ACB}" dt="2020-04-07T19:14:27.494" v="23974" actId="1076"/>
          <ac:picMkLst>
            <pc:docMk/>
            <pc:sldMk cId="3231540658" sldId="264"/>
            <ac:picMk id="9" creationId="{B8EC7B56-C3B7-4612-9FBE-121B8186AE28}"/>
          </ac:picMkLst>
        </pc:picChg>
        <pc:picChg chg="add mod">
          <ac:chgData name="Aleksandra Stefanović" userId="648d25f1-fea7-4803-8746-155d06dc44a5" providerId="ADAL" clId="{CD9658A9-4460-432F-B490-6B85B9896ACB}" dt="2020-04-07T18:48:03.620" v="23321" actId="1076"/>
          <ac:picMkLst>
            <pc:docMk/>
            <pc:sldMk cId="3231540658" sldId="264"/>
            <ac:picMk id="10" creationId="{80CC924B-DEEC-4E8F-B2EB-4CE053DC6DAC}"/>
          </ac:picMkLst>
        </pc:picChg>
        <pc:picChg chg="add del mod modCrop">
          <ac:chgData name="Aleksandra Stefanović" userId="648d25f1-fea7-4803-8746-155d06dc44a5" providerId="ADAL" clId="{CD9658A9-4460-432F-B490-6B85B9896ACB}" dt="2020-04-05T14:15:14.400" v="4585" actId="478"/>
          <ac:picMkLst>
            <pc:docMk/>
            <pc:sldMk cId="3231540658" sldId="264"/>
            <ac:picMk id="12" creationId="{A803AB08-3B24-4C92-9B0D-E9391A4DD4AE}"/>
          </ac:picMkLst>
        </pc:picChg>
        <pc:picChg chg="add mod modCrop">
          <ac:chgData name="Aleksandra Stefanović" userId="648d25f1-fea7-4803-8746-155d06dc44a5" providerId="ADAL" clId="{CD9658A9-4460-432F-B490-6B85B9896ACB}" dt="2020-04-07T19:13:50.330" v="23965" actId="1076"/>
          <ac:picMkLst>
            <pc:docMk/>
            <pc:sldMk cId="3231540658" sldId="264"/>
            <ac:picMk id="13" creationId="{23439457-3150-4BA2-83B9-DA34E0AE2CEA}"/>
          </ac:picMkLst>
        </pc:picChg>
        <pc:picChg chg="add mod modCrop">
          <ac:chgData name="Aleksandra Stefanović" userId="648d25f1-fea7-4803-8746-155d06dc44a5" providerId="ADAL" clId="{CD9658A9-4460-432F-B490-6B85B9896ACB}" dt="2020-04-07T19:14:35.882" v="23977" actId="1076"/>
          <ac:picMkLst>
            <pc:docMk/>
            <pc:sldMk cId="3231540658" sldId="264"/>
            <ac:picMk id="14" creationId="{A47C8D87-FA9D-4453-AB08-D990964C52CE}"/>
          </ac:picMkLst>
        </pc:picChg>
        <pc:picChg chg="add mod modCrop">
          <ac:chgData name="Aleksandra Stefanović" userId="648d25f1-fea7-4803-8746-155d06dc44a5" providerId="ADAL" clId="{CD9658A9-4460-432F-B490-6B85B9896ACB}" dt="2020-04-07T19:14:40.241" v="23979" actId="1076"/>
          <ac:picMkLst>
            <pc:docMk/>
            <pc:sldMk cId="3231540658" sldId="264"/>
            <ac:picMk id="15" creationId="{225CAC70-510F-4E8A-BF87-546988CF6E28}"/>
          </ac:picMkLst>
        </pc:picChg>
        <pc:picChg chg="add del mod">
          <ac:chgData name="Aleksandra Stefanović" userId="648d25f1-fea7-4803-8746-155d06dc44a5" providerId="ADAL" clId="{CD9658A9-4460-432F-B490-6B85B9896ACB}" dt="2020-04-07T18:46:43.008" v="23297" actId="478"/>
          <ac:picMkLst>
            <pc:docMk/>
            <pc:sldMk cId="3231540658" sldId="264"/>
            <ac:picMk id="17" creationId="{3616F8D7-4AD2-43F9-BD07-A9424BC6E2CD}"/>
          </ac:picMkLst>
        </pc:picChg>
        <pc:picChg chg="add del mod">
          <ac:chgData name="Aleksandra Stefanović" userId="648d25f1-fea7-4803-8746-155d06dc44a5" providerId="ADAL" clId="{CD9658A9-4460-432F-B490-6B85B9896ACB}" dt="2020-04-05T11:59:30.962" v="3481" actId="478"/>
          <ac:picMkLst>
            <pc:docMk/>
            <pc:sldMk cId="3231540658" sldId="264"/>
            <ac:picMk id="17" creationId="{628FD147-4FE9-45C3-A179-08076E9601E2}"/>
          </ac:picMkLst>
        </pc:picChg>
        <pc:picChg chg="add del mod">
          <ac:chgData name="Aleksandra Stefanović" userId="648d25f1-fea7-4803-8746-155d06dc44a5" providerId="ADAL" clId="{CD9658A9-4460-432F-B490-6B85B9896ACB}" dt="2020-04-07T18:46:42.416" v="23296" actId="478"/>
          <ac:picMkLst>
            <pc:docMk/>
            <pc:sldMk cId="3231540658" sldId="264"/>
            <ac:picMk id="20" creationId="{6ABC01E8-2BD5-44FB-AD83-4FD4AC3C03FB}"/>
          </ac:picMkLst>
        </pc:picChg>
        <pc:picChg chg="add">
          <ac:chgData name="Aleksandra Stefanović" userId="648d25f1-fea7-4803-8746-155d06dc44a5" providerId="ADAL" clId="{CD9658A9-4460-432F-B490-6B85B9896ACB}" dt="2020-04-05T12:00:35.464" v="3491"/>
          <ac:picMkLst>
            <pc:docMk/>
            <pc:sldMk cId="3231540658" sldId="264"/>
            <ac:picMk id="24" creationId="{71C57A67-82CC-44F2-BA4F-A8B5FCB52BEA}"/>
          </ac:picMkLst>
        </pc:picChg>
        <pc:picChg chg="add del mod">
          <ac:chgData name="Aleksandra Stefanović" userId="648d25f1-fea7-4803-8746-155d06dc44a5" providerId="ADAL" clId="{CD9658A9-4460-432F-B490-6B85B9896ACB}" dt="2020-04-05T12:02:50.850" v="3544" actId="478"/>
          <ac:picMkLst>
            <pc:docMk/>
            <pc:sldMk cId="3231540658" sldId="264"/>
            <ac:picMk id="25" creationId="{33285C72-DC75-45ED-BC67-E8EDF5BD0EDF}"/>
          </ac:picMkLst>
        </pc:picChg>
        <pc:picChg chg="add mod modCrop">
          <ac:chgData name="Aleksandra Stefanović" userId="648d25f1-fea7-4803-8746-155d06dc44a5" providerId="ADAL" clId="{CD9658A9-4460-432F-B490-6B85B9896ACB}" dt="2020-04-07T17:55:21.982" v="22627" actId="1076"/>
          <ac:picMkLst>
            <pc:docMk/>
            <pc:sldMk cId="3231540658" sldId="264"/>
            <ac:picMk id="27" creationId="{60F7F9C0-E0A6-4A32-AEEB-2ECDA45B9AB3}"/>
          </ac:picMkLst>
        </pc:picChg>
        <pc:cxnChg chg="add del mod">
          <ac:chgData name="Aleksandra Stefanović" userId="648d25f1-fea7-4803-8746-155d06dc44a5" providerId="ADAL" clId="{CD9658A9-4460-432F-B490-6B85B9896ACB}" dt="2020-04-05T11:56:09.925" v="3438" actId="478"/>
          <ac:cxnSpMkLst>
            <pc:docMk/>
            <pc:sldMk cId="3231540658" sldId="264"/>
            <ac:cxnSpMk id="21" creationId="{C4CF43FA-5A34-4555-B2B8-2171F9A47E7B}"/>
          </ac:cxnSpMkLst>
        </pc:cxnChg>
      </pc:sldChg>
      <pc:sldChg chg="addSp modSp add ord setBg">
        <pc:chgData name="Aleksandra Stefanović" userId="648d25f1-fea7-4803-8746-155d06dc44a5" providerId="ADAL" clId="{CD9658A9-4460-432F-B490-6B85B9896ACB}" dt="2020-04-07T15:09:27.196" v="20439" actId="1076"/>
        <pc:sldMkLst>
          <pc:docMk/>
          <pc:sldMk cId="2683071937" sldId="265"/>
        </pc:sldMkLst>
        <pc:spChg chg="add mod">
          <ac:chgData name="Aleksandra Stefanović" userId="648d25f1-fea7-4803-8746-155d06dc44a5" providerId="ADAL" clId="{CD9658A9-4460-432F-B490-6B85B9896ACB}" dt="2020-04-07T15:09:24.777" v="20438" actId="1076"/>
          <ac:spMkLst>
            <pc:docMk/>
            <pc:sldMk cId="2683071937" sldId="265"/>
            <ac:spMk id="7" creationId="{D2F25173-079B-4C89-8619-998C297FA1C3}"/>
          </ac:spMkLst>
        </pc:spChg>
        <pc:spChg chg="add mod">
          <ac:chgData name="Aleksandra Stefanović" userId="648d25f1-fea7-4803-8746-155d06dc44a5" providerId="ADAL" clId="{CD9658A9-4460-432F-B490-6B85B9896ACB}" dt="2020-04-05T19:35:32.007" v="6446" actId="692"/>
          <ac:spMkLst>
            <pc:docMk/>
            <pc:sldMk cId="2683071937" sldId="265"/>
            <ac:spMk id="10" creationId="{5C8082DB-91CE-4AD4-AEDD-FADC88AC2461}"/>
          </ac:spMkLst>
        </pc:spChg>
        <pc:spChg chg="add mod">
          <ac:chgData name="Aleksandra Stefanović" userId="648d25f1-fea7-4803-8746-155d06dc44a5" providerId="ADAL" clId="{CD9658A9-4460-432F-B490-6B85B9896ACB}" dt="2020-04-07T15:08:58.080" v="20432" actId="1076"/>
          <ac:spMkLst>
            <pc:docMk/>
            <pc:sldMk cId="2683071937" sldId="265"/>
            <ac:spMk id="11" creationId="{18E689B6-1562-4415-8EF1-E8129D5906D9}"/>
          </ac:spMkLst>
        </pc:spChg>
        <pc:spChg chg="add mod ord">
          <ac:chgData name="Aleksandra Stefanović" userId="648d25f1-fea7-4803-8746-155d06dc44a5" providerId="ADAL" clId="{CD9658A9-4460-432F-B490-6B85B9896ACB}" dt="2020-04-07T15:09:17.068" v="20436" actId="14100"/>
          <ac:spMkLst>
            <pc:docMk/>
            <pc:sldMk cId="2683071937" sldId="265"/>
            <ac:spMk id="12" creationId="{BC5A03DE-AC47-465A-B75B-2D41E6FF27AB}"/>
          </ac:spMkLst>
        </pc:spChg>
        <pc:picChg chg="add mod">
          <ac:chgData name="Aleksandra Stefanović" userId="648d25f1-fea7-4803-8746-155d06dc44a5" providerId="ADAL" clId="{CD9658A9-4460-432F-B490-6B85B9896ACB}" dt="2020-04-05T13:32:23.823" v="3775" actId="1076"/>
          <ac:picMkLst>
            <pc:docMk/>
            <pc:sldMk cId="2683071937" sldId="265"/>
            <ac:picMk id="2" creationId="{4278BD8C-6EC5-4ADC-BA79-D6071EBD8D75}"/>
          </ac:picMkLst>
        </pc:picChg>
        <pc:picChg chg="add mod">
          <ac:chgData name="Aleksandra Stefanović" userId="648d25f1-fea7-4803-8746-155d06dc44a5" providerId="ADAL" clId="{CD9658A9-4460-432F-B490-6B85B9896ACB}" dt="2020-04-05T13:46:29.336" v="3911" actId="1076"/>
          <ac:picMkLst>
            <pc:docMk/>
            <pc:sldMk cId="2683071937" sldId="265"/>
            <ac:picMk id="3" creationId="{968611E4-2541-43F2-A15F-A0B3B9B2DC82}"/>
          </ac:picMkLst>
        </pc:picChg>
        <pc:picChg chg="add mod">
          <ac:chgData name="Aleksandra Stefanović" userId="648d25f1-fea7-4803-8746-155d06dc44a5" providerId="ADAL" clId="{CD9658A9-4460-432F-B490-6B85B9896ACB}" dt="2020-04-07T15:07:16.226" v="20409" actId="1076"/>
          <ac:picMkLst>
            <pc:docMk/>
            <pc:sldMk cId="2683071937" sldId="265"/>
            <ac:picMk id="4" creationId="{32EF63E6-BC9A-4AD2-ABB5-40A9C5B84AD6}"/>
          </ac:picMkLst>
        </pc:picChg>
        <pc:picChg chg="add mod modCrop">
          <ac:chgData name="Aleksandra Stefanović" userId="648d25f1-fea7-4803-8746-155d06dc44a5" providerId="ADAL" clId="{CD9658A9-4460-432F-B490-6B85B9896ACB}" dt="2020-04-07T15:09:19.928" v="20437" actId="1076"/>
          <ac:picMkLst>
            <pc:docMk/>
            <pc:sldMk cId="2683071937" sldId="265"/>
            <ac:picMk id="6" creationId="{6278B305-F4A1-48CD-8A29-962773A25DD4}"/>
          </ac:picMkLst>
        </pc:picChg>
        <pc:picChg chg="add mod">
          <ac:chgData name="Aleksandra Stefanović" userId="648d25f1-fea7-4803-8746-155d06dc44a5" providerId="ADAL" clId="{CD9658A9-4460-432F-B490-6B85B9896ACB}" dt="2020-04-07T15:06:46.983" v="20398" actId="1076"/>
          <ac:picMkLst>
            <pc:docMk/>
            <pc:sldMk cId="2683071937" sldId="265"/>
            <ac:picMk id="8" creationId="{2A91AE52-149B-4317-9133-5B00BD646A6B}"/>
          </ac:picMkLst>
        </pc:picChg>
        <pc:picChg chg="add mod modCrop">
          <ac:chgData name="Aleksandra Stefanović" userId="648d25f1-fea7-4803-8746-155d06dc44a5" providerId="ADAL" clId="{CD9658A9-4460-432F-B490-6B85B9896ACB}" dt="2020-04-05T13:48:32.662" v="4022" actId="1076"/>
          <ac:picMkLst>
            <pc:docMk/>
            <pc:sldMk cId="2683071937" sldId="265"/>
            <ac:picMk id="9" creationId="{4EA59433-91D0-461A-A88D-7474693282C8}"/>
          </ac:picMkLst>
        </pc:picChg>
        <pc:picChg chg="add mod modCrop">
          <ac:chgData name="Aleksandra Stefanović" userId="648d25f1-fea7-4803-8746-155d06dc44a5" providerId="ADAL" clId="{CD9658A9-4460-432F-B490-6B85B9896ACB}" dt="2020-04-07T15:09:27.196" v="20439" actId="1076"/>
          <ac:picMkLst>
            <pc:docMk/>
            <pc:sldMk cId="2683071937" sldId="265"/>
            <ac:picMk id="13" creationId="{28C96704-9A71-4C37-9B29-12F13E8DBFA4}"/>
          </ac:picMkLst>
        </pc:picChg>
      </pc:sldChg>
      <pc:sldChg chg="addSp delSp modSp add setBg">
        <pc:chgData name="Aleksandra Stefanović" userId="648d25f1-fea7-4803-8746-155d06dc44a5" providerId="ADAL" clId="{CD9658A9-4460-432F-B490-6B85B9896ACB}" dt="2020-04-05T19:14:13.308" v="5858" actId="1076"/>
        <pc:sldMkLst>
          <pc:docMk/>
          <pc:sldMk cId="1053967246" sldId="266"/>
        </pc:sldMkLst>
        <pc:spChg chg="add mod">
          <ac:chgData name="Aleksandra Stefanović" userId="648d25f1-fea7-4803-8746-155d06dc44a5" providerId="ADAL" clId="{CD9658A9-4460-432F-B490-6B85B9896ACB}" dt="2020-04-05T19:11:04.267" v="5813" actId="14100"/>
          <ac:spMkLst>
            <pc:docMk/>
            <pc:sldMk cId="1053967246" sldId="266"/>
            <ac:spMk id="5" creationId="{BA706C26-3938-4C15-A198-BC4FBC4C1BEA}"/>
          </ac:spMkLst>
        </pc:spChg>
        <pc:spChg chg="add mod">
          <ac:chgData name="Aleksandra Stefanović" userId="648d25f1-fea7-4803-8746-155d06dc44a5" providerId="ADAL" clId="{CD9658A9-4460-432F-B490-6B85B9896ACB}" dt="2020-04-05T19:12:39.528" v="5832" actId="1076"/>
          <ac:spMkLst>
            <pc:docMk/>
            <pc:sldMk cId="1053967246" sldId="266"/>
            <ac:spMk id="6" creationId="{443437D0-AAAC-418C-9F1F-0E7986FE4335}"/>
          </ac:spMkLst>
        </pc:spChg>
        <pc:spChg chg="add mod">
          <ac:chgData name="Aleksandra Stefanović" userId="648d25f1-fea7-4803-8746-155d06dc44a5" providerId="ADAL" clId="{CD9658A9-4460-432F-B490-6B85B9896ACB}" dt="2020-04-05T19:14:13.308" v="5858" actId="1076"/>
          <ac:spMkLst>
            <pc:docMk/>
            <pc:sldMk cId="1053967246" sldId="266"/>
            <ac:spMk id="7" creationId="{421D25BE-4193-4C23-B2DA-FD4D2BBE0FB0}"/>
          </ac:spMkLst>
        </pc:spChg>
        <pc:spChg chg="add del mod">
          <ac:chgData name="Aleksandra Stefanović" userId="648d25f1-fea7-4803-8746-155d06dc44a5" providerId="ADAL" clId="{CD9658A9-4460-432F-B490-6B85B9896ACB}" dt="2020-04-05T19:10:00.546" v="5805" actId="478"/>
          <ac:spMkLst>
            <pc:docMk/>
            <pc:sldMk cId="1053967246" sldId="266"/>
            <ac:spMk id="8" creationId="{C8D4C567-E0A4-4518-9502-5648A322F123}"/>
          </ac:spMkLst>
        </pc:spChg>
        <pc:spChg chg="add del mod">
          <ac:chgData name="Aleksandra Stefanović" userId="648d25f1-fea7-4803-8746-155d06dc44a5" providerId="ADAL" clId="{CD9658A9-4460-432F-B490-6B85B9896ACB}" dt="2020-04-05T19:10:39.049" v="5809"/>
          <ac:spMkLst>
            <pc:docMk/>
            <pc:sldMk cId="1053967246" sldId="266"/>
            <ac:spMk id="9" creationId="{188D5E3E-5273-4365-9BE3-38BAE45B9E0C}"/>
          </ac:spMkLst>
        </pc:spChg>
        <pc:spChg chg="add mod">
          <ac:chgData name="Aleksandra Stefanović" userId="648d25f1-fea7-4803-8746-155d06dc44a5" providerId="ADAL" clId="{CD9658A9-4460-432F-B490-6B85B9896ACB}" dt="2020-04-05T19:14:13.308" v="5858" actId="1076"/>
          <ac:spMkLst>
            <pc:docMk/>
            <pc:sldMk cId="1053967246" sldId="266"/>
            <ac:spMk id="10" creationId="{A1A71DC3-EDF5-4B03-B626-D902206290E4}"/>
          </ac:spMkLst>
        </pc:spChg>
        <pc:spChg chg="add mod">
          <ac:chgData name="Aleksandra Stefanović" userId="648d25f1-fea7-4803-8746-155d06dc44a5" providerId="ADAL" clId="{CD9658A9-4460-432F-B490-6B85B9896ACB}" dt="2020-04-05T19:11:15.496" v="5814"/>
          <ac:spMkLst>
            <pc:docMk/>
            <pc:sldMk cId="1053967246" sldId="266"/>
            <ac:spMk id="11" creationId="{95DAA076-AD6F-4F37-8CB8-1CC07AA53043}"/>
          </ac:spMkLst>
        </pc:spChg>
        <pc:spChg chg="add mod">
          <ac:chgData name="Aleksandra Stefanović" userId="648d25f1-fea7-4803-8746-155d06dc44a5" providerId="ADAL" clId="{CD9658A9-4460-432F-B490-6B85B9896ACB}" dt="2020-04-05T19:12:24.079" v="5829" actId="1076"/>
          <ac:spMkLst>
            <pc:docMk/>
            <pc:sldMk cId="1053967246" sldId="266"/>
            <ac:spMk id="12" creationId="{BBAC95FE-35D7-4A2A-803F-365590CC85BE}"/>
          </ac:spMkLst>
        </pc:spChg>
        <pc:spChg chg="add mod">
          <ac:chgData name="Aleksandra Stefanović" userId="648d25f1-fea7-4803-8746-155d06dc44a5" providerId="ADAL" clId="{CD9658A9-4460-432F-B490-6B85B9896ACB}" dt="2020-04-05T19:14:13.308" v="5858" actId="1076"/>
          <ac:spMkLst>
            <pc:docMk/>
            <pc:sldMk cId="1053967246" sldId="266"/>
            <ac:spMk id="13" creationId="{D64AEA42-6834-42C7-9FF5-499B62491DF5}"/>
          </ac:spMkLst>
        </pc:spChg>
        <pc:spChg chg="add mod">
          <ac:chgData name="Aleksandra Stefanović" userId="648d25f1-fea7-4803-8746-155d06dc44a5" providerId="ADAL" clId="{CD9658A9-4460-432F-B490-6B85B9896ACB}" dt="2020-04-05T19:13:45.958" v="5854" actId="1076"/>
          <ac:spMkLst>
            <pc:docMk/>
            <pc:sldMk cId="1053967246" sldId="266"/>
            <ac:spMk id="14" creationId="{E2CDB2AA-06BE-4915-B248-0B6D176CA796}"/>
          </ac:spMkLst>
        </pc:spChg>
        <pc:spChg chg="add mod">
          <ac:chgData name="Aleksandra Stefanović" userId="648d25f1-fea7-4803-8746-155d06dc44a5" providerId="ADAL" clId="{CD9658A9-4460-432F-B490-6B85B9896ACB}" dt="2020-04-05T19:13:07.570" v="5838"/>
          <ac:spMkLst>
            <pc:docMk/>
            <pc:sldMk cId="1053967246" sldId="266"/>
            <ac:spMk id="15" creationId="{21139BDD-FA11-4A66-B9AF-E7B123D2AAC1}"/>
          </ac:spMkLst>
        </pc:spChg>
        <pc:picChg chg="add mod modCrop">
          <ac:chgData name="Aleksandra Stefanović" userId="648d25f1-fea7-4803-8746-155d06dc44a5" providerId="ADAL" clId="{CD9658A9-4460-432F-B490-6B85B9896ACB}" dt="2020-04-05T19:08:06.036" v="5756" actId="732"/>
          <ac:picMkLst>
            <pc:docMk/>
            <pc:sldMk cId="1053967246" sldId="266"/>
            <ac:picMk id="2" creationId="{3332314B-CFD0-460F-8118-7AEA180645AA}"/>
          </ac:picMkLst>
        </pc:picChg>
        <pc:picChg chg="add mod modCrop">
          <ac:chgData name="Aleksandra Stefanović" userId="648d25f1-fea7-4803-8746-155d06dc44a5" providerId="ADAL" clId="{CD9658A9-4460-432F-B490-6B85B9896ACB}" dt="2020-04-05T19:12:49.036" v="5835" actId="1076"/>
          <ac:picMkLst>
            <pc:docMk/>
            <pc:sldMk cId="1053967246" sldId="266"/>
            <ac:picMk id="3" creationId="{32AD1BBA-A62D-4988-AEC9-63D2922E6B30}"/>
          </ac:picMkLst>
        </pc:picChg>
        <pc:picChg chg="add mod modCrop">
          <ac:chgData name="Aleksandra Stefanović" userId="648d25f1-fea7-4803-8746-155d06dc44a5" providerId="ADAL" clId="{CD9658A9-4460-432F-B490-6B85B9896ACB}" dt="2020-04-05T19:14:06.580" v="5857" actId="1076"/>
          <ac:picMkLst>
            <pc:docMk/>
            <pc:sldMk cId="1053967246" sldId="266"/>
            <ac:picMk id="4" creationId="{7FC0158A-D4DF-49FB-AC67-66881D73A074}"/>
          </ac:picMkLst>
        </pc:picChg>
      </pc:sldChg>
      <pc:sldChg chg="addSp modSp add del">
        <pc:chgData name="Aleksandra Stefanović" userId="648d25f1-fea7-4803-8746-155d06dc44a5" providerId="ADAL" clId="{CD9658A9-4460-432F-B490-6B85B9896ACB}" dt="2020-04-05T14:07:34.904" v="4321" actId="47"/>
        <pc:sldMkLst>
          <pc:docMk/>
          <pc:sldMk cId="1353641066" sldId="266"/>
        </pc:sldMkLst>
        <pc:picChg chg="add mod modCrop">
          <ac:chgData name="Aleksandra Stefanović" userId="648d25f1-fea7-4803-8746-155d06dc44a5" providerId="ADAL" clId="{CD9658A9-4460-432F-B490-6B85B9896ACB}" dt="2020-04-05T13:53:51.938" v="4086" actId="1076"/>
          <ac:picMkLst>
            <pc:docMk/>
            <pc:sldMk cId="1353641066" sldId="266"/>
            <ac:picMk id="3" creationId="{B79B1777-A072-497F-B51A-BBC6725DD660}"/>
          </ac:picMkLst>
        </pc:picChg>
        <pc:picChg chg="add mod modCrop">
          <ac:chgData name="Aleksandra Stefanović" userId="648d25f1-fea7-4803-8746-155d06dc44a5" providerId="ADAL" clId="{CD9658A9-4460-432F-B490-6B85B9896ACB}" dt="2020-04-05T13:54:05.139" v="4090" actId="1076"/>
          <ac:picMkLst>
            <pc:docMk/>
            <pc:sldMk cId="1353641066" sldId="266"/>
            <ac:picMk id="5" creationId="{F94BC905-D77E-46FB-A1AE-114C7326BEF2}"/>
          </ac:picMkLst>
        </pc:picChg>
        <pc:picChg chg="add mod modCrop">
          <ac:chgData name="Aleksandra Stefanović" userId="648d25f1-fea7-4803-8746-155d06dc44a5" providerId="ADAL" clId="{CD9658A9-4460-432F-B490-6B85B9896ACB}" dt="2020-04-05T13:54:07.295" v="4091" actId="1076"/>
          <ac:picMkLst>
            <pc:docMk/>
            <pc:sldMk cId="1353641066" sldId="266"/>
            <ac:picMk id="7" creationId="{B9A671E4-9976-4578-93A8-8DB08A6683E9}"/>
          </ac:picMkLst>
        </pc:picChg>
        <pc:picChg chg="add mod modCrop">
          <ac:chgData name="Aleksandra Stefanović" userId="648d25f1-fea7-4803-8746-155d06dc44a5" providerId="ADAL" clId="{CD9658A9-4460-432F-B490-6B85B9896ACB}" dt="2020-04-05T13:54:58.604" v="4095" actId="1076"/>
          <ac:picMkLst>
            <pc:docMk/>
            <pc:sldMk cId="1353641066" sldId="266"/>
            <ac:picMk id="9" creationId="{37D5F20F-507E-4089-85DC-C7D705E02991}"/>
          </ac:picMkLst>
        </pc:picChg>
        <pc:picChg chg="add mod modCrop">
          <ac:chgData name="Aleksandra Stefanović" userId="648d25f1-fea7-4803-8746-155d06dc44a5" providerId="ADAL" clId="{CD9658A9-4460-432F-B490-6B85B9896ACB}" dt="2020-04-05T13:54:56.138" v="4094" actId="1076"/>
          <ac:picMkLst>
            <pc:docMk/>
            <pc:sldMk cId="1353641066" sldId="266"/>
            <ac:picMk id="11" creationId="{E5BD5979-6E70-4502-B2DA-AFBF3887EB9F}"/>
          </ac:picMkLst>
        </pc:picChg>
      </pc:sldChg>
      <pc:sldChg chg="addSp modSp add setBg">
        <pc:chgData name="Aleksandra Stefanović" userId="648d25f1-fea7-4803-8746-155d06dc44a5" providerId="ADAL" clId="{CD9658A9-4460-432F-B490-6B85B9896ACB}" dt="2020-04-05T19:34:15.398" v="6441" actId="20577"/>
        <pc:sldMkLst>
          <pc:docMk/>
          <pc:sldMk cId="788961838" sldId="267"/>
        </pc:sldMkLst>
        <pc:spChg chg="add mod">
          <ac:chgData name="Aleksandra Stefanović" userId="648d25f1-fea7-4803-8746-155d06dc44a5" providerId="ADAL" clId="{CD9658A9-4460-432F-B490-6B85B9896ACB}" dt="2020-04-05T19:29:50.722" v="6375" actId="692"/>
          <ac:spMkLst>
            <pc:docMk/>
            <pc:sldMk cId="788961838" sldId="267"/>
            <ac:spMk id="8" creationId="{D3B4360F-09AE-413E-A6AF-896D8CC712D4}"/>
          </ac:spMkLst>
        </pc:spChg>
        <pc:spChg chg="add mod">
          <ac:chgData name="Aleksandra Stefanović" userId="648d25f1-fea7-4803-8746-155d06dc44a5" providerId="ADAL" clId="{CD9658A9-4460-432F-B490-6B85B9896ACB}" dt="2020-04-05T19:31:05.070" v="6394" actId="20577"/>
          <ac:spMkLst>
            <pc:docMk/>
            <pc:sldMk cId="788961838" sldId="267"/>
            <ac:spMk id="9" creationId="{98D7C26F-2E62-40AB-A381-434A778A85E1}"/>
          </ac:spMkLst>
        </pc:spChg>
        <pc:spChg chg="add mod">
          <ac:chgData name="Aleksandra Stefanović" userId="648d25f1-fea7-4803-8746-155d06dc44a5" providerId="ADAL" clId="{CD9658A9-4460-432F-B490-6B85B9896ACB}" dt="2020-04-05T19:31:36.024" v="6398" actId="14100"/>
          <ac:spMkLst>
            <pc:docMk/>
            <pc:sldMk cId="788961838" sldId="267"/>
            <ac:spMk id="10" creationId="{7FB1A072-4729-4CE7-88BA-8010336E710F}"/>
          </ac:spMkLst>
        </pc:spChg>
        <pc:spChg chg="add mod">
          <ac:chgData name="Aleksandra Stefanović" userId="648d25f1-fea7-4803-8746-155d06dc44a5" providerId="ADAL" clId="{CD9658A9-4460-432F-B490-6B85B9896ACB}" dt="2020-04-05T19:34:15.398" v="6441" actId="20577"/>
          <ac:spMkLst>
            <pc:docMk/>
            <pc:sldMk cId="788961838" sldId="267"/>
            <ac:spMk id="11" creationId="{BFE16A1C-58FC-4EE6-ACF0-6B0061065459}"/>
          </ac:spMkLst>
        </pc:spChg>
        <pc:spChg chg="add mod">
          <ac:chgData name="Aleksandra Stefanović" userId="648d25f1-fea7-4803-8746-155d06dc44a5" providerId="ADAL" clId="{CD9658A9-4460-432F-B490-6B85B9896ACB}" dt="2020-04-05T19:32:56.434" v="6413" actId="20577"/>
          <ac:spMkLst>
            <pc:docMk/>
            <pc:sldMk cId="788961838" sldId="267"/>
            <ac:spMk id="12" creationId="{B13050DE-8207-4797-98A7-20B2A81D279F}"/>
          </ac:spMkLst>
        </pc:spChg>
        <pc:spChg chg="add mod">
          <ac:chgData name="Aleksandra Stefanović" userId="648d25f1-fea7-4803-8746-155d06dc44a5" providerId="ADAL" clId="{CD9658A9-4460-432F-B490-6B85B9896ACB}" dt="2020-04-05T19:33:26.256" v="6425" actId="20577"/>
          <ac:spMkLst>
            <pc:docMk/>
            <pc:sldMk cId="788961838" sldId="267"/>
            <ac:spMk id="13" creationId="{D19D35BD-57EB-4C8E-BD91-167ED2758EF6}"/>
          </ac:spMkLst>
        </pc:spChg>
        <pc:picChg chg="add mod modCrop">
          <ac:chgData name="Aleksandra Stefanović" userId="648d25f1-fea7-4803-8746-155d06dc44a5" providerId="ADAL" clId="{CD9658A9-4460-432F-B490-6B85B9896ACB}" dt="2020-04-05T19:20:34.412" v="5947" actId="1076"/>
          <ac:picMkLst>
            <pc:docMk/>
            <pc:sldMk cId="788961838" sldId="267"/>
            <ac:picMk id="2" creationId="{8506C646-76D7-4FFC-A22E-DE91DADB15DC}"/>
          </ac:picMkLst>
        </pc:picChg>
        <pc:picChg chg="add mod">
          <ac:chgData name="Aleksandra Stefanović" userId="648d25f1-fea7-4803-8746-155d06dc44a5" providerId="ADAL" clId="{CD9658A9-4460-432F-B490-6B85B9896ACB}" dt="2020-04-05T19:26:23.681" v="6341" actId="1076"/>
          <ac:picMkLst>
            <pc:docMk/>
            <pc:sldMk cId="788961838" sldId="267"/>
            <ac:picMk id="3" creationId="{B5F2B30E-77C7-4BD6-87A7-3AE2A4985D12}"/>
          </ac:picMkLst>
        </pc:picChg>
        <pc:picChg chg="add mod modCrop">
          <ac:chgData name="Aleksandra Stefanović" userId="648d25f1-fea7-4803-8746-155d06dc44a5" providerId="ADAL" clId="{CD9658A9-4460-432F-B490-6B85B9896ACB}" dt="2020-04-05T19:18:28.735" v="5916" actId="1076"/>
          <ac:picMkLst>
            <pc:docMk/>
            <pc:sldMk cId="788961838" sldId="267"/>
            <ac:picMk id="4" creationId="{23C6583E-1B9C-4BA7-A63A-44525368A3FA}"/>
          </ac:picMkLst>
        </pc:picChg>
        <pc:picChg chg="add mod">
          <ac:chgData name="Aleksandra Stefanović" userId="648d25f1-fea7-4803-8746-155d06dc44a5" providerId="ADAL" clId="{CD9658A9-4460-432F-B490-6B85B9896ACB}" dt="2020-04-05T19:25:15.734" v="6187" actId="1076"/>
          <ac:picMkLst>
            <pc:docMk/>
            <pc:sldMk cId="788961838" sldId="267"/>
            <ac:picMk id="5" creationId="{801E3657-C9C4-4012-8981-22B7A56E372B}"/>
          </ac:picMkLst>
        </pc:picChg>
        <pc:picChg chg="add mod modCrop">
          <ac:chgData name="Aleksandra Stefanović" userId="648d25f1-fea7-4803-8746-155d06dc44a5" providerId="ADAL" clId="{CD9658A9-4460-432F-B490-6B85B9896ACB}" dt="2020-04-05T19:33:36.891" v="6426" actId="1076"/>
          <ac:picMkLst>
            <pc:docMk/>
            <pc:sldMk cId="788961838" sldId="267"/>
            <ac:picMk id="6" creationId="{BE8C4B0A-E33C-4EBA-BF79-BF55CF81F776}"/>
          </ac:picMkLst>
        </pc:picChg>
        <pc:picChg chg="add mod modCrop">
          <ac:chgData name="Aleksandra Stefanović" userId="648d25f1-fea7-4803-8746-155d06dc44a5" providerId="ADAL" clId="{CD9658A9-4460-432F-B490-6B85B9896ACB}" dt="2020-04-05T19:19:49.532" v="5937" actId="1076"/>
          <ac:picMkLst>
            <pc:docMk/>
            <pc:sldMk cId="788961838" sldId="267"/>
            <ac:picMk id="7" creationId="{24CA896F-193C-4314-B348-39BA14F46100}"/>
          </ac:picMkLst>
        </pc:picChg>
      </pc:sldChg>
      <pc:sldChg chg="addSp modSp add setBg">
        <pc:chgData name="Aleksandra Stefanović" userId="648d25f1-fea7-4803-8746-155d06dc44a5" providerId="ADAL" clId="{CD9658A9-4460-432F-B490-6B85B9896ACB}" dt="2020-04-05T19:56:36.871" v="6933" actId="1076"/>
        <pc:sldMkLst>
          <pc:docMk/>
          <pc:sldMk cId="3299667484" sldId="268"/>
        </pc:sldMkLst>
        <pc:spChg chg="add mod">
          <ac:chgData name="Aleksandra Stefanović" userId="648d25f1-fea7-4803-8746-155d06dc44a5" providerId="ADAL" clId="{CD9658A9-4460-432F-B490-6B85B9896ACB}" dt="2020-04-05T19:55:43.298" v="6918" actId="1076"/>
          <ac:spMkLst>
            <pc:docMk/>
            <pc:sldMk cId="3299667484" sldId="268"/>
            <ac:spMk id="9" creationId="{44EB4EA3-E883-4A8B-8E53-D5539CC544AC}"/>
          </ac:spMkLst>
        </pc:spChg>
        <pc:spChg chg="add mod">
          <ac:chgData name="Aleksandra Stefanović" userId="648d25f1-fea7-4803-8746-155d06dc44a5" providerId="ADAL" clId="{CD9658A9-4460-432F-B490-6B85B9896ACB}" dt="2020-04-05T19:56:18.137" v="6928" actId="1076"/>
          <ac:spMkLst>
            <pc:docMk/>
            <pc:sldMk cId="3299667484" sldId="268"/>
            <ac:spMk id="10" creationId="{875D0234-FF2A-4EE8-B7BF-EB2F698E29CC}"/>
          </ac:spMkLst>
        </pc:spChg>
        <pc:spChg chg="add mod">
          <ac:chgData name="Aleksandra Stefanović" userId="648d25f1-fea7-4803-8746-155d06dc44a5" providerId="ADAL" clId="{CD9658A9-4460-432F-B490-6B85B9896ACB}" dt="2020-04-05T19:56:24.001" v="6930" actId="1076"/>
          <ac:spMkLst>
            <pc:docMk/>
            <pc:sldMk cId="3299667484" sldId="268"/>
            <ac:spMk id="11" creationId="{6E846725-2990-4D46-A334-03D685344E09}"/>
          </ac:spMkLst>
        </pc:spChg>
        <pc:spChg chg="add mod">
          <ac:chgData name="Aleksandra Stefanović" userId="648d25f1-fea7-4803-8746-155d06dc44a5" providerId="ADAL" clId="{CD9658A9-4460-432F-B490-6B85B9896ACB}" dt="2020-04-05T19:56:09.377" v="6927" actId="1076"/>
          <ac:spMkLst>
            <pc:docMk/>
            <pc:sldMk cId="3299667484" sldId="268"/>
            <ac:spMk id="12" creationId="{35943227-E843-47C8-BB42-81CE502342B2}"/>
          </ac:spMkLst>
        </pc:spChg>
        <pc:spChg chg="add mod">
          <ac:chgData name="Aleksandra Stefanović" userId="648d25f1-fea7-4803-8746-155d06dc44a5" providerId="ADAL" clId="{CD9658A9-4460-432F-B490-6B85B9896ACB}" dt="2020-04-05T19:52:13.301" v="6905" actId="2710"/>
          <ac:spMkLst>
            <pc:docMk/>
            <pc:sldMk cId="3299667484" sldId="268"/>
            <ac:spMk id="13" creationId="{C1E3F093-73CF-4351-A3CC-E827EBABA64C}"/>
          </ac:spMkLst>
        </pc:spChg>
        <pc:spChg chg="add mod">
          <ac:chgData name="Aleksandra Stefanović" userId="648d25f1-fea7-4803-8746-155d06dc44a5" providerId="ADAL" clId="{CD9658A9-4460-432F-B490-6B85B9896ACB}" dt="2020-04-05T19:52:02.307" v="6903" actId="14100"/>
          <ac:spMkLst>
            <pc:docMk/>
            <pc:sldMk cId="3299667484" sldId="268"/>
            <ac:spMk id="14" creationId="{001586E6-D5CF-4C9E-B7BE-47A31063DC15}"/>
          </ac:spMkLst>
        </pc:spChg>
        <pc:spChg chg="add mod">
          <ac:chgData name="Aleksandra Stefanović" userId="648d25f1-fea7-4803-8746-155d06dc44a5" providerId="ADAL" clId="{CD9658A9-4460-432F-B490-6B85B9896ACB}" dt="2020-04-05T19:56:36.871" v="6933" actId="1076"/>
          <ac:spMkLst>
            <pc:docMk/>
            <pc:sldMk cId="3299667484" sldId="268"/>
            <ac:spMk id="15" creationId="{BC6EDFCE-02A8-42DE-976C-1AB96C096E3F}"/>
          </ac:spMkLst>
        </pc:spChg>
        <pc:picChg chg="add mod">
          <ac:chgData name="Aleksandra Stefanović" userId="648d25f1-fea7-4803-8746-155d06dc44a5" providerId="ADAL" clId="{CD9658A9-4460-432F-B490-6B85B9896ACB}" dt="2020-04-05T19:41:13.801" v="6542" actId="1076"/>
          <ac:picMkLst>
            <pc:docMk/>
            <pc:sldMk cId="3299667484" sldId="268"/>
            <ac:picMk id="2" creationId="{DE8FED01-02BF-4748-BF2A-3546691443D9}"/>
          </ac:picMkLst>
        </pc:picChg>
        <pc:picChg chg="add mod">
          <ac:chgData name="Aleksandra Stefanović" userId="648d25f1-fea7-4803-8746-155d06dc44a5" providerId="ADAL" clId="{CD9658A9-4460-432F-B490-6B85B9896ACB}" dt="2020-04-05T19:56:21.244" v="6929" actId="1076"/>
          <ac:picMkLst>
            <pc:docMk/>
            <pc:sldMk cId="3299667484" sldId="268"/>
            <ac:picMk id="3" creationId="{F13D823A-3BF5-4A80-9E6C-FBF7B80D18EE}"/>
          </ac:picMkLst>
        </pc:picChg>
        <pc:picChg chg="add mod">
          <ac:chgData name="Aleksandra Stefanović" userId="648d25f1-fea7-4803-8746-155d06dc44a5" providerId="ADAL" clId="{CD9658A9-4460-432F-B490-6B85B9896ACB}" dt="2020-04-05T19:42:24.265" v="6560" actId="1076"/>
          <ac:picMkLst>
            <pc:docMk/>
            <pc:sldMk cId="3299667484" sldId="268"/>
            <ac:picMk id="4" creationId="{F3DEE530-47B1-48DE-A0EB-B6282C612FB2}"/>
          </ac:picMkLst>
        </pc:picChg>
        <pc:picChg chg="add mod modCrop">
          <ac:chgData name="Aleksandra Stefanović" userId="648d25f1-fea7-4803-8746-155d06dc44a5" providerId="ADAL" clId="{CD9658A9-4460-432F-B490-6B85B9896ACB}" dt="2020-04-05T19:56:06.706" v="6926" actId="1076"/>
          <ac:picMkLst>
            <pc:docMk/>
            <pc:sldMk cId="3299667484" sldId="268"/>
            <ac:picMk id="5" creationId="{A5007D30-4C24-41AF-982C-59C9BF3F4657}"/>
          </ac:picMkLst>
        </pc:picChg>
        <pc:picChg chg="add mod">
          <ac:chgData name="Aleksandra Stefanović" userId="648d25f1-fea7-4803-8746-155d06dc44a5" providerId="ADAL" clId="{CD9658A9-4460-432F-B490-6B85B9896ACB}" dt="2020-04-05T19:49:12.065" v="6844" actId="1076"/>
          <ac:picMkLst>
            <pc:docMk/>
            <pc:sldMk cId="3299667484" sldId="268"/>
            <ac:picMk id="6" creationId="{102867E6-56FE-403B-8767-8C5C2E8E10B1}"/>
          </ac:picMkLst>
        </pc:picChg>
        <pc:picChg chg="add mod">
          <ac:chgData name="Aleksandra Stefanović" userId="648d25f1-fea7-4803-8746-155d06dc44a5" providerId="ADAL" clId="{CD9658A9-4460-432F-B490-6B85B9896ACB}" dt="2020-04-05T19:49:10.191" v="6843" actId="1076"/>
          <ac:picMkLst>
            <pc:docMk/>
            <pc:sldMk cId="3299667484" sldId="268"/>
            <ac:picMk id="7" creationId="{25B609DB-6A60-459A-A5A8-90C31A6F990B}"/>
          </ac:picMkLst>
        </pc:picChg>
        <pc:picChg chg="add mod">
          <ac:chgData name="Aleksandra Stefanović" userId="648d25f1-fea7-4803-8746-155d06dc44a5" providerId="ADAL" clId="{CD9658A9-4460-432F-B490-6B85B9896ACB}" dt="2020-04-05T19:56:34.424" v="6932" actId="1076"/>
          <ac:picMkLst>
            <pc:docMk/>
            <pc:sldMk cId="3299667484" sldId="268"/>
            <ac:picMk id="8" creationId="{479878D6-12F7-4AEE-8548-456871D91E1E}"/>
          </ac:picMkLst>
        </pc:picChg>
      </pc:sldChg>
      <pc:sldChg chg="addSp delSp modSp add ord">
        <pc:chgData name="Aleksandra Stefanović" userId="648d25f1-fea7-4803-8746-155d06dc44a5" providerId="ADAL" clId="{CD9658A9-4460-432F-B490-6B85B9896ACB}" dt="2020-04-05T20:11:13.751" v="7329"/>
        <pc:sldMkLst>
          <pc:docMk/>
          <pc:sldMk cId="873967604" sldId="269"/>
        </pc:sldMkLst>
        <pc:spChg chg="add mod">
          <ac:chgData name="Aleksandra Stefanović" userId="648d25f1-fea7-4803-8746-155d06dc44a5" providerId="ADAL" clId="{CD9658A9-4460-432F-B490-6B85B9896ACB}" dt="2020-04-05T20:01:14.575" v="6984" actId="1076"/>
          <ac:spMkLst>
            <pc:docMk/>
            <pc:sldMk cId="873967604" sldId="269"/>
            <ac:spMk id="3" creationId="{9C64AA14-330F-45EA-A4B5-E4B04F9907FA}"/>
          </ac:spMkLst>
        </pc:spChg>
        <pc:spChg chg="add mod">
          <ac:chgData name="Aleksandra Stefanović" userId="648d25f1-fea7-4803-8746-155d06dc44a5" providerId="ADAL" clId="{CD9658A9-4460-432F-B490-6B85B9896ACB}" dt="2020-04-05T20:05:38.766" v="7149" actId="1076"/>
          <ac:spMkLst>
            <pc:docMk/>
            <pc:sldMk cId="873967604" sldId="269"/>
            <ac:spMk id="4" creationId="{5C66C490-5B3E-42C1-92AC-CEED56407BE7}"/>
          </ac:spMkLst>
        </pc:spChg>
        <pc:picChg chg="add del mod">
          <ac:chgData name="Aleksandra Stefanović" userId="648d25f1-fea7-4803-8746-155d06dc44a5" providerId="ADAL" clId="{CD9658A9-4460-432F-B490-6B85B9896ACB}" dt="2020-04-05T20:00:53.708" v="6980" actId="14100"/>
          <ac:picMkLst>
            <pc:docMk/>
            <pc:sldMk cId="873967604" sldId="269"/>
            <ac:picMk id="2" creationId="{BF59799B-F166-4A29-AF84-80F0EC8A4BAD}"/>
          </ac:picMkLst>
        </pc:picChg>
        <pc:picChg chg="add mod modCrop">
          <ac:chgData name="Aleksandra Stefanović" userId="648d25f1-fea7-4803-8746-155d06dc44a5" providerId="ADAL" clId="{CD9658A9-4460-432F-B490-6B85B9896ACB}" dt="2020-04-05T20:02:30.037" v="7005" actId="1076"/>
          <ac:picMkLst>
            <pc:docMk/>
            <pc:sldMk cId="873967604" sldId="269"/>
            <ac:picMk id="6" creationId="{910AC3C1-82AD-4132-90C7-75106A26280D}"/>
          </ac:picMkLst>
        </pc:picChg>
      </pc:sldChg>
      <pc:sldChg chg="addSp delSp modSp add setBg">
        <pc:chgData name="Aleksandra Stefanović" userId="648d25f1-fea7-4803-8746-155d06dc44a5" providerId="ADAL" clId="{CD9658A9-4460-432F-B490-6B85B9896ACB}" dt="2020-04-08T16:03:16.496" v="27832" actId="478"/>
        <pc:sldMkLst>
          <pc:docMk/>
          <pc:sldMk cId="2887370147" sldId="270"/>
        </pc:sldMkLst>
        <pc:spChg chg="add mod">
          <ac:chgData name="Aleksandra Stefanović" userId="648d25f1-fea7-4803-8746-155d06dc44a5" providerId="ADAL" clId="{CD9658A9-4460-432F-B490-6B85B9896ACB}" dt="2020-04-05T20:10:25.141" v="7302" actId="1076"/>
          <ac:spMkLst>
            <pc:docMk/>
            <pc:sldMk cId="2887370147" sldId="270"/>
            <ac:spMk id="2" creationId="{9831D7D0-F8F5-4EAE-82B0-72F5E3EF82A2}"/>
          </ac:spMkLst>
        </pc:spChg>
        <pc:spChg chg="add mod">
          <ac:chgData name="Aleksandra Stefanović" userId="648d25f1-fea7-4803-8746-155d06dc44a5" providerId="ADAL" clId="{CD9658A9-4460-432F-B490-6B85B9896ACB}" dt="2020-04-05T20:10:42.285" v="7304" actId="1076"/>
          <ac:spMkLst>
            <pc:docMk/>
            <pc:sldMk cId="2887370147" sldId="270"/>
            <ac:spMk id="3" creationId="{08D06591-88F9-4CB9-AFB3-B815E960EC67}"/>
          </ac:spMkLst>
        </pc:spChg>
        <pc:spChg chg="add del mod">
          <ac:chgData name="Aleksandra Stefanović" userId="648d25f1-fea7-4803-8746-155d06dc44a5" providerId="ADAL" clId="{CD9658A9-4460-432F-B490-6B85B9896ACB}" dt="2020-04-08T16:03:03.807" v="27828" actId="478"/>
          <ac:spMkLst>
            <pc:docMk/>
            <pc:sldMk cId="2887370147" sldId="270"/>
            <ac:spMk id="4" creationId="{E5E3D82E-A1F0-4DB9-BE07-52E70A7FBC7F}"/>
          </ac:spMkLst>
        </pc:spChg>
        <pc:spChg chg="add del mod">
          <ac:chgData name="Aleksandra Stefanović" userId="648d25f1-fea7-4803-8746-155d06dc44a5" providerId="ADAL" clId="{CD9658A9-4460-432F-B490-6B85B9896ACB}" dt="2020-04-08T16:03:16.496" v="27832" actId="478"/>
          <ac:spMkLst>
            <pc:docMk/>
            <pc:sldMk cId="2887370147" sldId="270"/>
            <ac:spMk id="5" creationId="{17F775DB-2230-44B8-97F9-F3870F11401D}"/>
          </ac:spMkLst>
        </pc:spChg>
        <pc:spChg chg="add mod">
          <ac:chgData name="Aleksandra Stefanović" userId="648d25f1-fea7-4803-8746-155d06dc44a5" providerId="ADAL" clId="{CD9658A9-4460-432F-B490-6B85B9896ACB}" dt="2020-04-08T16:03:13.423" v="27830" actId="1076"/>
          <ac:spMkLst>
            <pc:docMk/>
            <pc:sldMk cId="2887370147" sldId="270"/>
            <ac:spMk id="6" creationId="{41E27811-9790-4E82-9B08-52CA19E7FB63}"/>
          </ac:spMkLst>
        </pc:spChg>
      </pc:sldChg>
      <pc:sldChg chg="addSp delSp modSp">
        <pc:chgData name="Aleksandra Stefanović" userId="648d25f1-fea7-4803-8746-155d06dc44a5" providerId="ADAL" clId="{CD9658A9-4460-432F-B490-6B85B9896ACB}" dt="2020-04-08T12:06:47.213" v="25814" actId="20577"/>
        <pc:sldMkLst>
          <pc:docMk/>
          <pc:sldMk cId="3657833742" sldId="271"/>
        </pc:sldMkLst>
        <pc:spChg chg="del">
          <ac:chgData name="Aleksandra Stefanović" userId="648d25f1-fea7-4803-8746-155d06dc44a5" providerId="ADAL" clId="{CD9658A9-4460-432F-B490-6B85B9896ACB}" dt="2020-04-05T20:08:39.400" v="7222" actId="478"/>
          <ac:spMkLst>
            <pc:docMk/>
            <pc:sldMk cId="3657833742" sldId="271"/>
            <ac:spMk id="2" creationId="{9831D7D0-F8F5-4EAE-82B0-72F5E3EF82A2}"/>
          </ac:spMkLst>
        </pc:spChg>
        <pc:spChg chg="del">
          <ac:chgData name="Aleksandra Stefanović" userId="648d25f1-fea7-4803-8746-155d06dc44a5" providerId="ADAL" clId="{CD9658A9-4460-432F-B490-6B85B9896ACB}" dt="2020-04-05T20:08:39.400" v="7222" actId="478"/>
          <ac:spMkLst>
            <pc:docMk/>
            <pc:sldMk cId="3657833742" sldId="271"/>
            <ac:spMk id="3" creationId="{08D06591-88F9-4CB9-AFB3-B815E960EC67}"/>
          </ac:spMkLst>
        </pc:spChg>
        <pc:spChg chg="del">
          <ac:chgData name="Aleksandra Stefanović" userId="648d25f1-fea7-4803-8746-155d06dc44a5" providerId="ADAL" clId="{CD9658A9-4460-432F-B490-6B85B9896ACB}" dt="2020-04-05T20:08:39.400" v="7222" actId="478"/>
          <ac:spMkLst>
            <pc:docMk/>
            <pc:sldMk cId="3657833742" sldId="271"/>
            <ac:spMk id="4" creationId="{E5E3D82E-A1F0-4DB9-BE07-52E70A7FBC7F}"/>
          </ac:spMkLst>
        </pc:spChg>
        <pc:spChg chg="add del">
          <ac:chgData name="Aleksandra Stefanović" userId="648d25f1-fea7-4803-8746-155d06dc44a5" providerId="ADAL" clId="{CD9658A9-4460-432F-B490-6B85B9896ACB}" dt="2020-04-05T20:08:32.203" v="7219"/>
          <ac:spMkLst>
            <pc:docMk/>
            <pc:sldMk cId="3657833742" sldId="271"/>
            <ac:spMk id="5" creationId="{9C735E15-014E-414D-B7F0-93FD018E4C98}"/>
          </ac:spMkLst>
        </pc:spChg>
        <pc:spChg chg="add del">
          <ac:chgData name="Aleksandra Stefanović" userId="648d25f1-fea7-4803-8746-155d06dc44a5" providerId="ADAL" clId="{CD9658A9-4460-432F-B490-6B85B9896ACB}" dt="2020-04-05T20:08:32.203" v="7219"/>
          <ac:spMkLst>
            <pc:docMk/>
            <pc:sldMk cId="3657833742" sldId="271"/>
            <ac:spMk id="6" creationId="{E5042CF8-2D12-4454-8EEA-D58BB64B6E57}"/>
          </ac:spMkLst>
        </pc:spChg>
        <pc:spChg chg="add del">
          <ac:chgData name="Aleksandra Stefanović" userId="648d25f1-fea7-4803-8746-155d06dc44a5" providerId="ADAL" clId="{CD9658A9-4460-432F-B490-6B85B9896ACB}" dt="2020-04-05T20:08:32.203" v="7219"/>
          <ac:spMkLst>
            <pc:docMk/>
            <pc:sldMk cId="3657833742" sldId="271"/>
            <ac:spMk id="7" creationId="{DFB851DE-C409-415C-A035-1524973224CF}"/>
          </ac:spMkLst>
        </pc:spChg>
        <pc:spChg chg="add mod">
          <ac:chgData name="Aleksandra Stefanović" userId="648d25f1-fea7-4803-8746-155d06dc44a5" providerId="ADAL" clId="{CD9658A9-4460-432F-B490-6B85B9896ACB}" dt="2020-04-05T20:10:58.236" v="7325" actId="1076"/>
          <ac:spMkLst>
            <pc:docMk/>
            <pc:sldMk cId="3657833742" sldId="271"/>
            <ac:spMk id="8" creationId="{4A62E4D0-83C5-4670-BD5C-FA3CC6AB9910}"/>
          </ac:spMkLst>
        </pc:spChg>
        <pc:spChg chg="add mod">
          <ac:chgData name="Aleksandra Stefanović" userId="648d25f1-fea7-4803-8746-155d06dc44a5" providerId="ADAL" clId="{CD9658A9-4460-432F-B490-6B85B9896ACB}" dt="2020-04-05T20:11:02.374" v="7326" actId="1076"/>
          <ac:spMkLst>
            <pc:docMk/>
            <pc:sldMk cId="3657833742" sldId="271"/>
            <ac:spMk id="9" creationId="{C34CF18A-91B3-4F7F-9363-65DDF5018532}"/>
          </ac:spMkLst>
        </pc:spChg>
        <pc:spChg chg="add mod">
          <ac:chgData name="Aleksandra Stefanović" userId="648d25f1-fea7-4803-8746-155d06dc44a5" providerId="ADAL" clId="{CD9658A9-4460-432F-B490-6B85B9896ACB}" dt="2020-04-08T12:06:47.213" v="25814" actId="20577"/>
          <ac:spMkLst>
            <pc:docMk/>
            <pc:sldMk cId="3657833742" sldId="271"/>
            <ac:spMk id="10" creationId="{87529B11-1A46-4922-962D-89BBE3CBA8D4}"/>
          </ac:spMkLst>
        </pc:spChg>
      </pc:sldChg>
      <pc:sldChg chg="del">
        <pc:chgData name="Aleksandra Stefanović" userId="648d25f1-fea7-4803-8746-155d06dc44a5" providerId="ADAL" clId="{CD9658A9-4460-432F-B490-6B85B9896ACB}" dt="2020-04-05T20:08:15.566" v="7217"/>
        <pc:sldMkLst>
          <pc:docMk/>
          <pc:sldMk cId="4294852670" sldId="271"/>
        </pc:sldMkLst>
      </pc:sldChg>
      <pc:sldChg chg="addSp delSp modSp add setBg">
        <pc:chgData name="Aleksandra Stefanović" userId="648d25f1-fea7-4803-8746-155d06dc44a5" providerId="ADAL" clId="{CD9658A9-4460-432F-B490-6B85B9896ACB}" dt="2020-04-05T20:12:53.426" v="7349" actId="1076"/>
        <pc:sldMkLst>
          <pc:docMk/>
          <pc:sldMk cId="3920088048" sldId="272"/>
        </pc:sldMkLst>
        <pc:spChg chg="add del mod">
          <ac:chgData name="Aleksandra Stefanović" userId="648d25f1-fea7-4803-8746-155d06dc44a5" providerId="ADAL" clId="{CD9658A9-4460-432F-B490-6B85B9896ACB}" dt="2020-04-05T20:11:42.552" v="7335" actId="478"/>
          <ac:spMkLst>
            <pc:docMk/>
            <pc:sldMk cId="3920088048" sldId="272"/>
            <ac:spMk id="2" creationId="{5F1B26D2-8F87-4E42-935C-1EAD59A8D0B9}"/>
          </ac:spMkLst>
        </pc:spChg>
        <pc:spChg chg="add mod">
          <ac:chgData name="Aleksandra Stefanović" userId="648d25f1-fea7-4803-8746-155d06dc44a5" providerId="ADAL" clId="{CD9658A9-4460-432F-B490-6B85B9896ACB}" dt="2020-04-05T20:12:13.259" v="7340" actId="207"/>
          <ac:spMkLst>
            <pc:docMk/>
            <pc:sldMk cId="3920088048" sldId="272"/>
            <ac:spMk id="4" creationId="{B1DCCAEE-CF90-4FE9-A379-851BCDF4AABF}"/>
          </ac:spMkLst>
        </pc:spChg>
        <pc:spChg chg="add mod">
          <ac:chgData name="Aleksandra Stefanović" userId="648d25f1-fea7-4803-8746-155d06dc44a5" providerId="ADAL" clId="{CD9658A9-4460-432F-B490-6B85B9896ACB}" dt="2020-04-05T20:12:43.816" v="7345" actId="1076"/>
          <ac:spMkLst>
            <pc:docMk/>
            <pc:sldMk cId="3920088048" sldId="272"/>
            <ac:spMk id="5" creationId="{52D89D9D-DB42-4FDA-8A19-9B4E151E33DE}"/>
          </ac:spMkLst>
        </pc:spChg>
        <pc:spChg chg="add mod">
          <ac:chgData name="Aleksandra Stefanović" userId="648d25f1-fea7-4803-8746-155d06dc44a5" providerId="ADAL" clId="{CD9658A9-4460-432F-B490-6B85B9896ACB}" dt="2020-04-05T20:12:53.426" v="7349" actId="1076"/>
          <ac:spMkLst>
            <pc:docMk/>
            <pc:sldMk cId="3920088048" sldId="272"/>
            <ac:spMk id="6" creationId="{D7ADE1D3-12BF-458F-BC7F-035BDF3BF5B6}"/>
          </ac:spMkLst>
        </pc:spChg>
        <pc:picChg chg="add del">
          <ac:chgData name="Aleksandra Stefanović" userId="648d25f1-fea7-4803-8746-155d06dc44a5" providerId="ADAL" clId="{CD9658A9-4460-432F-B490-6B85B9896ACB}" dt="2020-04-05T20:11:42.001" v="7334" actId="478"/>
          <ac:picMkLst>
            <pc:docMk/>
            <pc:sldMk cId="3920088048" sldId="272"/>
            <ac:picMk id="3" creationId="{86ECAABF-17BC-4C1C-A99E-5A4A29C11FDB}"/>
          </ac:picMkLst>
        </pc:picChg>
      </pc:sldChg>
      <pc:sldChg chg="addSp modSp add setBg">
        <pc:chgData name="Aleksandra Stefanović" userId="648d25f1-fea7-4803-8746-155d06dc44a5" providerId="ADAL" clId="{CD9658A9-4460-432F-B490-6B85B9896ACB}" dt="2020-04-06T09:11:44.404" v="10013" actId="1076"/>
        <pc:sldMkLst>
          <pc:docMk/>
          <pc:sldMk cId="320958374" sldId="273"/>
        </pc:sldMkLst>
        <pc:spChg chg="add mod">
          <ac:chgData name="Aleksandra Stefanović" userId="648d25f1-fea7-4803-8746-155d06dc44a5" providerId="ADAL" clId="{CD9658A9-4460-432F-B490-6B85B9896ACB}" dt="2020-04-05T20:37:28.717" v="7601" actId="20577"/>
          <ac:spMkLst>
            <pc:docMk/>
            <pc:sldMk cId="320958374" sldId="273"/>
            <ac:spMk id="16" creationId="{0A0B9E41-E48D-4382-A0DB-42C2DFAB9106}"/>
          </ac:spMkLst>
        </pc:spChg>
        <pc:spChg chg="add mod">
          <ac:chgData name="Aleksandra Stefanović" userId="648d25f1-fea7-4803-8746-155d06dc44a5" providerId="ADAL" clId="{CD9658A9-4460-432F-B490-6B85B9896ACB}" dt="2020-04-05T20:37:51.791" v="7617" actId="20577"/>
          <ac:spMkLst>
            <pc:docMk/>
            <pc:sldMk cId="320958374" sldId="273"/>
            <ac:spMk id="17" creationId="{3785DB8B-786E-4E77-9468-464D6E286FD7}"/>
          </ac:spMkLst>
        </pc:spChg>
        <pc:spChg chg="add mod">
          <ac:chgData name="Aleksandra Stefanović" userId="648d25f1-fea7-4803-8746-155d06dc44a5" providerId="ADAL" clId="{CD9658A9-4460-432F-B490-6B85B9896ACB}" dt="2020-04-05T20:42:18.563" v="7798" actId="1076"/>
          <ac:spMkLst>
            <pc:docMk/>
            <pc:sldMk cId="320958374" sldId="273"/>
            <ac:spMk id="18" creationId="{07074A29-C77E-41B0-A60E-6E1064326536}"/>
          </ac:spMkLst>
        </pc:spChg>
        <pc:spChg chg="add mod">
          <ac:chgData name="Aleksandra Stefanović" userId="648d25f1-fea7-4803-8746-155d06dc44a5" providerId="ADAL" clId="{CD9658A9-4460-432F-B490-6B85B9896ACB}" dt="2020-04-05T20:40:04.879" v="7740" actId="20577"/>
          <ac:spMkLst>
            <pc:docMk/>
            <pc:sldMk cId="320958374" sldId="273"/>
            <ac:spMk id="19" creationId="{ABEDC17E-D5F9-4DCD-AC43-7D87D5C49458}"/>
          </ac:spMkLst>
        </pc:spChg>
        <pc:spChg chg="add mod">
          <ac:chgData name="Aleksandra Stefanović" userId="648d25f1-fea7-4803-8746-155d06dc44a5" providerId="ADAL" clId="{CD9658A9-4460-432F-B490-6B85B9896ACB}" dt="2020-04-05T20:41:04.779" v="7753" actId="20577"/>
          <ac:spMkLst>
            <pc:docMk/>
            <pc:sldMk cId="320958374" sldId="273"/>
            <ac:spMk id="20" creationId="{B5E3FFEE-9BB8-4A59-A515-DC9E0937921A}"/>
          </ac:spMkLst>
        </pc:spChg>
        <pc:spChg chg="add mod">
          <ac:chgData name="Aleksandra Stefanović" userId="648d25f1-fea7-4803-8746-155d06dc44a5" providerId="ADAL" clId="{CD9658A9-4460-432F-B490-6B85B9896ACB}" dt="2020-04-05T20:42:02.210" v="7794" actId="1076"/>
          <ac:spMkLst>
            <pc:docMk/>
            <pc:sldMk cId="320958374" sldId="273"/>
            <ac:spMk id="21" creationId="{B1B718A0-2F4A-4F2B-A602-A0A1E87AE8D2}"/>
          </ac:spMkLst>
        </pc:spChg>
        <pc:picChg chg="add mod modCrop">
          <ac:chgData name="Aleksandra Stefanović" userId="648d25f1-fea7-4803-8746-155d06dc44a5" providerId="ADAL" clId="{CD9658A9-4460-432F-B490-6B85B9896ACB}" dt="2020-04-05T20:42:08.410" v="7797" actId="1076"/>
          <ac:picMkLst>
            <pc:docMk/>
            <pc:sldMk cId="320958374" sldId="273"/>
            <ac:picMk id="3" creationId="{1709DC9B-343B-4A36-8618-4AA60682F3FE}"/>
          </ac:picMkLst>
        </pc:picChg>
        <pc:picChg chg="add mod modCrop">
          <ac:chgData name="Aleksandra Stefanović" userId="648d25f1-fea7-4803-8746-155d06dc44a5" providerId="ADAL" clId="{CD9658A9-4460-432F-B490-6B85B9896ACB}" dt="2020-04-05T20:34:56.465" v="7522" actId="14100"/>
          <ac:picMkLst>
            <pc:docMk/>
            <pc:sldMk cId="320958374" sldId="273"/>
            <ac:picMk id="5" creationId="{5DF8463D-EF63-4173-B9AF-4D6FA076DBCE}"/>
          </ac:picMkLst>
        </pc:picChg>
        <pc:picChg chg="add mod modCrop">
          <ac:chgData name="Aleksandra Stefanović" userId="648d25f1-fea7-4803-8746-155d06dc44a5" providerId="ADAL" clId="{CD9658A9-4460-432F-B490-6B85B9896ACB}" dt="2020-04-06T09:11:44.404" v="10013" actId="1076"/>
          <ac:picMkLst>
            <pc:docMk/>
            <pc:sldMk cId="320958374" sldId="273"/>
            <ac:picMk id="7" creationId="{91B6DD44-3987-4E5B-8C62-A22548B57EFB}"/>
          </ac:picMkLst>
        </pc:picChg>
        <pc:picChg chg="add mod modCrop">
          <ac:chgData name="Aleksandra Stefanović" userId="648d25f1-fea7-4803-8746-155d06dc44a5" providerId="ADAL" clId="{CD9658A9-4460-432F-B490-6B85B9896ACB}" dt="2020-04-06T09:11:42.646" v="10012" actId="1076"/>
          <ac:picMkLst>
            <pc:docMk/>
            <pc:sldMk cId="320958374" sldId="273"/>
            <ac:picMk id="9" creationId="{02A6AA34-DE9F-4816-A341-5562FD11A74B}"/>
          </ac:picMkLst>
        </pc:picChg>
        <pc:picChg chg="add mod modCrop">
          <ac:chgData name="Aleksandra Stefanović" userId="648d25f1-fea7-4803-8746-155d06dc44a5" providerId="ADAL" clId="{CD9658A9-4460-432F-B490-6B85B9896ACB}" dt="2020-04-05T20:30:07.602" v="7478" actId="1076"/>
          <ac:picMkLst>
            <pc:docMk/>
            <pc:sldMk cId="320958374" sldId="273"/>
            <ac:picMk id="11" creationId="{6DC1516D-173C-4271-93FB-8B7E073A3DDB}"/>
          </ac:picMkLst>
        </pc:picChg>
        <pc:picChg chg="add mod modCrop">
          <ac:chgData name="Aleksandra Stefanović" userId="648d25f1-fea7-4803-8746-155d06dc44a5" providerId="ADAL" clId="{CD9658A9-4460-432F-B490-6B85B9896ACB}" dt="2020-04-05T20:39:03.373" v="7691" actId="14100"/>
          <ac:picMkLst>
            <pc:docMk/>
            <pc:sldMk cId="320958374" sldId="273"/>
            <ac:picMk id="13" creationId="{C88B177E-2C14-4176-8F25-3DC0617A4A62}"/>
          </ac:picMkLst>
        </pc:picChg>
        <pc:picChg chg="add mod modCrop">
          <ac:chgData name="Aleksandra Stefanović" userId="648d25f1-fea7-4803-8746-155d06dc44a5" providerId="ADAL" clId="{CD9658A9-4460-432F-B490-6B85B9896ACB}" dt="2020-04-05T20:21:38.735" v="7416" actId="1076"/>
          <ac:picMkLst>
            <pc:docMk/>
            <pc:sldMk cId="320958374" sldId="273"/>
            <ac:picMk id="15" creationId="{6B83D50A-76A3-42CB-8F07-934BA64DBCAB}"/>
          </ac:picMkLst>
        </pc:picChg>
      </pc:sldChg>
      <pc:sldChg chg="addSp delSp modSp add ord setBg">
        <pc:chgData name="Aleksandra Stefanović" userId="648d25f1-fea7-4803-8746-155d06dc44a5" providerId="ADAL" clId="{CD9658A9-4460-432F-B490-6B85B9896ACB}" dt="2020-04-09T06:45:58" v="27844" actId="1076"/>
        <pc:sldMkLst>
          <pc:docMk/>
          <pc:sldMk cId="319054587" sldId="274"/>
        </pc:sldMkLst>
        <pc:spChg chg="add mod">
          <ac:chgData name="Aleksandra Stefanović" userId="648d25f1-fea7-4803-8746-155d06dc44a5" providerId="ADAL" clId="{CD9658A9-4460-432F-B490-6B85B9896ACB}" dt="2020-04-06T07:15:11.586" v="8474" actId="20577"/>
          <ac:spMkLst>
            <pc:docMk/>
            <pc:sldMk cId="319054587" sldId="274"/>
            <ac:spMk id="7" creationId="{1DEBC8EF-62D2-45AA-AB67-F6A0DFA16AC0}"/>
          </ac:spMkLst>
        </pc:spChg>
        <pc:spChg chg="add mod">
          <ac:chgData name="Aleksandra Stefanović" userId="648d25f1-fea7-4803-8746-155d06dc44a5" providerId="ADAL" clId="{CD9658A9-4460-432F-B490-6B85B9896ACB}" dt="2020-04-06T07:16:01.934" v="8504" actId="1076"/>
          <ac:spMkLst>
            <pc:docMk/>
            <pc:sldMk cId="319054587" sldId="274"/>
            <ac:spMk id="8" creationId="{3867357C-7034-4FB1-B2CD-BC39C5DB05D1}"/>
          </ac:spMkLst>
        </pc:spChg>
        <pc:spChg chg="add mod">
          <ac:chgData name="Aleksandra Stefanović" userId="648d25f1-fea7-4803-8746-155d06dc44a5" providerId="ADAL" clId="{CD9658A9-4460-432F-B490-6B85B9896ACB}" dt="2020-04-06T07:26:24.590" v="8596" actId="20577"/>
          <ac:spMkLst>
            <pc:docMk/>
            <pc:sldMk cId="319054587" sldId="274"/>
            <ac:spMk id="11" creationId="{63386024-1C07-409C-BB73-8EE552AFC5B8}"/>
          </ac:spMkLst>
        </pc:spChg>
        <pc:spChg chg="add mod">
          <ac:chgData name="Aleksandra Stefanović" userId="648d25f1-fea7-4803-8746-155d06dc44a5" providerId="ADAL" clId="{CD9658A9-4460-432F-B490-6B85B9896ACB}" dt="2020-04-06T07:45:26.697" v="8823" actId="14100"/>
          <ac:spMkLst>
            <pc:docMk/>
            <pc:sldMk cId="319054587" sldId="274"/>
            <ac:spMk id="15" creationId="{C2F8394A-6A42-4D95-824A-AB31E2AC4275}"/>
          </ac:spMkLst>
        </pc:spChg>
        <pc:spChg chg="add mod">
          <ac:chgData name="Aleksandra Stefanović" userId="648d25f1-fea7-4803-8746-155d06dc44a5" providerId="ADAL" clId="{CD9658A9-4460-432F-B490-6B85B9896ACB}" dt="2020-04-06T07:48:23.213" v="8926" actId="1076"/>
          <ac:spMkLst>
            <pc:docMk/>
            <pc:sldMk cId="319054587" sldId="274"/>
            <ac:spMk id="16" creationId="{E751840B-494A-4478-96F0-9DF3FD28EEB0}"/>
          </ac:spMkLst>
        </pc:spChg>
        <pc:spChg chg="add mod">
          <ac:chgData name="Aleksandra Stefanović" userId="648d25f1-fea7-4803-8746-155d06dc44a5" providerId="ADAL" clId="{CD9658A9-4460-432F-B490-6B85B9896ACB}" dt="2020-04-06T09:25:29.330" v="10052" actId="1076"/>
          <ac:spMkLst>
            <pc:docMk/>
            <pc:sldMk cId="319054587" sldId="274"/>
            <ac:spMk id="17" creationId="{DD301B22-67C3-4494-B9EB-C6EED943876F}"/>
          </ac:spMkLst>
        </pc:spChg>
        <pc:picChg chg="add del mod">
          <ac:chgData name="Aleksandra Stefanović" userId="648d25f1-fea7-4803-8746-155d06dc44a5" providerId="ADAL" clId="{CD9658A9-4460-432F-B490-6B85B9896ACB}" dt="2020-04-06T06:46:11.589" v="8303" actId="478"/>
          <ac:picMkLst>
            <pc:docMk/>
            <pc:sldMk cId="319054587" sldId="274"/>
            <ac:picMk id="3" creationId="{13F7BA2C-6A00-4292-8354-E41DEA167F6D}"/>
          </ac:picMkLst>
        </pc:picChg>
        <pc:picChg chg="add mod">
          <ac:chgData name="Aleksandra Stefanović" userId="648d25f1-fea7-4803-8746-155d06dc44a5" providerId="ADAL" clId="{CD9658A9-4460-432F-B490-6B85B9896ACB}" dt="2020-04-06T07:21:08.015" v="8532" actId="1076"/>
          <ac:picMkLst>
            <pc:docMk/>
            <pc:sldMk cId="319054587" sldId="274"/>
            <ac:picMk id="5" creationId="{55BD6249-BA33-414A-B5D5-8E8228F9CABC}"/>
          </ac:picMkLst>
        </pc:picChg>
        <pc:picChg chg="add mod">
          <ac:chgData name="Aleksandra Stefanović" userId="648d25f1-fea7-4803-8746-155d06dc44a5" providerId="ADAL" clId="{CD9658A9-4460-432F-B490-6B85B9896ACB}" dt="2020-04-06T07:15:14.930" v="8475" actId="1076"/>
          <ac:picMkLst>
            <pc:docMk/>
            <pc:sldMk cId="319054587" sldId="274"/>
            <ac:picMk id="6" creationId="{61EA4368-FAF9-44B3-A360-79FE31A21FA8}"/>
          </ac:picMkLst>
        </pc:picChg>
        <pc:picChg chg="add del mod">
          <ac:chgData name="Aleksandra Stefanović" userId="648d25f1-fea7-4803-8746-155d06dc44a5" providerId="ADAL" clId="{CD9658A9-4460-432F-B490-6B85B9896ACB}" dt="2020-04-06T07:18:53.103" v="8514" actId="478"/>
          <ac:picMkLst>
            <pc:docMk/>
            <pc:sldMk cId="319054587" sldId="274"/>
            <ac:picMk id="1026" creationId="{22504284-91DD-4E46-A121-34C33436C2F1}"/>
          </ac:picMkLst>
        </pc:picChg>
        <pc:picChg chg="add mod">
          <ac:chgData name="Aleksandra Stefanović" userId="648d25f1-fea7-4803-8746-155d06dc44a5" providerId="ADAL" clId="{CD9658A9-4460-432F-B490-6B85B9896ACB}" dt="2020-04-09T06:45:58" v="27844" actId="1076"/>
          <ac:picMkLst>
            <pc:docMk/>
            <pc:sldMk cId="319054587" sldId="274"/>
            <ac:picMk id="1028" creationId="{397607A9-5273-40E5-8DE8-F5CC4D05DC5A}"/>
          </ac:picMkLst>
        </pc:picChg>
        <pc:picChg chg="add mod">
          <ac:chgData name="Aleksandra Stefanović" userId="648d25f1-fea7-4803-8746-155d06dc44a5" providerId="ADAL" clId="{CD9658A9-4460-432F-B490-6B85B9896ACB}" dt="2020-04-06T07:46:11.991" v="8859" actId="14100"/>
          <ac:picMkLst>
            <pc:docMk/>
            <pc:sldMk cId="319054587" sldId="274"/>
            <ac:picMk id="1030" creationId="{8C520D8F-1F54-4B54-91AB-0ADC81CA0DE0}"/>
          </ac:picMkLst>
        </pc:picChg>
        <pc:picChg chg="add mod">
          <ac:chgData name="Aleksandra Stefanović" userId="648d25f1-fea7-4803-8746-155d06dc44a5" providerId="ADAL" clId="{CD9658A9-4460-432F-B490-6B85B9896ACB}" dt="2020-04-08T15:12:30.557" v="27438" actId="1076"/>
          <ac:picMkLst>
            <pc:docMk/>
            <pc:sldMk cId="319054587" sldId="274"/>
            <ac:picMk id="1032" creationId="{669D6F11-B604-4379-A05D-1E6063AAEC35}"/>
          </ac:picMkLst>
        </pc:picChg>
        <pc:picChg chg="add mod">
          <ac:chgData name="Aleksandra Stefanović" userId="648d25f1-fea7-4803-8746-155d06dc44a5" providerId="ADAL" clId="{CD9658A9-4460-432F-B490-6B85B9896ACB}" dt="2020-04-06T09:25:31.202" v="10053" actId="1076"/>
          <ac:picMkLst>
            <pc:docMk/>
            <pc:sldMk cId="319054587" sldId="274"/>
            <ac:picMk id="1034" creationId="{560846A2-80F6-40C7-97D8-E3AC547F19E9}"/>
          </ac:picMkLst>
        </pc:picChg>
      </pc:sldChg>
      <pc:sldChg chg="addSp delSp modSp add del setBg">
        <pc:chgData name="Aleksandra Stefanović" userId="648d25f1-fea7-4803-8746-155d06dc44a5" providerId="ADAL" clId="{CD9658A9-4460-432F-B490-6B85B9896ACB}" dt="2020-04-08T12:53:54.317" v="26468" actId="47"/>
        <pc:sldMkLst>
          <pc:docMk/>
          <pc:sldMk cId="76522803" sldId="275"/>
        </pc:sldMkLst>
        <pc:spChg chg="add mod">
          <ac:chgData name="Aleksandra Stefanović" userId="648d25f1-fea7-4803-8746-155d06dc44a5" providerId="ADAL" clId="{CD9658A9-4460-432F-B490-6B85B9896ACB}" dt="2020-04-06T19:02:02.142" v="14476" actId="1076"/>
          <ac:spMkLst>
            <pc:docMk/>
            <pc:sldMk cId="76522803" sldId="275"/>
            <ac:spMk id="5" creationId="{45F165FA-39C8-4374-B973-9655E1A32370}"/>
          </ac:spMkLst>
        </pc:spChg>
        <pc:spChg chg="add mod">
          <ac:chgData name="Aleksandra Stefanović" userId="648d25f1-fea7-4803-8746-155d06dc44a5" providerId="ADAL" clId="{CD9658A9-4460-432F-B490-6B85B9896ACB}" dt="2020-04-06T18:55:45.275" v="14227" actId="1076"/>
          <ac:spMkLst>
            <pc:docMk/>
            <pc:sldMk cId="76522803" sldId="275"/>
            <ac:spMk id="9" creationId="{B0BC43C6-CA36-43DD-A4A3-64432F8B3A75}"/>
          </ac:spMkLst>
        </pc:spChg>
        <pc:spChg chg="add mod">
          <ac:chgData name="Aleksandra Stefanović" userId="648d25f1-fea7-4803-8746-155d06dc44a5" providerId="ADAL" clId="{CD9658A9-4460-432F-B490-6B85B9896ACB}" dt="2020-04-06T19:02:05.637" v="14477" actId="1076"/>
          <ac:spMkLst>
            <pc:docMk/>
            <pc:sldMk cId="76522803" sldId="275"/>
            <ac:spMk id="11" creationId="{A161C8D7-2507-4DA3-9758-200BC69C07A3}"/>
          </ac:spMkLst>
        </pc:spChg>
        <pc:spChg chg="add del mod">
          <ac:chgData name="Aleksandra Stefanović" userId="648d25f1-fea7-4803-8746-155d06dc44a5" providerId="ADAL" clId="{CD9658A9-4460-432F-B490-6B85B9896ACB}" dt="2020-04-06T18:36:31.558" v="13963" actId="21"/>
          <ac:spMkLst>
            <pc:docMk/>
            <pc:sldMk cId="76522803" sldId="275"/>
            <ac:spMk id="13" creationId="{49A3CE20-5C46-4FE8-B45E-6686FF7F3723}"/>
          </ac:spMkLst>
        </pc:spChg>
        <pc:spChg chg="add del mod">
          <ac:chgData name="Aleksandra Stefanović" userId="648d25f1-fea7-4803-8746-155d06dc44a5" providerId="ADAL" clId="{CD9658A9-4460-432F-B490-6B85B9896ACB}" dt="2020-04-06T18:36:31.558" v="13963" actId="21"/>
          <ac:spMkLst>
            <pc:docMk/>
            <pc:sldMk cId="76522803" sldId="275"/>
            <ac:spMk id="16" creationId="{033221A0-0EC2-4530-82DA-0AFCC98EC627}"/>
          </ac:spMkLst>
        </pc:spChg>
        <pc:spChg chg="add del mod">
          <ac:chgData name="Aleksandra Stefanović" userId="648d25f1-fea7-4803-8746-155d06dc44a5" providerId="ADAL" clId="{CD9658A9-4460-432F-B490-6B85B9896ACB}" dt="2020-04-06T18:36:31.558" v="13963" actId="21"/>
          <ac:spMkLst>
            <pc:docMk/>
            <pc:sldMk cId="76522803" sldId="275"/>
            <ac:spMk id="18" creationId="{507C9101-8EAF-4069-9666-A626CB23EE82}"/>
          </ac:spMkLst>
        </pc:spChg>
        <pc:spChg chg="add del mod">
          <ac:chgData name="Aleksandra Stefanović" userId="648d25f1-fea7-4803-8746-155d06dc44a5" providerId="ADAL" clId="{CD9658A9-4460-432F-B490-6B85B9896ACB}" dt="2020-04-06T18:34:59.616" v="13941" actId="21"/>
          <ac:spMkLst>
            <pc:docMk/>
            <pc:sldMk cId="76522803" sldId="275"/>
            <ac:spMk id="20" creationId="{37389A89-9338-4E24-A9E3-A94E5CBE82AF}"/>
          </ac:spMkLst>
        </pc:spChg>
        <pc:spChg chg="add mod">
          <ac:chgData name="Aleksandra Stefanović" userId="648d25f1-fea7-4803-8746-155d06dc44a5" providerId="ADAL" clId="{CD9658A9-4460-432F-B490-6B85B9896ACB}" dt="2020-04-06T18:58:59.008" v="14300" actId="1076"/>
          <ac:spMkLst>
            <pc:docMk/>
            <pc:sldMk cId="76522803" sldId="275"/>
            <ac:spMk id="24" creationId="{59B729B9-235B-482D-ABF8-5A998ACCCF26}"/>
          </ac:spMkLst>
        </pc:spChg>
        <pc:spChg chg="add mod">
          <ac:chgData name="Aleksandra Stefanović" userId="648d25f1-fea7-4803-8746-155d06dc44a5" providerId="ADAL" clId="{CD9658A9-4460-432F-B490-6B85B9896ACB}" dt="2020-04-06T18:53:06.677" v="14177" actId="1076"/>
          <ac:spMkLst>
            <pc:docMk/>
            <pc:sldMk cId="76522803" sldId="275"/>
            <ac:spMk id="32" creationId="{FCB4DBD6-9F0D-4326-84EF-9E7E5B92A011}"/>
          </ac:spMkLst>
        </pc:spChg>
        <pc:spChg chg="add mod">
          <ac:chgData name="Aleksandra Stefanović" userId="648d25f1-fea7-4803-8746-155d06dc44a5" providerId="ADAL" clId="{CD9658A9-4460-432F-B490-6B85B9896ACB}" dt="2020-04-06T18:53:14.084" v="14188" actId="1076"/>
          <ac:spMkLst>
            <pc:docMk/>
            <pc:sldMk cId="76522803" sldId="275"/>
            <ac:spMk id="33" creationId="{0D375F8E-A227-4B22-BCFE-765671905CC2}"/>
          </ac:spMkLst>
        </pc:spChg>
        <pc:spChg chg="add mod">
          <ac:chgData name="Aleksandra Stefanović" userId="648d25f1-fea7-4803-8746-155d06dc44a5" providerId="ADAL" clId="{CD9658A9-4460-432F-B490-6B85B9896ACB}" dt="2020-04-06T18:53:23.856" v="14198" actId="1076"/>
          <ac:spMkLst>
            <pc:docMk/>
            <pc:sldMk cId="76522803" sldId="275"/>
            <ac:spMk id="34" creationId="{9C47CA7B-F8D3-4E04-8D8A-2E4EE3FFA3D1}"/>
          </ac:spMkLst>
        </pc:spChg>
        <pc:spChg chg="add mod">
          <ac:chgData name="Aleksandra Stefanović" userId="648d25f1-fea7-4803-8746-155d06dc44a5" providerId="ADAL" clId="{CD9658A9-4460-432F-B490-6B85B9896ACB}" dt="2020-04-06T18:58:47.449" v="14298" actId="20577"/>
          <ac:spMkLst>
            <pc:docMk/>
            <pc:sldMk cId="76522803" sldId="275"/>
            <ac:spMk id="36" creationId="{71F7E0B5-C68E-411A-99FE-5D47EF44EEDC}"/>
          </ac:spMkLst>
        </pc:spChg>
        <pc:graphicFrameChg chg="add del">
          <ac:chgData name="Aleksandra Stefanović" userId="648d25f1-fea7-4803-8746-155d06dc44a5" providerId="ADAL" clId="{CD9658A9-4460-432F-B490-6B85B9896ACB}" dt="2020-04-06T15:46:57.063" v="12545" actId="478"/>
          <ac:graphicFrameMkLst>
            <pc:docMk/>
            <pc:sldMk cId="76522803" sldId="275"/>
            <ac:graphicFrameMk id="4" creationId="{29CF3085-B073-4BC5-AE17-56A0C5FB7491}"/>
          </ac:graphicFrameMkLst>
        </pc:graphicFrameChg>
        <pc:graphicFrameChg chg="add del">
          <ac:chgData name="Aleksandra Stefanović" userId="648d25f1-fea7-4803-8746-155d06dc44a5" providerId="ADAL" clId="{CD9658A9-4460-432F-B490-6B85B9896ACB}" dt="2020-04-06T15:46:21.578" v="12512"/>
          <ac:graphicFrameMkLst>
            <pc:docMk/>
            <pc:sldMk cId="76522803" sldId="275"/>
            <ac:graphicFrameMk id="6" creationId="{2D15D9FC-BCD6-45D8-ADF5-C78DC92FD70D}"/>
          </ac:graphicFrameMkLst>
        </pc:graphicFrameChg>
        <pc:picChg chg="add mod modCrop">
          <ac:chgData name="Aleksandra Stefanović" userId="648d25f1-fea7-4803-8746-155d06dc44a5" providerId="ADAL" clId="{CD9658A9-4460-432F-B490-6B85B9896ACB}" dt="2020-04-06T18:37:16.944" v="13975" actId="1076"/>
          <ac:picMkLst>
            <pc:docMk/>
            <pc:sldMk cId="76522803" sldId="275"/>
            <ac:picMk id="3" creationId="{EF714FA5-71CB-4645-BC03-218764BD75BF}"/>
          </ac:picMkLst>
        </pc:picChg>
        <pc:picChg chg="add mod">
          <ac:chgData name="Aleksandra Stefanović" userId="648d25f1-fea7-4803-8746-155d06dc44a5" providerId="ADAL" clId="{CD9658A9-4460-432F-B490-6B85B9896ACB}" dt="2020-04-06T18:54:42.059" v="14210" actId="1076"/>
          <ac:picMkLst>
            <pc:docMk/>
            <pc:sldMk cId="76522803" sldId="275"/>
            <ac:picMk id="9218" creationId="{9B1EACBA-74F0-4655-BF40-60F6501FB246}"/>
          </ac:picMkLst>
        </pc:picChg>
        <pc:picChg chg="add mod">
          <ac:chgData name="Aleksandra Stefanović" userId="648d25f1-fea7-4803-8746-155d06dc44a5" providerId="ADAL" clId="{CD9658A9-4460-432F-B490-6B85B9896ACB}" dt="2020-04-06T18:55:41.934" v="14226" actId="1076"/>
          <ac:picMkLst>
            <pc:docMk/>
            <pc:sldMk cId="76522803" sldId="275"/>
            <ac:picMk id="9220" creationId="{75E6E52D-2505-4DA0-8BD1-488D05FEFEE0}"/>
          </ac:picMkLst>
        </pc:picChg>
        <pc:picChg chg="add mod">
          <ac:chgData name="Aleksandra Stefanović" userId="648d25f1-fea7-4803-8746-155d06dc44a5" providerId="ADAL" clId="{CD9658A9-4460-432F-B490-6B85B9896ACB}" dt="2020-04-06T18:58:39.263" v="14290" actId="1076"/>
          <ac:picMkLst>
            <pc:docMk/>
            <pc:sldMk cId="76522803" sldId="275"/>
            <ac:picMk id="9222" creationId="{566B11E7-4B14-4966-82F0-BC5AC6B42377}"/>
          </ac:picMkLst>
        </pc:picChg>
        <pc:picChg chg="add del mod">
          <ac:chgData name="Aleksandra Stefanović" userId="648d25f1-fea7-4803-8746-155d06dc44a5" providerId="ADAL" clId="{CD9658A9-4460-432F-B490-6B85B9896ACB}" dt="2020-04-06T18:36:31.558" v="13963" actId="21"/>
          <ac:picMkLst>
            <pc:docMk/>
            <pc:sldMk cId="76522803" sldId="275"/>
            <ac:picMk id="9224" creationId="{BF494483-3ECF-4632-9287-C844FA1B2C35}"/>
          </ac:picMkLst>
        </pc:picChg>
        <pc:picChg chg="add del mod">
          <ac:chgData name="Aleksandra Stefanović" userId="648d25f1-fea7-4803-8746-155d06dc44a5" providerId="ADAL" clId="{CD9658A9-4460-432F-B490-6B85B9896ACB}" dt="2020-04-06T17:10:29.863" v="12745" actId="478"/>
          <ac:picMkLst>
            <pc:docMk/>
            <pc:sldMk cId="76522803" sldId="275"/>
            <ac:picMk id="9226" creationId="{E534B04C-6201-4538-96FE-7A265408A2AB}"/>
          </ac:picMkLst>
        </pc:picChg>
        <pc:picChg chg="add del mod">
          <ac:chgData name="Aleksandra Stefanović" userId="648d25f1-fea7-4803-8746-155d06dc44a5" providerId="ADAL" clId="{CD9658A9-4460-432F-B490-6B85B9896ACB}" dt="2020-04-06T18:36:31.558" v="13963" actId="21"/>
          <ac:picMkLst>
            <pc:docMk/>
            <pc:sldMk cId="76522803" sldId="275"/>
            <ac:picMk id="9228" creationId="{7AB6EE87-08B0-412C-8C37-DD5F66C08DF8}"/>
          </ac:picMkLst>
        </pc:picChg>
        <pc:picChg chg="add del mod">
          <ac:chgData name="Aleksandra Stefanović" userId="648d25f1-fea7-4803-8746-155d06dc44a5" providerId="ADAL" clId="{CD9658A9-4460-432F-B490-6B85B9896ACB}" dt="2020-04-06T18:36:31.558" v="13963" actId="21"/>
          <ac:picMkLst>
            <pc:docMk/>
            <pc:sldMk cId="76522803" sldId="275"/>
            <ac:picMk id="9230" creationId="{0ED38DDB-5DFD-4A26-BEB7-985B99107980}"/>
          </ac:picMkLst>
        </pc:picChg>
        <pc:picChg chg="add del mod">
          <ac:chgData name="Aleksandra Stefanović" userId="648d25f1-fea7-4803-8746-155d06dc44a5" providerId="ADAL" clId="{CD9658A9-4460-432F-B490-6B85B9896ACB}" dt="2020-04-06T18:34:59.616" v="13941" actId="21"/>
          <ac:picMkLst>
            <pc:docMk/>
            <pc:sldMk cId="76522803" sldId="275"/>
            <ac:picMk id="9232" creationId="{5F7195E1-7F67-4831-92E0-0EC20BDDF51B}"/>
          </ac:picMkLst>
        </pc:picChg>
        <pc:picChg chg="add del mod">
          <ac:chgData name="Aleksandra Stefanović" userId="648d25f1-fea7-4803-8746-155d06dc44a5" providerId="ADAL" clId="{CD9658A9-4460-432F-B490-6B85B9896ACB}" dt="2020-04-06T17:25:43.727" v="13182"/>
          <ac:picMkLst>
            <pc:docMk/>
            <pc:sldMk cId="76522803" sldId="275"/>
            <ac:picMk id="9234" creationId="{59A0EE50-EAB2-451C-9478-667FC7B3A94D}"/>
          </ac:picMkLst>
        </pc:picChg>
        <pc:picChg chg="add mod">
          <ac:chgData name="Aleksandra Stefanović" userId="648d25f1-fea7-4803-8746-155d06dc44a5" providerId="ADAL" clId="{CD9658A9-4460-432F-B490-6B85B9896ACB}" dt="2020-04-06T18:58:56.185" v="14299" actId="1076"/>
          <ac:picMkLst>
            <pc:docMk/>
            <pc:sldMk cId="76522803" sldId="275"/>
            <ac:picMk id="9236" creationId="{7992DCCD-4CE6-4362-970C-05433A55C9B4}"/>
          </ac:picMkLst>
        </pc:picChg>
        <pc:picChg chg="add del">
          <ac:chgData name="Aleksandra Stefanović" userId="648d25f1-fea7-4803-8746-155d06dc44a5" providerId="ADAL" clId="{CD9658A9-4460-432F-B490-6B85B9896ACB}" dt="2020-04-06T17:26:33.380" v="13197" actId="478"/>
          <ac:picMkLst>
            <pc:docMk/>
            <pc:sldMk cId="76522803" sldId="275"/>
            <ac:picMk id="9238" creationId="{F20FA4DA-2A27-406B-95AE-4795F43DEA90}"/>
          </ac:picMkLst>
        </pc:picChg>
        <pc:picChg chg="add del mod">
          <ac:chgData name="Aleksandra Stefanović" userId="648d25f1-fea7-4803-8746-155d06dc44a5" providerId="ADAL" clId="{CD9658A9-4460-432F-B490-6B85B9896ACB}" dt="2020-04-06T18:48:06.613" v="14031" actId="478"/>
          <ac:picMkLst>
            <pc:docMk/>
            <pc:sldMk cId="76522803" sldId="275"/>
            <ac:picMk id="9240" creationId="{06AB151A-8E6B-46CF-8189-1BBB134BD915}"/>
          </ac:picMkLst>
        </pc:picChg>
        <pc:picChg chg="add del mod">
          <ac:chgData name="Aleksandra Stefanović" userId="648d25f1-fea7-4803-8746-155d06dc44a5" providerId="ADAL" clId="{CD9658A9-4460-432F-B490-6B85B9896ACB}" dt="2020-04-06T18:48:07.160" v="14032" actId="478"/>
          <ac:picMkLst>
            <pc:docMk/>
            <pc:sldMk cId="76522803" sldId="275"/>
            <ac:picMk id="9242" creationId="{E4C7FAF8-9950-441E-9649-76D8D2CB296B}"/>
          </ac:picMkLst>
        </pc:picChg>
        <pc:picChg chg="add del mod">
          <ac:chgData name="Aleksandra Stefanović" userId="648d25f1-fea7-4803-8746-155d06dc44a5" providerId="ADAL" clId="{CD9658A9-4460-432F-B490-6B85B9896ACB}" dt="2020-04-06T18:48:08.148" v="14033" actId="478"/>
          <ac:picMkLst>
            <pc:docMk/>
            <pc:sldMk cId="76522803" sldId="275"/>
            <ac:picMk id="9244" creationId="{1174EFE6-8BFE-44C2-8469-C94CB460EE7D}"/>
          </ac:picMkLst>
        </pc:picChg>
        <pc:picChg chg="add del mod">
          <ac:chgData name="Aleksandra Stefanović" userId="648d25f1-fea7-4803-8746-155d06dc44a5" providerId="ADAL" clId="{CD9658A9-4460-432F-B490-6B85B9896ACB}" dt="2020-04-06T18:48:08.615" v="14034" actId="478"/>
          <ac:picMkLst>
            <pc:docMk/>
            <pc:sldMk cId="76522803" sldId="275"/>
            <ac:picMk id="9246" creationId="{5D69BE97-EE07-498E-BF02-CA09CBD7EF4B}"/>
          </ac:picMkLst>
        </pc:picChg>
        <pc:picChg chg="add mod">
          <ac:chgData name="Aleksandra Stefanović" userId="648d25f1-fea7-4803-8746-155d06dc44a5" providerId="ADAL" clId="{CD9658A9-4460-432F-B490-6B85B9896ACB}" dt="2020-04-06T18:52:34.765" v="14159" actId="1076"/>
          <ac:picMkLst>
            <pc:docMk/>
            <pc:sldMk cId="76522803" sldId="275"/>
            <ac:picMk id="9248" creationId="{55B63A3F-B29D-464E-AA01-4AC4A80428C0}"/>
          </ac:picMkLst>
        </pc:picChg>
        <pc:picChg chg="add mod">
          <ac:chgData name="Aleksandra Stefanović" userId="648d25f1-fea7-4803-8746-155d06dc44a5" providerId="ADAL" clId="{CD9658A9-4460-432F-B490-6B85B9896ACB}" dt="2020-04-06T18:52:48.118" v="14167" actId="1076"/>
          <ac:picMkLst>
            <pc:docMk/>
            <pc:sldMk cId="76522803" sldId="275"/>
            <ac:picMk id="9250" creationId="{6B11AE7D-87D7-4F7A-B3E5-DA0E13ED3E88}"/>
          </ac:picMkLst>
        </pc:picChg>
        <pc:picChg chg="add mod">
          <ac:chgData name="Aleksandra Stefanović" userId="648d25f1-fea7-4803-8746-155d06dc44a5" providerId="ADAL" clId="{CD9658A9-4460-432F-B490-6B85B9896ACB}" dt="2020-04-06T18:52:31.237" v="14158" actId="14100"/>
          <ac:picMkLst>
            <pc:docMk/>
            <pc:sldMk cId="76522803" sldId="275"/>
            <ac:picMk id="9252" creationId="{177E71BC-A72F-47A6-8CD5-0C75554EA8D1}"/>
          </ac:picMkLst>
        </pc:picChg>
        <pc:picChg chg="add mod">
          <ac:chgData name="Aleksandra Stefanović" userId="648d25f1-fea7-4803-8746-155d06dc44a5" providerId="ADAL" clId="{CD9658A9-4460-432F-B490-6B85B9896ACB}" dt="2020-04-06T18:58:40.513" v="14291" actId="1076"/>
          <ac:picMkLst>
            <pc:docMk/>
            <pc:sldMk cId="76522803" sldId="275"/>
            <ac:picMk id="9254" creationId="{AFA9325C-12B7-4DA3-AFCD-C08A459AB914}"/>
          </ac:picMkLst>
        </pc:picChg>
      </pc:sldChg>
      <pc:sldChg chg="addSp delSp modSp add setBg">
        <pc:chgData name="Aleksandra Stefanović" userId="648d25f1-fea7-4803-8746-155d06dc44a5" providerId="ADAL" clId="{CD9658A9-4460-432F-B490-6B85B9896ACB}" dt="2020-04-09T07:35:32.548" v="28060" actId="1076"/>
        <pc:sldMkLst>
          <pc:docMk/>
          <pc:sldMk cId="3156569404" sldId="276"/>
        </pc:sldMkLst>
        <pc:spChg chg="add del">
          <ac:chgData name="Aleksandra Stefanović" userId="648d25f1-fea7-4803-8746-155d06dc44a5" providerId="ADAL" clId="{CD9658A9-4460-432F-B490-6B85B9896ACB}" dt="2020-04-09T07:27:13.830" v="27904"/>
          <ac:spMkLst>
            <pc:docMk/>
            <pc:sldMk cId="3156569404" sldId="276"/>
            <ac:spMk id="2" creationId="{119333B2-1B7A-4105-B7AB-93DCC2E67C8F}"/>
          </ac:spMkLst>
        </pc:spChg>
        <pc:spChg chg="add mod">
          <ac:chgData name="Aleksandra Stefanović" userId="648d25f1-fea7-4803-8746-155d06dc44a5" providerId="ADAL" clId="{CD9658A9-4460-432F-B490-6B85B9896ACB}" dt="2020-04-09T07:30:47.960" v="27950" actId="14100"/>
          <ac:spMkLst>
            <pc:docMk/>
            <pc:sldMk cId="3156569404" sldId="276"/>
            <ac:spMk id="10" creationId="{91C8E39F-54EC-4A3C-A687-0DE0F0C5FBB6}"/>
          </ac:spMkLst>
        </pc:spChg>
        <pc:spChg chg="add mod">
          <ac:chgData name="Aleksandra Stefanović" userId="648d25f1-fea7-4803-8746-155d06dc44a5" providerId="ADAL" clId="{CD9658A9-4460-432F-B490-6B85B9896ACB}" dt="2020-04-09T07:30:43.862" v="27948" actId="14100"/>
          <ac:spMkLst>
            <pc:docMk/>
            <pc:sldMk cId="3156569404" sldId="276"/>
            <ac:spMk id="12" creationId="{02131490-CF9E-48D8-823C-4E4C9B69887C}"/>
          </ac:spMkLst>
        </pc:spChg>
        <pc:spChg chg="add del mod">
          <ac:chgData name="Aleksandra Stefanović" userId="648d25f1-fea7-4803-8746-155d06dc44a5" providerId="ADAL" clId="{CD9658A9-4460-432F-B490-6B85B9896ACB}" dt="2020-04-09T07:26:39.356" v="27902" actId="478"/>
          <ac:spMkLst>
            <pc:docMk/>
            <pc:sldMk cId="3156569404" sldId="276"/>
            <ac:spMk id="14" creationId="{A1659E2A-BBB1-4F01-AF91-AD27349E1C07}"/>
          </ac:spMkLst>
        </pc:spChg>
        <pc:spChg chg="add mod">
          <ac:chgData name="Aleksandra Stefanović" userId="648d25f1-fea7-4803-8746-155d06dc44a5" providerId="ADAL" clId="{CD9658A9-4460-432F-B490-6B85B9896ACB}" dt="2020-04-09T07:35:30.760" v="28059" actId="1076"/>
          <ac:spMkLst>
            <pc:docMk/>
            <pc:sldMk cId="3156569404" sldId="276"/>
            <ac:spMk id="16" creationId="{E23DB780-E64D-4EC3-A457-2A35A504A0AF}"/>
          </ac:spMkLst>
        </pc:spChg>
        <pc:spChg chg="add mod">
          <ac:chgData name="Aleksandra Stefanović" userId="648d25f1-fea7-4803-8746-155d06dc44a5" providerId="ADAL" clId="{CD9658A9-4460-432F-B490-6B85B9896ACB}" dt="2020-04-09T07:35:18.174" v="28056" actId="14100"/>
          <ac:spMkLst>
            <pc:docMk/>
            <pc:sldMk cId="3156569404" sldId="276"/>
            <ac:spMk id="18" creationId="{E31E145C-029B-41EF-99CD-314624C651C9}"/>
          </ac:spMkLst>
        </pc:spChg>
        <pc:spChg chg="add mod">
          <ac:chgData name="Aleksandra Stefanović" userId="648d25f1-fea7-4803-8746-155d06dc44a5" providerId="ADAL" clId="{CD9658A9-4460-432F-B490-6B85B9896ACB}" dt="2020-04-09T07:30:45.627" v="27949" actId="14100"/>
          <ac:spMkLst>
            <pc:docMk/>
            <pc:sldMk cId="3156569404" sldId="276"/>
            <ac:spMk id="20" creationId="{35ACE3A9-8EE2-48D2-A0EB-0F3C2C2FEDCD}"/>
          </ac:spMkLst>
        </pc:spChg>
        <pc:spChg chg="add mod">
          <ac:chgData name="Aleksandra Stefanović" userId="648d25f1-fea7-4803-8746-155d06dc44a5" providerId="ADAL" clId="{CD9658A9-4460-432F-B490-6B85B9896ACB}" dt="2020-04-09T07:35:15.544" v="28055" actId="1076"/>
          <ac:spMkLst>
            <pc:docMk/>
            <pc:sldMk cId="3156569404" sldId="276"/>
            <ac:spMk id="21" creationId="{74807001-BA78-42B0-965D-F073C3330308}"/>
          </ac:spMkLst>
        </pc:spChg>
        <pc:spChg chg="add mod">
          <ac:chgData name="Aleksandra Stefanović" userId="648d25f1-fea7-4803-8746-155d06dc44a5" providerId="ADAL" clId="{CD9658A9-4460-432F-B490-6B85B9896ACB}" dt="2020-04-09T07:35:23.662" v="28057" actId="1076"/>
          <ac:spMkLst>
            <pc:docMk/>
            <pc:sldMk cId="3156569404" sldId="276"/>
            <ac:spMk id="22" creationId="{A1C5DD71-831F-4BA5-850B-9430424A0201}"/>
          </ac:spMkLst>
        </pc:spChg>
        <pc:picChg chg="add mod modCrop">
          <ac:chgData name="Aleksandra Stefanović" userId="648d25f1-fea7-4803-8746-155d06dc44a5" providerId="ADAL" clId="{CD9658A9-4460-432F-B490-6B85B9896ACB}" dt="2020-04-06T06:49:13.187" v="8338" actId="1076"/>
          <ac:picMkLst>
            <pc:docMk/>
            <pc:sldMk cId="3156569404" sldId="276"/>
            <ac:picMk id="3" creationId="{2D27D9D9-7DA0-458E-BF2B-B68055FACC85}"/>
          </ac:picMkLst>
        </pc:picChg>
        <pc:picChg chg="add del mod modCrop">
          <ac:chgData name="Aleksandra Stefanović" userId="648d25f1-fea7-4803-8746-155d06dc44a5" providerId="ADAL" clId="{CD9658A9-4460-432F-B490-6B85B9896ACB}" dt="2020-04-05T21:07:53.073" v="7939" actId="478"/>
          <ac:picMkLst>
            <pc:docMk/>
            <pc:sldMk cId="3156569404" sldId="276"/>
            <ac:picMk id="5" creationId="{B59E7098-8B76-4FC5-A61F-2C806FC06A9B}"/>
          </ac:picMkLst>
        </pc:picChg>
        <pc:picChg chg="add mod modCrop">
          <ac:chgData name="Aleksandra Stefanović" userId="648d25f1-fea7-4803-8746-155d06dc44a5" providerId="ADAL" clId="{CD9658A9-4460-432F-B490-6B85B9896ACB}" dt="2020-04-09T07:35:32.548" v="28060" actId="1076"/>
          <ac:picMkLst>
            <pc:docMk/>
            <pc:sldMk cId="3156569404" sldId="276"/>
            <ac:picMk id="7" creationId="{D6D5D6A6-08AD-4B01-BB59-E721057A46FD}"/>
          </ac:picMkLst>
        </pc:picChg>
        <pc:picChg chg="add del mod">
          <ac:chgData name="Aleksandra Stefanović" userId="648d25f1-fea7-4803-8746-155d06dc44a5" providerId="ADAL" clId="{CD9658A9-4460-432F-B490-6B85B9896ACB}" dt="2020-04-05T21:06:06.575" v="7877" actId="478"/>
          <ac:picMkLst>
            <pc:docMk/>
            <pc:sldMk cId="3156569404" sldId="276"/>
            <ac:picMk id="9" creationId="{5EBFFA57-50BC-449F-8D65-336EC2C3EC26}"/>
          </ac:picMkLst>
        </pc:picChg>
        <pc:picChg chg="add mod">
          <ac:chgData name="Aleksandra Stefanović" userId="648d25f1-fea7-4803-8746-155d06dc44a5" providerId="ADAL" clId="{CD9658A9-4460-432F-B490-6B85B9896ACB}" dt="2020-04-06T19:01:54.550" v="14475" actId="1076"/>
          <ac:picMkLst>
            <pc:docMk/>
            <pc:sldMk cId="3156569404" sldId="276"/>
            <ac:picMk id="11" creationId="{E1E78BF2-8566-4D8F-AD5D-71E0B24AB849}"/>
          </ac:picMkLst>
        </pc:picChg>
        <pc:picChg chg="add del mod modCrop">
          <ac:chgData name="Aleksandra Stefanović" userId="648d25f1-fea7-4803-8746-155d06dc44a5" providerId="ADAL" clId="{CD9658A9-4460-432F-B490-6B85B9896ACB}" dt="2020-04-09T07:26:38.319" v="27901" actId="478"/>
          <ac:picMkLst>
            <pc:docMk/>
            <pc:sldMk cId="3156569404" sldId="276"/>
            <ac:picMk id="13" creationId="{BA5BD2C2-C2D2-445C-B56E-8E2D2DD73B2B}"/>
          </ac:picMkLst>
        </pc:picChg>
        <pc:picChg chg="add mod modCrop">
          <ac:chgData name="Aleksandra Stefanović" userId="648d25f1-fea7-4803-8746-155d06dc44a5" providerId="ADAL" clId="{CD9658A9-4460-432F-B490-6B85B9896ACB}" dt="2020-04-06T06:32:16.985" v="8222" actId="1076"/>
          <ac:picMkLst>
            <pc:docMk/>
            <pc:sldMk cId="3156569404" sldId="276"/>
            <ac:picMk id="15" creationId="{883A246E-DDA7-4E81-ADA9-363D8697C51D}"/>
          </ac:picMkLst>
        </pc:picChg>
        <pc:picChg chg="add mod modCrop">
          <ac:chgData name="Aleksandra Stefanović" userId="648d25f1-fea7-4803-8746-155d06dc44a5" providerId="ADAL" clId="{CD9658A9-4460-432F-B490-6B85B9896ACB}" dt="2020-04-06T06:32:57.618" v="8235" actId="1076"/>
          <ac:picMkLst>
            <pc:docMk/>
            <pc:sldMk cId="3156569404" sldId="276"/>
            <ac:picMk id="17" creationId="{A04E5AC8-E2CD-483A-8273-26EB7E6BE11F}"/>
          </ac:picMkLst>
        </pc:picChg>
        <pc:picChg chg="add mod">
          <ac:chgData name="Aleksandra Stefanović" userId="648d25f1-fea7-4803-8746-155d06dc44a5" providerId="ADAL" clId="{CD9658A9-4460-432F-B490-6B85B9896ACB}" dt="2020-04-09T07:30:11.491" v="27939" actId="14100"/>
          <ac:picMkLst>
            <pc:docMk/>
            <pc:sldMk cId="3156569404" sldId="276"/>
            <ac:picMk id="19" creationId="{4D6D0562-F2FB-47A4-BA8A-B1D823EE90FE}"/>
          </ac:picMkLst>
        </pc:picChg>
        <pc:picChg chg="add del mod">
          <ac:chgData name="Aleksandra Stefanović" userId="648d25f1-fea7-4803-8746-155d06dc44a5" providerId="ADAL" clId="{CD9658A9-4460-432F-B490-6B85B9896ACB}" dt="2020-04-09T07:24:43.064" v="27866" actId="478"/>
          <ac:picMkLst>
            <pc:docMk/>
            <pc:sldMk cId="3156569404" sldId="276"/>
            <ac:picMk id="1026" creationId="{210FF916-EC99-4CA9-96C8-E2D106293657}"/>
          </ac:picMkLst>
        </pc:picChg>
        <pc:picChg chg="add mod">
          <ac:chgData name="Aleksandra Stefanović" userId="648d25f1-fea7-4803-8746-155d06dc44a5" providerId="ADAL" clId="{CD9658A9-4460-432F-B490-6B85B9896ACB}" dt="2020-04-09T07:35:10.376" v="28054" actId="1076"/>
          <ac:picMkLst>
            <pc:docMk/>
            <pc:sldMk cId="3156569404" sldId="276"/>
            <ac:picMk id="1028" creationId="{58BEEE74-B186-4CDC-9EF6-937BB742631D}"/>
          </ac:picMkLst>
        </pc:picChg>
        <pc:picChg chg="add mod">
          <ac:chgData name="Aleksandra Stefanović" userId="648d25f1-fea7-4803-8746-155d06dc44a5" providerId="ADAL" clId="{CD9658A9-4460-432F-B490-6B85B9896ACB}" dt="2020-04-09T07:35:25.146" v="28058" actId="1076"/>
          <ac:picMkLst>
            <pc:docMk/>
            <pc:sldMk cId="3156569404" sldId="276"/>
            <ac:picMk id="1030" creationId="{8DD6E714-CE20-41DE-BA22-7B832405EE1D}"/>
          </ac:picMkLst>
        </pc:picChg>
      </pc:sldChg>
      <pc:sldChg chg="addSp delSp modSp add ord setBg">
        <pc:chgData name="Aleksandra Stefanović" userId="648d25f1-fea7-4803-8746-155d06dc44a5" providerId="ADAL" clId="{CD9658A9-4460-432F-B490-6B85B9896ACB}" dt="2020-04-08T15:42:05.735" v="27813" actId="14100"/>
        <pc:sldMkLst>
          <pc:docMk/>
          <pc:sldMk cId="3328774910" sldId="277"/>
        </pc:sldMkLst>
        <pc:spChg chg="add del">
          <ac:chgData name="Aleksandra Stefanović" userId="648d25f1-fea7-4803-8746-155d06dc44a5" providerId="ADAL" clId="{CD9658A9-4460-432F-B490-6B85B9896ACB}" dt="2020-04-06T11:00:18.654" v="10166" actId="478"/>
          <ac:spMkLst>
            <pc:docMk/>
            <pc:sldMk cId="3328774910" sldId="277"/>
            <ac:spMk id="2" creationId="{A9CA2340-FE1B-48E3-A806-6199D9AF04EE}"/>
          </ac:spMkLst>
        </pc:spChg>
        <pc:spChg chg="add mod">
          <ac:chgData name="Aleksandra Stefanović" userId="648d25f1-fea7-4803-8746-155d06dc44a5" providerId="ADAL" clId="{CD9658A9-4460-432F-B490-6B85B9896ACB}" dt="2020-04-08T15:35:43.353" v="27732" actId="1076"/>
          <ac:spMkLst>
            <pc:docMk/>
            <pc:sldMk cId="3328774910" sldId="277"/>
            <ac:spMk id="10" creationId="{0CEB81EF-56EE-4D40-A8FB-422462AA56F8}"/>
          </ac:spMkLst>
        </pc:spChg>
        <pc:spChg chg="add mod">
          <ac:chgData name="Aleksandra Stefanović" userId="648d25f1-fea7-4803-8746-155d06dc44a5" providerId="ADAL" clId="{CD9658A9-4460-432F-B490-6B85B9896ACB}" dt="2020-04-08T15:42:00.632" v="27811" actId="1076"/>
          <ac:spMkLst>
            <pc:docMk/>
            <pc:sldMk cId="3328774910" sldId="277"/>
            <ac:spMk id="11" creationId="{804CDC95-6AF6-49AD-B69C-A32C520A8558}"/>
          </ac:spMkLst>
        </pc:spChg>
        <pc:spChg chg="add mod">
          <ac:chgData name="Aleksandra Stefanović" userId="648d25f1-fea7-4803-8746-155d06dc44a5" providerId="ADAL" clId="{CD9658A9-4460-432F-B490-6B85B9896ACB}" dt="2020-04-08T15:41:57.493" v="27810" actId="1076"/>
          <ac:spMkLst>
            <pc:docMk/>
            <pc:sldMk cId="3328774910" sldId="277"/>
            <ac:spMk id="12" creationId="{0DFF19F0-C794-4BFE-88CA-BC5C83BDB7AA}"/>
          </ac:spMkLst>
        </pc:spChg>
        <pc:spChg chg="add mod">
          <ac:chgData name="Aleksandra Stefanović" userId="648d25f1-fea7-4803-8746-155d06dc44a5" providerId="ADAL" clId="{CD9658A9-4460-432F-B490-6B85B9896ACB}" dt="2020-04-08T15:41:38.349" v="27805" actId="1076"/>
          <ac:spMkLst>
            <pc:docMk/>
            <pc:sldMk cId="3328774910" sldId="277"/>
            <ac:spMk id="14" creationId="{51A58E41-7097-4E4E-8CEF-90DE9497D220}"/>
          </ac:spMkLst>
        </pc:spChg>
        <pc:spChg chg="add mod">
          <ac:chgData name="Aleksandra Stefanović" userId="648d25f1-fea7-4803-8746-155d06dc44a5" providerId="ADAL" clId="{CD9658A9-4460-432F-B490-6B85B9896ACB}" dt="2020-04-08T15:40:57.923" v="27793" actId="1076"/>
          <ac:spMkLst>
            <pc:docMk/>
            <pc:sldMk cId="3328774910" sldId="277"/>
            <ac:spMk id="15" creationId="{C7C2CAEC-CD8B-4EC1-80F2-148D7EB29086}"/>
          </ac:spMkLst>
        </pc:spChg>
        <pc:spChg chg="add mod">
          <ac:chgData name="Aleksandra Stefanović" userId="648d25f1-fea7-4803-8746-155d06dc44a5" providerId="ADAL" clId="{CD9658A9-4460-432F-B490-6B85B9896ACB}" dt="2020-04-08T15:41:42.131" v="27806" actId="1076"/>
          <ac:spMkLst>
            <pc:docMk/>
            <pc:sldMk cId="3328774910" sldId="277"/>
            <ac:spMk id="16" creationId="{F52FA15C-2B3E-4805-B226-D7F7CA1E501C}"/>
          </ac:spMkLst>
        </pc:spChg>
        <pc:spChg chg="add mod">
          <ac:chgData name="Aleksandra Stefanović" userId="648d25f1-fea7-4803-8746-155d06dc44a5" providerId="ADAL" clId="{CD9658A9-4460-432F-B490-6B85B9896ACB}" dt="2020-04-08T15:41:38.349" v="27805" actId="1076"/>
          <ac:spMkLst>
            <pc:docMk/>
            <pc:sldMk cId="3328774910" sldId="277"/>
            <ac:spMk id="17" creationId="{71AA4D01-DB4C-42DB-BB68-0C8361E5B1F2}"/>
          </ac:spMkLst>
        </pc:spChg>
        <pc:spChg chg="add mod">
          <ac:chgData name="Aleksandra Stefanović" userId="648d25f1-fea7-4803-8746-155d06dc44a5" providerId="ADAL" clId="{CD9658A9-4460-432F-B490-6B85B9896ACB}" dt="2020-04-08T15:41:16.787" v="27801" actId="1076"/>
          <ac:spMkLst>
            <pc:docMk/>
            <pc:sldMk cId="3328774910" sldId="277"/>
            <ac:spMk id="18" creationId="{0504375A-0400-466A-A2CB-5438B006CBD5}"/>
          </ac:spMkLst>
        </pc:spChg>
        <pc:spChg chg="add mod">
          <ac:chgData name="Aleksandra Stefanović" userId="648d25f1-fea7-4803-8746-155d06dc44a5" providerId="ADAL" clId="{CD9658A9-4460-432F-B490-6B85B9896ACB}" dt="2020-04-08T15:41:27.516" v="27803" actId="571"/>
          <ac:spMkLst>
            <pc:docMk/>
            <pc:sldMk cId="3328774910" sldId="277"/>
            <ac:spMk id="20" creationId="{4335BBBD-767A-4237-92E4-665E49360AF5}"/>
          </ac:spMkLst>
        </pc:spChg>
        <pc:picChg chg="add mod">
          <ac:chgData name="Aleksandra Stefanović" userId="648d25f1-fea7-4803-8746-155d06dc44a5" providerId="ADAL" clId="{CD9658A9-4460-432F-B490-6B85B9896ACB}" dt="2020-04-08T15:42:05.735" v="27813" actId="14100"/>
          <ac:picMkLst>
            <pc:docMk/>
            <pc:sldMk cId="3328774910" sldId="277"/>
            <ac:picMk id="4" creationId="{A66FD199-8C91-4CF6-B9CD-E81242D6B570}"/>
          </ac:picMkLst>
        </pc:picChg>
        <pc:picChg chg="add del mod">
          <ac:chgData name="Aleksandra Stefanović" userId="648d25f1-fea7-4803-8746-155d06dc44a5" providerId="ADAL" clId="{CD9658A9-4460-432F-B490-6B85B9896ACB}" dt="2020-04-06T11:35:37.908" v="10744" actId="478"/>
          <ac:picMkLst>
            <pc:docMk/>
            <pc:sldMk cId="3328774910" sldId="277"/>
            <ac:picMk id="5" creationId="{693826BC-4C0D-47E8-A377-49BF45307801}"/>
          </ac:picMkLst>
        </pc:picChg>
        <pc:picChg chg="add mod">
          <ac:chgData name="Aleksandra Stefanović" userId="648d25f1-fea7-4803-8746-155d06dc44a5" providerId="ADAL" clId="{CD9658A9-4460-432F-B490-6B85B9896ACB}" dt="2020-04-08T15:41:27.516" v="27803" actId="571"/>
          <ac:picMkLst>
            <pc:docMk/>
            <pc:sldMk cId="3328774910" sldId="277"/>
            <ac:picMk id="19" creationId="{A594AFF4-5E69-402F-8EEB-7B948F9B6373}"/>
          </ac:picMkLst>
        </pc:picChg>
        <pc:picChg chg="add mod">
          <ac:chgData name="Aleksandra Stefanović" userId="648d25f1-fea7-4803-8746-155d06dc44a5" providerId="ADAL" clId="{CD9658A9-4460-432F-B490-6B85B9896ACB}" dt="2020-04-08T15:41:38.349" v="27805" actId="1076"/>
          <ac:picMkLst>
            <pc:docMk/>
            <pc:sldMk cId="3328774910" sldId="277"/>
            <ac:picMk id="3074" creationId="{816D41C0-B57A-4E7F-AB74-BF6210B6A1F1}"/>
          </ac:picMkLst>
        </pc:picChg>
        <pc:picChg chg="add mod">
          <ac:chgData name="Aleksandra Stefanović" userId="648d25f1-fea7-4803-8746-155d06dc44a5" providerId="ADAL" clId="{CD9658A9-4460-432F-B490-6B85B9896ACB}" dt="2020-04-08T15:41:45.605" v="27807" actId="1076"/>
          <ac:picMkLst>
            <pc:docMk/>
            <pc:sldMk cId="3328774910" sldId="277"/>
            <ac:picMk id="3076" creationId="{7D802028-139F-4972-BA37-27565B517D7A}"/>
          </ac:picMkLst>
        </pc:picChg>
        <pc:picChg chg="add mod">
          <ac:chgData name="Aleksandra Stefanović" userId="648d25f1-fea7-4803-8746-155d06dc44a5" providerId="ADAL" clId="{CD9658A9-4460-432F-B490-6B85B9896ACB}" dt="2020-04-08T15:40:55.901" v="27792" actId="1076"/>
          <ac:picMkLst>
            <pc:docMk/>
            <pc:sldMk cId="3328774910" sldId="277"/>
            <ac:picMk id="3078" creationId="{DC8F4917-32DB-47E9-9560-E79B64E5D464}"/>
          </ac:picMkLst>
        </pc:picChg>
        <pc:picChg chg="add mod">
          <ac:chgData name="Aleksandra Stefanović" userId="648d25f1-fea7-4803-8746-155d06dc44a5" providerId="ADAL" clId="{CD9658A9-4460-432F-B490-6B85B9896ACB}" dt="2020-04-08T15:35:41.317" v="27731" actId="1076"/>
          <ac:picMkLst>
            <pc:docMk/>
            <pc:sldMk cId="3328774910" sldId="277"/>
            <ac:picMk id="3080" creationId="{9F49B50F-069B-46E9-A348-980A68E12C36}"/>
          </ac:picMkLst>
        </pc:picChg>
        <pc:picChg chg="add del mod">
          <ac:chgData name="Aleksandra Stefanović" userId="648d25f1-fea7-4803-8746-155d06dc44a5" providerId="ADAL" clId="{CD9658A9-4460-432F-B490-6B85B9896ACB}" dt="2020-04-06T11:35:41.355" v="10745" actId="478"/>
          <ac:picMkLst>
            <pc:docMk/>
            <pc:sldMk cId="3328774910" sldId="277"/>
            <ac:picMk id="3082" creationId="{B5D41DD8-23A5-4C33-BB32-42F4DE1AD09C}"/>
          </ac:picMkLst>
        </pc:picChg>
        <pc:picChg chg="add mod">
          <ac:chgData name="Aleksandra Stefanović" userId="648d25f1-fea7-4803-8746-155d06dc44a5" providerId="ADAL" clId="{CD9658A9-4460-432F-B490-6B85B9896ACB}" dt="2020-04-08T15:42:02.607" v="27812" actId="14100"/>
          <ac:picMkLst>
            <pc:docMk/>
            <pc:sldMk cId="3328774910" sldId="277"/>
            <ac:picMk id="3084" creationId="{31961D35-E35D-4598-8284-010D6392975C}"/>
          </ac:picMkLst>
        </pc:picChg>
        <pc:picChg chg="add mod">
          <ac:chgData name="Aleksandra Stefanović" userId="648d25f1-fea7-4803-8746-155d06dc44a5" providerId="ADAL" clId="{CD9658A9-4460-432F-B490-6B85B9896ACB}" dt="2020-04-08T15:41:47.710" v="27808" actId="1076"/>
          <ac:picMkLst>
            <pc:docMk/>
            <pc:sldMk cId="3328774910" sldId="277"/>
            <ac:picMk id="5122" creationId="{71527048-3750-470A-BBE4-18E723495D20}"/>
          </ac:picMkLst>
        </pc:picChg>
        <pc:picChg chg="add mod">
          <ac:chgData name="Aleksandra Stefanović" userId="648d25f1-fea7-4803-8746-155d06dc44a5" providerId="ADAL" clId="{CD9658A9-4460-432F-B490-6B85B9896ACB}" dt="2020-04-08T15:41:52.962" v="27809" actId="1076"/>
          <ac:picMkLst>
            <pc:docMk/>
            <pc:sldMk cId="3328774910" sldId="277"/>
            <ac:picMk id="5124" creationId="{9D0226E2-C8EE-42E6-824B-79AD5C9462E0}"/>
          </ac:picMkLst>
        </pc:picChg>
      </pc:sldChg>
      <pc:sldChg chg="addSp delSp modSp add setBg">
        <pc:chgData name="Aleksandra Stefanović" userId="648d25f1-fea7-4803-8746-155d06dc44a5" providerId="ADAL" clId="{CD9658A9-4460-432F-B490-6B85B9896ACB}" dt="2020-04-08T13:45:13.501" v="27269" actId="1076"/>
        <pc:sldMkLst>
          <pc:docMk/>
          <pc:sldMk cId="371394065" sldId="278"/>
        </pc:sldMkLst>
        <pc:spChg chg="add mod">
          <ac:chgData name="Aleksandra Stefanović" userId="648d25f1-fea7-4803-8746-155d06dc44a5" providerId="ADAL" clId="{CD9658A9-4460-432F-B490-6B85B9896ACB}" dt="2020-04-08T13:41:34.861" v="27174" actId="1076"/>
          <ac:spMkLst>
            <pc:docMk/>
            <pc:sldMk cId="371394065" sldId="278"/>
            <ac:spMk id="6" creationId="{99FBDD9D-2EC8-4392-ADF1-E915E8019E52}"/>
          </ac:spMkLst>
        </pc:spChg>
        <pc:spChg chg="add mod">
          <ac:chgData name="Aleksandra Stefanović" userId="648d25f1-fea7-4803-8746-155d06dc44a5" providerId="ADAL" clId="{CD9658A9-4460-432F-B490-6B85B9896ACB}" dt="2020-04-08T13:41:49.420" v="27182" actId="14100"/>
          <ac:spMkLst>
            <pc:docMk/>
            <pc:sldMk cId="371394065" sldId="278"/>
            <ac:spMk id="7" creationId="{9496D8F9-CDE7-49C0-B05D-8CD5B104A926}"/>
          </ac:spMkLst>
        </pc:spChg>
        <pc:spChg chg="add mod">
          <ac:chgData name="Aleksandra Stefanović" userId="648d25f1-fea7-4803-8746-155d06dc44a5" providerId="ADAL" clId="{CD9658A9-4460-432F-B490-6B85B9896ACB}" dt="2020-04-08T13:44:56.851" v="27263" actId="1076"/>
          <ac:spMkLst>
            <pc:docMk/>
            <pc:sldMk cId="371394065" sldId="278"/>
            <ac:spMk id="8" creationId="{817855B7-8051-41B6-8642-15A77DCA4814}"/>
          </ac:spMkLst>
        </pc:spChg>
        <pc:spChg chg="add mod">
          <ac:chgData name="Aleksandra Stefanović" userId="648d25f1-fea7-4803-8746-155d06dc44a5" providerId="ADAL" clId="{CD9658A9-4460-432F-B490-6B85B9896ACB}" dt="2020-04-08T13:43:13.766" v="27238" actId="14100"/>
          <ac:spMkLst>
            <pc:docMk/>
            <pc:sldMk cId="371394065" sldId="278"/>
            <ac:spMk id="9" creationId="{727C8883-80CF-4169-8155-DFFE7E25215E}"/>
          </ac:spMkLst>
        </pc:spChg>
        <pc:spChg chg="add mod">
          <ac:chgData name="Aleksandra Stefanović" userId="648d25f1-fea7-4803-8746-155d06dc44a5" providerId="ADAL" clId="{CD9658A9-4460-432F-B490-6B85B9896ACB}" dt="2020-04-08T13:45:11.496" v="27268" actId="1076"/>
          <ac:spMkLst>
            <pc:docMk/>
            <pc:sldMk cId="371394065" sldId="278"/>
            <ac:spMk id="14" creationId="{2A470D44-0C5B-4108-AF7F-0DE8C10E5E14}"/>
          </ac:spMkLst>
        </pc:spChg>
        <pc:spChg chg="add mod">
          <ac:chgData name="Aleksandra Stefanović" userId="648d25f1-fea7-4803-8746-155d06dc44a5" providerId="ADAL" clId="{CD9658A9-4460-432F-B490-6B85B9896ACB}" dt="2020-04-08T13:42:53.890" v="27230" actId="1076"/>
          <ac:spMkLst>
            <pc:docMk/>
            <pc:sldMk cId="371394065" sldId="278"/>
            <ac:spMk id="17" creationId="{1A7A398C-E67D-456D-8F8B-9B5966A2D115}"/>
          </ac:spMkLst>
        </pc:spChg>
        <pc:picChg chg="add del mod">
          <ac:chgData name="Aleksandra Stefanović" userId="648d25f1-fea7-4803-8746-155d06dc44a5" providerId="ADAL" clId="{CD9658A9-4460-432F-B490-6B85B9896ACB}" dt="2020-04-08T13:40:57.909" v="27161" actId="478"/>
          <ac:picMkLst>
            <pc:docMk/>
            <pc:sldMk cId="371394065" sldId="278"/>
            <ac:picMk id="2" creationId="{42F83349-C4BF-4D85-8AA2-3EE85D9BD3F9}"/>
          </ac:picMkLst>
        </pc:picChg>
        <pc:picChg chg="add mod">
          <ac:chgData name="Aleksandra Stefanović" userId="648d25f1-fea7-4803-8746-155d06dc44a5" providerId="ADAL" clId="{CD9658A9-4460-432F-B490-6B85B9896ACB}" dt="2020-04-06T09:10:14.347" v="10001" actId="1076"/>
          <ac:picMkLst>
            <pc:docMk/>
            <pc:sldMk cId="371394065" sldId="278"/>
            <ac:picMk id="10" creationId="{F8BBC625-A342-4FFA-AB86-B5A485AA31D5}"/>
          </ac:picMkLst>
        </pc:picChg>
        <pc:picChg chg="add mod">
          <ac:chgData name="Aleksandra Stefanović" userId="648d25f1-fea7-4803-8746-155d06dc44a5" providerId="ADAL" clId="{CD9658A9-4460-432F-B490-6B85B9896ACB}" dt="2020-04-06T09:10:10.232" v="10000" actId="1076"/>
          <ac:picMkLst>
            <pc:docMk/>
            <pc:sldMk cId="371394065" sldId="278"/>
            <ac:picMk id="11" creationId="{5F92D19A-AEF2-4FA8-85B5-06F85F0B8B82}"/>
          </ac:picMkLst>
        </pc:picChg>
        <pc:picChg chg="add mod">
          <ac:chgData name="Aleksandra Stefanović" userId="648d25f1-fea7-4803-8746-155d06dc44a5" providerId="ADAL" clId="{CD9658A9-4460-432F-B490-6B85B9896ACB}" dt="2020-04-08T13:45:13.501" v="27269" actId="1076"/>
          <ac:picMkLst>
            <pc:docMk/>
            <pc:sldMk cId="371394065" sldId="278"/>
            <ac:picMk id="1026" creationId="{24C5575E-EE71-404B-BEDD-F9AEDC83499E}"/>
          </ac:picMkLst>
        </pc:picChg>
        <pc:picChg chg="add mod">
          <ac:chgData name="Aleksandra Stefanović" userId="648d25f1-fea7-4803-8746-155d06dc44a5" providerId="ADAL" clId="{CD9658A9-4460-432F-B490-6B85B9896ACB}" dt="2020-04-08T13:42:59.119" v="27234" actId="1076"/>
          <ac:picMkLst>
            <pc:docMk/>
            <pc:sldMk cId="371394065" sldId="278"/>
            <ac:picMk id="1028" creationId="{5D96473D-20FE-4842-BA57-DE12199989DF}"/>
          </ac:picMkLst>
        </pc:picChg>
        <pc:picChg chg="add mod">
          <ac:chgData name="Aleksandra Stefanović" userId="648d25f1-fea7-4803-8746-155d06dc44a5" providerId="ADAL" clId="{CD9658A9-4460-432F-B490-6B85B9896ACB}" dt="2020-04-08T13:41:38.742" v="27177" actId="1076"/>
          <ac:picMkLst>
            <pc:docMk/>
            <pc:sldMk cId="371394065" sldId="278"/>
            <ac:picMk id="4098" creationId="{3F53B5AE-DA3B-4981-A2F0-E29F03F3191B}"/>
          </ac:picMkLst>
        </pc:picChg>
        <pc:picChg chg="add mod">
          <ac:chgData name="Aleksandra Stefanović" userId="648d25f1-fea7-4803-8746-155d06dc44a5" providerId="ADAL" clId="{CD9658A9-4460-432F-B490-6B85B9896ACB}" dt="2020-04-08T13:41:51.595" v="27183" actId="1076"/>
          <ac:picMkLst>
            <pc:docMk/>
            <pc:sldMk cId="371394065" sldId="278"/>
            <ac:picMk id="4100" creationId="{D0AA56E8-BF62-41AC-9864-A252A64D9BAC}"/>
          </ac:picMkLst>
        </pc:picChg>
        <pc:picChg chg="add mod">
          <ac:chgData name="Aleksandra Stefanović" userId="648d25f1-fea7-4803-8746-155d06dc44a5" providerId="ADAL" clId="{CD9658A9-4460-432F-B490-6B85B9896ACB}" dt="2020-04-08T13:45:00.395" v="27265" actId="1076"/>
          <ac:picMkLst>
            <pc:docMk/>
            <pc:sldMk cId="371394065" sldId="278"/>
            <ac:picMk id="4102" creationId="{99DD38F0-FD33-47EF-BC44-394EC3A6860F}"/>
          </ac:picMkLst>
        </pc:picChg>
        <pc:picChg chg="add mod">
          <ac:chgData name="Aleksandra Stefanović" userId="648d25f1-fea7-4803-8746-155d06dc44a5" providerId="ADAL" clId="{CD9658A9-4460-432F-B490-6B85B9896ACB}" dt="2020-04-08T13:45:05.515" v="27266" actId="14100"/>
          <ac:picMkLst>
            <pc:docMk/>
            <pc:sldMk cId="371394065" sldId="278"/>
            <ac:picMk id="4104" creationId="{2B3CEAE6-74E1-4469-83BF-00756C8F1A63}"/>
          </ac:picMkLst>
        </pc:picChg>
        <pc:picChg chg="add mod">
          <ac:chgData name="Aleksandra Stefanović" userId="648d25f1-fea7-4803-8746-155d06dc44a5" providerId="ADAL" clId="{CD9658A9-4460-432F-B490-6B85B9896ACB}" dt="2020-04-06T09:11:23.271" v="10011" actId="1076"/>
          <ac:picMkLst>
            <pc:docMk/>
            <pc:sldMk cId="371394065" sldId="278"/>
            <ac:picMk id="4106" creationId="{DAEED81C-7926-4470-99E2-36AC7C41F371}"/>
          </ac:picMkLst>
        </pc:picChg>
      </pc:sldChg>
      <pc:sldChg chg="addSp delSp modSp add del setBg">
        <pc:chgData name="Aleksandra Stefanović" userId="648d25f1-fea7-4803-8746-155d06dc44a5" providerId="ADAL" clId="{CD9658A9-4460-432F-B490-6B85B9896ACB}" dt="2020-04-08T13:01:14.476" v="26548" actId="47"/>
        <pc:sldMkLst>
          <pc:docMk/>
          <pc:sldMk cId="1574711157" sldId="279"/>
        </pc:sldMkLst>
        <pc:spChg chg="add del">
          <ac:chgData name="Aleksandra Stefanović" userId="648d25f1-fea7-4803-8746-155d06dc44a5" providerId="ADAL" clId="{CD9658A9-4460-432F-B490-6B85B9896ACB}" dt="2020-04-06T19:10:43.860" v="14514"/>
          <ac:spMkLst>
            <pc:docMk/>
            <pc:sldMk cId="1574711157" sldId="279"/>
            <ac:spMk id="2" creationId="{60A8305C-1C73-4C60-9A90-600BBCCA8A82}"/>
          </ac:spMkLst>
        </pc:spChg>
        <pc:spChg chg="add mod">
          <ac:chgData name="Aleksandra Stefanović" userId="648d25f1-fea7-4803-8746-155d06dc44a5" providerId="ADAL" clId="{CD9658A9-4460-432F-B490-6B85B9896ACB}" dt="2020-04-07T08:26:21.684" v="15633" actId="20577"/>
          <ac:spMkLst>
            <pc:docMk/>
            <pc:sldMk cId="1574711157" sldId="279"/>
            <ac:spMk id="11" creationId="{F31C5054-BC0E-43AC-9AC9-1F386655BCA6}"/>
          </ac:spMkLst>
        </pc:spChg>
        <pc:spChg chg="add mod">
          <ac:chgData name="Aleksandra Stefanović" userId="648d25f1-fea7-4803-8746-155d06dc44a5" providerId="ADAL" clId="{CD9658A9-4460-432F-B490-6B85B9896ACB}" dt="2020-04-07T08:41:00.833" v="15874" actId="1076"/>
          <ac:spMkLst>
            <pc:docMk/>
            <pc:sldMk cId="1574711157" sldId="279"/>
            <ac:spMk id="12" creationId="{857ACDFE-405E-4DB8-8612-508085F4B511}"/>
          </ac:spMkLst>
        </pc:spChg>
        <pc:spChg chg="add mod">
          <ac:chgData name="Aleksandra Stefanović" userId="648d25f1-fea7-4803-8746-155d06dc44a5" providerId="ADAL" clId="{CD9658A9-4460-432F-B490-6B85B9896ACB}" dt="2020-04-07T08:39:31.524" v="15854" actId="1076"/>
          <ac:spMkLst>
            <pc:docMk/>
            <pc:sldMk cId="1574711157" sldId="279"/>
            <ac:spMk id="13" creationId="{E75B544F-C324-434F-9CC8-F0731DF87C5B}"/>
          </ac:spMkLst>
        </pc:spChg>
        <pc:spChg chg="add mod">
          <ac:chgData name="Aleksandra Stefanović" userId="648d25f1-fea7-4803-8746-155d06dc44a5" providerId="ADAL" clId="{CD9658A9-4460-432F-B490-6B85B9896ACB}" dt="2020-04-07T08:41:49.843" v="15886" actId="1076"/>
          <ac:spMkLst>
            <pc:docMk/>
            <pc:sldMk cId="1574711157" sldId="279"/>
            <ac:spMk id="14" creationId="{12F1AD24-D336-4799-8E1F-153FF1F979E4}"/>
          </ac:spMkLst>
        </pc:spChg>
        <pc:spChg chg="add mod">
          <ac:chgData name="Aleksandra Stefanović" userId="648d25f1-fea7-4803-8746-155d06dc44a5" providerId="ADAL" clId="{CD9658A9-4460-432F-B490-6B85B9896ACB}" dt="2020-04-07T08:39:46.552" v="15858" actId="1076"/>
          <ac:spMkLst>
            <pc:docMk/>
            <pc:sldMk cId="1574711157" sldId="279"/>
            <ac:spMk id="15" creationId="{0CCCB636-E0FB-4B74-AED5-3A6B3AF24AFF}"/>
          </ac:spMkLst>
        </pc:spChg>
        <pc:spChg chg="add mod">
          <ac:chgData name="Aleksandra Stefanović" userId="648d25f1-fea7-4803-8746-155d06dc44a5" providerId="ADAL" clId="{CD9658A9-4460-432F-B490-6B85B9896ACB}" dt="2020-04-07T08:40:54.471" v="15872" actId="14100"/>
          <ac:spMkLst>
            <pc:docMk/>
            <pc:sldMk cId="1574711157" sldId="279"/>
            <ac:spMk id="16" creationId="{405981B2-1232-4D75-9734-9B4268A63097}"/>
          </ac:spMkLst>
        </pc:spChg>
        <pc:spChg chg="add mod">
          <ac:chgData name="Aleksandra Stefanović" userId="648d25f1-fea7-4803-8746-155d06dc44a5" providerId="ADAL" clId="{CD9658A9-4460-432F-B490-6B85B9896ACB}" dt="2020-04-07T08:41:11.041" v="15878" actId="14100"/>
          <ac:spMkLst>
            <pc:docMk/>
            <pc:sldMk cId="1574711157" sldId="279"/>
            <ac:spMk id="17" creationId="{06063AF8-C6C7-42B4-8C1B-0BD95F65BD8F}"/>
          </ac:spMkLst>
        </pc:spChg>
        <pc:spChg chg="add mod">
          <ac:chgData name="Aleksandra Stefanović" userId="648d25f1-fea7-4803-8746-155d06dc44a5" providerId="ADAL" clId="{CD9658A9-4460-432F-B490-6B85B9896ACB}" dt="2020-04-07T08:41:22.196" v="15880" actId="1076"/>
          <ac:spMkLst>
            <pc:docMk/>
            <pc:sldMk cId="1574711157" sldId="279"/>
            <ac:spMk id="18" creationId="{63CCAE82-77CA-4E83-B86A-017D1CCA3212}"/>
          </ac:spMkLst>
        </pc:spChg>
        <pc:picChg chg="add mod">
          <ac:chgData name="Aleksandra Stefanović" userId="648d25f1-fea7-4803-8746-155d06dc44a5" providerId="ADAL" clId="{CD9658A9-4460-432F-B490-6B85B9896ACB}" dt="2020-04-07T08:40:29.024" v="15871" actId="1076"/>
          <ac:picMkLst>
            <pc:docMk/>
            <pc:sldMk cId="1574711157" sldId="279"/>
            <ac:picMk id="12290" creationId="{DF54F10B-8E05-443A-90BC-665341239B98}"/>
          </ac:picMkLst>
        </pc:picChg>
        <pc:picChg chg="add mod">
          <ac:chgData name="Aleksandra Stefanović" userId="648d25f1-fea7-4803-8746-155d06dc44a5" providerId="ADAL" clId="{CD9658A9-4460-432F-B490-6B85B9896ACB}" dt="2020-04-07T08:32:06.669" v="15746" actId="14100"/>
          <ac:picMkLst>
            <pc:docMk/>
            <pc:sldMk cId="1574711157" sldId="279"/>
            <ac:picMk id="12292" creationId="{49E32270-D442-488E-840F-70A5BC4400A8}"/>
          </ac:picMkLst>
        </pc:picChg>
        <pc:picChg chg="add mod">
          <ac:chgData name="Aleksandra Stefanović" userId="648d25f1-fea7-4803-8746-155d06dc44a5" providerId="ADAL" clId="{CD9658A9-4460-432F-B490-6B85B9896ACB}" dt="2020-04-07T08:41:05.664" v="15876" actId="1076"/>
          <ac:picMkLst>
            <pc:docMk/>
            <pc:sldMk cId="1574711157" sldId="279"/>
            <ac:picMk id="12294" creationId="{6C3FB579-9C3D-44DE-9436-5682E1FEFBA7}"/>
          </ac:picMkLst>
        </pc:picChg>
        <pc:picChg chg="add mod">
          <ac:chgData name="Aleksandra Stefanović" userId="648d25f1-fea7-4803-8746-155d06dc44a5" providerId="ADAL" clId="{CD9658A9-4460-432F-B490-6B85B9896ACB}" dt="2020-04-07T08:39:36.264" v="15856" actId="1076"/>
          <ac:picMkLst>
            <pc:docMk/>
            <pc:sldMk cId="1574711157" sldId="279"/>
            <ac:picMk id="12296" creationId="{3B99AC1D-9AD8-4F1B-A2BF-C7F3BA52A15A}"/>
          </ac:picMkLst>
        </pc:picChg>
        <pc:picChg chg="add mod">
          <ac:chgData name="Aleksandra Stefanović" userId="648d25f1-fea7-4803-8746-155d06dc44a5" providerId="ADAL" clId="{CD9658A9-4460-432F-B490-6B85B9896ACB}" dt="2020-04-07T08:41:51.687" v="15887" actId="1076"/>
          <ac:picMkLst>
            <pc:docMk/>
            <pc:sldMk cId="1574711157" sldId="279"/>
            <ac:picMk id="12298" creationId="{F785925B-8563-4B97-B45A-A69475342907}"/>
          </ac:picMkLst>
        </pc:picChg>
        <pc:picChg chg="add mod">
          <ac:chgData name="Aleksandra Stefanović" userId="648d25f1-fea7-4803-8746-155d06dc44a5" providerId="ADAL" clId="{CD9658A9-4460-432F-B490-6B85B9896ACB}" dt="2020-04-07T08:39:40.321" v="15857" actId="14100"/>
          <ac:picMkLst>
            <pc:docMk/>
            <pc:sldMk cId="1574711157" sldId="279"/>
            <ac:picMk id="12300" creationId="{E7A069DA-9699-4682-A73C-2A1D763D75B8}"/>
          </ac:picMkLst>
        </pc:picChg>
        <pc:picChg chg="add mod">
          <ac:chgData name="Aleksandra Stefanović" userId="648d25f1-fea7-4803-8746-155d06dc44a5" providerId="ADAL" clId="{CD9658A9-4460-432F-B490-6B85B9896ACB}" dt="2020-04-07T08:40:25.893" v="15870" actId="1076"/>
          <ac:picMkLst>
            <pc:docMk/>
            <pc:sldMk cId="1574711157" sldId="279"/>
            <ac:picMk id="12302" creationId="{CFC20FD5-FD6A-48F4-9B0C-ED0F9A6EFC39}"/>
          </ac:picMkLst>
        </pc:picChg>
        <pc:picChg chg="add mod">
          <ac:chgData name="Aleksandra Stefanović" userId="648d25f1-fea7-4803-8746-155d06dc44a5" providerId="ADAL" clId="{CD9658A9-4460-432F-B490-6B85B9896ACB}" dt="2020-04-07T08:41:31.574" v="15882" actId="1076"/>
          <ac:picMkLst>
            <pc:docMk/>
            <pc:sldMk cId="1574711157" sldId="279"/>
            <ac:picMk id="12304" creationId="{34CD74E7-F5AD-425B-9DB6-AEB2628BE64E}"/>
          </ac:picMkLst>
        </pc:picChg>
        <pc:picChg chg="add mod">
          <ac:chgData name="Aleksandra Stefanović" userId="648d25f1-fea7-4803-8746-155d06dc44a5" providerId="ADAL" clId="{CD9658A9-4460-432F-B490-6B85B9896ACB}" dt="2020-04-07T08:39:13.685" v="15849" actId="1076"/>
          <ac:picMkLst>
            <pc:docMk/>
            <pc:sldMk cId="1574711157" sldId="279"/>
            <ac:picMk id="12306" creationId="{BA7CBB9F-0A10-486A-AB19-D0F3BE874912}"/>
          </ac:picMkLst>
        </pc:picChg>
      </pc:sldChg>
      <pc:sldChg chg="addSp delSp modSp add del setBg">
        <pc:chgData name="Aleksandra Stefanović" userId="648d25f1-fea7-4803-8746-155d06dc44a5" providerId="ADAL" clId="{CD9658A9-4460-432F-B490-6B85B9896ACB}" dt="2020-04-08T13:26:04.459" v="26959" actId="47"/>
        <pc:sldMkLst>
          <pc:docMk/>
          <pc:sldMk cId="3720774214" sldId="280"/>
        </pc:sldMkLst>
        <pc:spChg chg="add mod">
          <ac:chgData name="Aleksandra Stefanović" userId="648d25f1-fea7-4803-8746-155d06dc44a5" providerId="ADAL" clId="{CD9658A9-4460-432F-B490-6B85B9896ACB}" dt="2020-04-07T10:23:00.376" v="17602" actId="14100"/>
          <ac:spMkLst>
            <pc:docMk/>
            <pc:sldMk cId="3720774214" sldId="280"/>
            <ac:spMk id="14" creationId="{39FA19DA-9FB5-4BF1-899E-55558FF42FF1}"/>
          </ac:spMkLst>
        </pc:spChg>
        <pc:spChg chg="add mod">
          <ac:chgData name="Aleksandra Stefanović" userId="648d25f1-fea7-4803-8746-155d06dc44a5" providerId="ADAL" clId="{CD9658A9-4460-432F-B490-6B85B9896ACB}" dt="2020-04-07T10:23:04.173" v="17603" actId="1076"/>
          <ac:spMkLst>
            <pc:docMk/>
            <pc:sldMk cId="3720774214" sldId="280"/>
            <ac:spMk id="15" creationId="{FFE4790B-F0F0-4B28-9059-2840F2856419}"/>
          </ac:spMkLst>
        </pc:spChg>
        <pc:spChg chg="add mod">
          <ac:chgData name="Aleksandra Stefanović" userId="648d25f1-fea7-4803-8746-155d06dc44a5" providerId="ADAL" clId="{CD9658A9-4460-432F-B490-6B85B9896ACB}" dt="2020-04-07T10:23:07.537" v="17604" actId="1076"/>
          <ac:spMkLst>
            <pc:docMk/>
            <pc:sldMk cId="3720774214" sldId="280"/>
            <ac:spMk id="16" creationId="{A00C172B-DE09-46B4-9FC5-8BD1D6254F06}"/>
          </ac:spMkLst>
        </pc:spChg>
        <pc:spChg chg="add mod">
          <ac:chgData name="Aleksandra Stefanović" userId="648d25f1-fea7-4803-8746-155d06dc44a5" providerId="ADAL" clId="{CD9658A9-4460-432F-B490-6B85B9896ACB}" dt="2020-04-07T10:23:10.141" v="17605" actId="1076"/>
          <ac:spMkLst>
            <pc:docMk/>
            <pc:sldMk cId="3720774214" sldId="280"/>
            <ac:spMk id="17" creationId="{CD813AB7-08F6-463E-865F-9BA4BAA34A39}"/>
          </ac:spMkLst>
        </pc:spChg>
        <pc:spChg chg="add mod">
          <ac:chgData name="Aleksandra Stefanović" userId="648d25f1-fea7-4803-8746-155d06dc44a5" providerId="ADAL" clId="{CD9658A9-4460-432F-B490-6B85B9896ACB}" dt="2020-04-07T10:22:55.009" v="17600" actId="1076"/>
          <ac:spMkLst>
            <pc:docMk/>
            <pc:sldMk cId="3720774214" sldId="280"/>
            <ac:spMk id="18" creationId="{92FEAA7C-033E-47EF-9E4E-A6E611829582}"/>
          </ac:spMkLst>
        </pc:spChg>
        <pc:spChg chg="add mod">
          <ac:chgData name="Aleksandra Stefanović" userId="648d25f1-fea7-4803-8746-155d06dc44a5" providerId="ADAL" clId="{CD9658A9-4460-432F-B490-6B85B9896ACB}" dt="2020-04-07T10:26:52.983" v="17681" actId="1076"/>
          <ac:spMkLst>
            <pc:docMk/>
            <pc:sldMk cId="3720774214" sldId="280"/>
            <ac:spMk id="19" creationId="{3E64B428-CEFA-40D0-98BC-37B0F67E02CD}"/>
          </ac:spMkLst>
        </pc:spChg>
        <pc:spChg chg="add mod">
          <ac:chgData name="Aleksandra Stefanović" userId="648d25f1-fea7-4803-8746-155d06dc44a5" providerId="ADAL" clId="{CD9658A9-4460-432F-B490-6B85B9896ACB}" dt="2020-04-07T10:39:02.548" v="17774" actId="20577"/>
          <ac:spMkLst>
            <pc:docMk/>
            <pc:sldMk cId="3720774214" sldId="280"/>
            <ac:spMk id="20" creationId="{7AADF951-7536-424F-BCB6-1C100664144E}"/>
          </ac:spMkLst>
        </pc:spChg>
        <pc:spChg chg="add mod">
          <ac:chgData name="Aleksandra Stefanović" userId="648d25f1-fea7-4803-8746-155d06dc44a5" providerId="ADAL" clId="{CD9658A9-4460-432F-B490-6B85B9896ACB}" dt="2020-04-07T10:39:18.471" v="17776" actId="1076"/>
          <ac:spMkLst>
            <pc:docMk/>
            <pc:sldMk cId="3720774214" sldId="280"/>
            <ac:spMk id="21" creationId="{37530F91-36B3-4CC2-AB8E-E18940CA88F0}"/>
          </ac:spMkLst>
        </pc:spChg>
        <pc:picChg chg="add mod">
          <ac:chgData name="Aleksandra Stefanović" userId="648d25f1-fea7-4803-8746-155d06dc44a5" providerId="ADAL" clId="{CD9658A9-4460-432F-B490-6B85B9896ACB}" dt="2020-04-07T10:38:20.816" v="17751" actId="1076"/>
          <ac:picMkLst>
            <pc:docMk/>
            <pc:sldMk cId="3720774214" sldId="280"/>
            <ac:picMk id="2" creationId="{4FDC6DA2-ECA0-41E4-B8FB-43D4B10137E4}"/>
          </ac:picMkLst>
        </pc:picChg>
        <pc:picChg chg="add mod">
          <ac:chgData name="Aleksandra Stefanović" userId="648d25f1-fea7-4803-8746-155d06dc44a5" providerId="ADAL" clId="{CD9658A9-4460-432F-B490-6B85B9896ACB}" dt="2020-04-07T10:21:38.032" v="17576" actId="1076"/>
          <ac:picMkLst>
            <pc:docMk/>
            <pc:sldMk cId="3720774214" sldId="280"/>
            <ac:picMk id="15362" creationId="{B3D30981-2C2A-4025-BC55-F8DF8EDCC3D1}"/>
          </ac:picMkLst>
        </pc:picChg>
        <pc:picChg chg="add mod">
          <ac:chgData name="Aleksandra Stefanović" userId="648d25f1-fea7-4803-8746-155d06dc44a5" providerId="ADAL" clId="{CD9658A9-4460-432F-B490-6B85B9896ACB}" dt="2020-04-07T10:21:39.868" v="17577" actId="1076"/>
          <ac:picMkLst>
            <pc:docMk/>
            <pc:sldMk cId="3720774214" sldId="280"/>
            <ac:picMk id="15364" creationId="{901F28B8-F6C4-452F-9098-B2A0A2A368DE}"/>
          </ac:picMkLst>
        </pc:picChg>
        <pc:picChg chg="add mod">
          <ac:chgData name="Aleksandra Stefanović" userId="648d25f1-fea7-4803-8746-155d06dc44a5" providerId="ADAL" clId="{CD9658A9-4460-432F-B490-6B85B9896ACB}" dt="2020-04-07T10:21:43.344" v="17579" actId="1076"/>
          <ac:picMkLst>
            <pc:docMk/>
            <pc:sldMk cId="3720774214" sldId="280"/>
            <ac:picMk id="15366" creationId="{5AA2DD9B-0CC7-4156-B024-B5367D11648B}"/>
          </ac:picMkLst>
        </pc:picChg>
        <pc:picChg chg="add mod">
          <ac:chgData name="Aleksandra Stefanović" userId="648d25f1-fea7-4803-8746-155d06dc44a5" providerId="ADAL" clId="{CD9658A9-4460-432F-B490-6B85B9896ACB}" dt="2020-04-07T10:21:45.238" v="17580" actId="1076"/>
          <ac:picMkLst>
            <pc:docMk/>
            <pc:sldMk cId="3720774214" sldId="280"/>
            <ac:picMk id="15368" creationId="{3EDAE919-B704-456F-A2B4-6DA061037A68}"/>
          </ac:picMkLst>
        </pc:picChg>
        <pc:picChg chg="add mod">
          <ac:chgData name="Aleksandra Stefanović" userId="648d25f1-fea7-4803-8746-155d06dc44a5" providerId="ADAL" clId="{CD9658A9-4460-432F-B490-6B85B9896ACB}" dt="2020-04-07T10:22:52.015" v="17599" actId="1076"/>
          <ac:picMkLst>
            <pc:docMk/>
            <pc:sldMk cId="3720774214" sldId="280"/>
            <ac:picMk id="15370" creationId="{C4404050-02E1-4098-BE66-1D1C2AF525F1}"/>
          </ac:picMkLst>
        </pc:picChg>
        <pc:picChg chg="add mod">
          <ac:chgData name="Aleksandra Stefanović" userId="648d25f1-fea7-4803-8746-155d06dc44a5" providerId="ADAL" clId="{CD9658A9-4460-432F-B490-6B85B9896ACB}" dt="2020-04-07T10:26:42.015" v="17677" actId="1076"/>
          <ac:picMkLst>
            <pc:docMk/>
            <pc:sldMk cId="3720774214" sldId="280"/>
            <ac:picMk id="15372" creationId="{2B13CDE2-ADF9-4E0D-9177-A952B0D4818D}"/>
          </ac:picMkLst>
        </pc:picChg>
        <pc:picChg chg="add mod">
          <ac:chgData name="Aleksandra Stefanović" userId="648d25f1-fea7-4803-8746-155d06dc44a5" providerId="ADAL" clId="{CD9658A9-4460-432F-B490-6B85B9896ACB}" dt="2020-04-07T10:39:08.036" v="17775" actId="1076"/>
          <ac:picMkLst>
            <pc:docMk/>
            <pc:sldMk cId="3720774214" sldId="280"/>
            <ac:picMk id="15374" creationId="{4D393FB0-6D44-4FA0-8345-BEEF64591384}"/>
          </ac:picMkLst>
        </pc:picChg>
        <pc:picChg chg="add del mod">
          <ac:chgData name="Aleksandra Stefanović" userId="648d25f1-fea7-4803-8746-155d06dc44a5" providerId="ADAL" clId="{CD9658A9-4460-432F-B490-6B85B9896ACB}" dt="2020-04-06T19:45:13.842" v="14767" actId="478"/>
          <ac:picMkLst>
            <pc:docMk/>
            <pc:sldMk cId="3720774214" sldId="280"/>
            <ac:picMk id="15376" creationId="{095A585B-20AE-4C98-B5C5-FED8408CCA62}"/>
          </ac:picMkLst>
        </pc:picChg>
        <pc:picChg chg="add mod">
          <ac:chgData name="Aleksandra Stefanović" userId="648d25f1-fea7-4803-8746-155d06dc44a5" providerId="ADAL" clId="{CD9658A9-4460-432F-B490-6B85B9896ACB}" dt="2020-04-07T10:24:46.522" v="17668" actId="1076"/>
          <ac:picMkLst>
            <pc:docMk/>
            <pc:sldMk cId="3720774214" sldId="280"/>
            <ac:picMk id="15378" creationId="{484BC207-15BE-4375-9080-E9ECB34E8005}"/>
          </ac:picMkLst>
        </pc:picChg>
        <pc:picChg chg="add del mod">
          <ac:chgData name="Aleksandra Stefanović" userId="648d25f1-fea7-4803-8746-155d06dc44a5" providerId="ADAL" clId="{CD9658A9-4460-432F-B490-6B85B9896ACB}" dt="2020-04-07T10:12:41.294" v="17391" actId="21"/>
          <ac:picMkLst>
            <pc:docMk/>
            <pc:sldMk cId="3720774214" sldId="280"/>
            <ac:picMk id="15380" creationId="{89CA18C0-7291-4AFA-B3C5-AD1E4431C2FD}"/>
          </ac:picMkLst>
        </pc:picChg>
        <pc:picChg chg="add del mod">
          <ac:chgData name="Aleksandra Stefanović" userId="648d25f1-fea7-4803-8746-155d06dc44a5" providerId="ADAL" clId="{CD9658A9-4460-432F-B490-6B85B9896ACB}" dt="2020-04-07T10:12:41.294" v="17391" actId="21"/>
          <ac:picMkLst>
            <pc:docMk/>
            <pc:sldMk cId="3720774214" sldId="280"/>
            <ac:picMk id="15382" creationId="{AAA9EBD9-BDCB-45E2-9E09-3DB0EBBBC2DF}"/>
          </ac:picMkLst>
        </pc:picChg>
        <pc:picChg chg="add del mod">
          <ac:chgData name="Aleksandra Stefanović" userId="648d25f1-fea7-4803-8746-155d06dc44a5" providerId="ADAL" clId="{CD9658A9-4460-432F-B490-6B85B9896ACB}" dt="2020-04-07T10:12:41.294" v="17391" actId="21"/>
          <ac:picMkLst>
            <pc:docMk/>
            <pc:sldMk cId="3720774214" sldId="280"/>
            <ac:picMk id="15384" creationId="{854AAC73-94AA-4A7E-989F-E839387AB3F3}"/>
          </ac:picMkLst>
        </pc:picChg>
      </pc:sldChg>
      <pc:sldChg chg="add del">
        <pc:chgData name="Aleksandra Stefanović" userId="648d25f1-fea7-4803-8746-155d06dc44a5" providerId="ADAL" clId="{CD9658A9-4460-432F-B490-6B85B9896ACB}" dt="2020-04-06T19:54:32.785" v="14813" actId="47"/>
        <pc:sldMkLst>
          <pc:docMk/>
          <pc:sldMk cId="288407691" sldId="281"/>
        </pc:sldMkLst>
      </pc:sldChg>
      <pc:sldChg chg="addSp delSp modSp add setBg">
        <pc:chgData name="Aleksandra Stefanović" userId="648d25f1-fea7-4803-8746-155d06dc44a5" providerId="ADAL" clId="{CD9658A9-4460-432F-B490-6B85B9896ACB}" dt="2020-04-13T09:38:25.475" v="28128" actId="20577"/>
        <pc:sldMkLst>
          <pc:docMk/>
          <pc:sldMk cId="1157058588" sldId="282"/>
        </pc:sldMkLst>
        <pc:spChg chg="add del">
          <ac:chgData name="Aleksandra Stefanović" userId="648d25f1-fea7-4803-8746-155d06dc44a5" providerId="ADAL" clId="{CD9658A9-4460-432F-B490-6B85B9896ACB}" dt="2020-04-06T12:30:49.392" v="11362"/>
          <ac:spMkLst>
            <pc:docMk/>
            <pc:sldMk cId="1157058588" sldId="282"/>
            <ac:spMk id="2" creationId="{2CB17023-07CF-4720-82AB-CC12B9A9D2AD}"/>
          </ac:spMkLst>
        </pc:spChg>
        <pc:spChg chg="add del">
          <ac:chgData name="Aleksandra Stefanović" userId="648d25f1-fea7-4803-8746-155d06dc44a5" providerId="ADAL" clId="{CD9658A9-4460-432F-B490-6B85B9896ACB}" dt="2020-04-06T15:37:26.706" v="12191"/>
          <ac:spMkLst>
            <pc:docMk/>
            <pc:sldMk cId="1157058588" sldId="282"/>
            <ac:spMk id="3" creationId="{D6BF3E3A-8092-431E-8E16-356767D2D73B}"/>
          </ac:spMkLst>
        </pc:spChg>
        <pc:spChg chg="add mod">
          <ac:chgData name="Aleksandra Stefanović" userId="648d25f1-fea7-4803-8746-155d06dc44a5" providerId="ADAL" clId="{CD9658A9-4460-432F-B490-6B85B9896ACB}" dt="2020-04-06T13:45:16.095" v="11551" actId="1076"/>
          <ac:spMkLst>
            <pc:docMk/>
            <pc:sldMk cId="1157058588" sldId="282"/>
            <ac:spMk id="14" creationId="{5274E6AD-4208-4A50-9E33-448901933D2F}"/>
          </ac:spMkLst>
        </pc:spChg>
        <pc:spChg chg="add mod">
          <ac:chgData name="Aleksandra Stefanović" userId="648d25f1-fea7-4803-8746-155d06dc44a5" providerId="ADAL" clId="{CD9658A9-4460-432F-B490-6B85B9896ACB}" dt="2020-04-06T13:40:33.365" v="11495" actId="20577"/>
          <ac:spMkLst>
            <pc:docMk/>
            <pc:sldMk cId="1157058588" sldId="282"/>
            <ac:spMk id="15" creationId="{612B3CC4-1CAB-4DA4-AE56-8801DAD6BF30}"/>
          </ac:spMkLst>
        </pc:spChg>
        <pc:spChg chg="add mod">
          <ac:chgData name="Aleksandra Stefanović" userId="648d25f1-fea7-4803-8746-155d06dc44a5" providerId="ADAL" clId="{CD9658A9-4460-432F-B490-6B85B9896ACB}" dt="2020-04-06T13:44:49.355" v="11549" actId="1076"/>
          <ac:spMkLst>
            <pc:docMk/>
            <pc:sldMk cId="1157058588" sldId="282"/>
            <ac:spMk id="16" creationId="{05C88047-87D7-44C2-AF41-5F991F122888}"/>
          </ac:spMkLst>
        </pc:spChg>
        <pc:spChg chg="add mod">
          <ac:chgData name="Aleksandra Stefanović" userId="648d25f1-fea7-4803-8746-155d06dc44a5" providerId="ADAL" clId="{CD9658A9-4460-432F-B490-6B85B9896ACB}" dt="2020-04-13T09:38:25.475" v="28128" actId="20577"/>
          <ac:spMkLst>
            <pc:docMk/>
            <pc:sldMk cId="1157058588" sldId="282"/>
            <ac:spMk id="17" creationId="{B094DC6E-2E0A-4173-856C-81D2F87854C6}"/>
          </ac:spMkLst>
        </pc:spChg>
        <pc:spChg chg="add mod">
          <ac:chgData name="Aleksandra Stefanović" userId="648d25f1-fea7-4803-8746-155d06dc44a5" providerId="ADAL" clId="{CD9658A9-4460-432F-B490-6B85B9896ACB}" dt="2020-04-07T18:29:36.103" v="23291" actId="1076"/>
          <ac:spMkLst>
            <pc:docMk/>
            <pc:sldMk cId="1157058588" sldId="282"/>
            <ac:spMk id="18" creationId="{AC12A6D7-3F65-4C02-9121-DE32A98FA5EA}"/>
          </ac:spMkLst>
        </pc:spChg>
        <pc:spChg chg="add mod">
          <ac:chgData name="Aleksandra Stefanović" userId="648d25f1-fea7-4803-8746-155d06dc44a5" providerId="ADAL" clId="{CD9658A9-4460-432F-B490-6B85B9896ACB}" dt="2020-04-06T14:17:49.010" v="11847" actId="20577"/>
          <ac:spMkLst>
            <pc:docMk/>
            <pc:sldMk cId="1157058588" sldId="282"/>
            <ac:spMk id="19" creationId="{7B6B38BA-B913-462E-813D-6302586BBA21}"/>
          </ac:spMkLst>
        </pc:spChg>
        <pc:spChg chg="add mod">
          <ac:chgData name="Aleksandra Stefanović" userId="648d25f1-fea7-4803-8746-155d06dc44a5" providerId="ADAL" clId="{CD9658A9-4460-432F-B490-6B85B9896ACB}" dt="2020-04-06T14:16:56.727" v="11836" actId="14100"/>
          <ac:spMkLst>
            <pc:docMk/>
            <pc:sldMk cId="1157058588" sldId="282"/>
            <ac:spMk id="20" creationId="{1AAE70DC-93A6-46FE-A04B-E8B7C7D1ECB8}"/>
          </ac:spMkLst>
        </pc:spChg>
        <pc:spChg chg="add mod">
          <ac:chgData name="Aleksandra Stefanović" userId="648d25f1-fea7-4803-8746-155d06dc44a5" providerId="ADAL" clId="{CD9658A9-4460-432F-B490-6B85B9896ACB}" dt="2020-04-06T15:40:42.907" v="12345" actId="1076"/>
          <ac:spMkLst>
            <pc:docMk/>
            <pc:sldMk cId="1157058588" sldId="282"/>
            <ac:spMk id="21" creationId="{5A488675-951E-448E-8392-1391A866124E}"/>
          </ac:spMkLst>
        </pc:spChg>
        <pc:spChg chg="add mod">
          <ac:chgData name="Aleksandra Stefanović" userId="648d25f1-fea7-4803-8746-155d06dc44a5" providerId="ADAL" clId="{CD9658A9-4460-432F-B490-6B85B9896ACB}" dt="2020-04-06T15:05:16.691" v="12093" actId="1076"/>
          <ac:spMkLst>
            <pc:docMk/>
            <pc:sldMk cId="1157058588" sldId="282"/>
            <ac:spMk id="22" creationId="{451BB0F0-0CE2-4213-8F86-47B18A4342C2}"/>
          </ac:spMkLst>
        </pc:spChg>
        <pc:spChg chg="add mod">
          <ac:chgData name="Aleksandra Stefanović" userId="648d25f1-fea7-4803-8746-155d06dc44a5" providerId="ADAL" clId="{CD9658A9-4460-432F-B490-6B85B9896ACB}" dt="2020-04-06T15:40:41.595" v="12343" actId="1076"/>
          <ac:spMkLst>
            <pc:docMk/>
            <pc:sldMk cId="1157058588" sldId="282"/>
            <ac:spMk id="24" creationId="{DB15CA20-709E-4527-92FD-86C9798DFF57}"/>
          </ac:spMkLst>
        </pc:spChg>
        <pc:picChg chg="add mod">
          <ac:chgData name="Aleksandra Stefanović" userId="648d25f1-fea7-4803-8746-155d06dc44a5" providerId="ADAL" clId="{CD9658A9-4460-432F-B490-6B85B9896ACB}" dt="2020-04-06T15:41:11.090" v="12399" actId="1076"/>
          <ac:picMkLst>
            <pc:docMk/>
            <pc:sldMk cId="1157058588" sldId="282"/>
            <ac:picMk id="8194" creationId="{22381512-FF1A-4837-A28F-D561B0BF5E52}"/>
          </ac:picMkLst>
        </pc:picChg>
        <pc:picChg chg="add mod">
          <ac:chgData name="Aleksandra Stefanović" userId="648d25f1-fea7-4803-8746-155d06dc44a5" providerId="ADAL" clId="{CD9658A9-4460-432F-B490-6B85B9896ACB}" dt="2020-04-07T18:29:25.969" v="23290" actId="1076"/>
          <ac:picMkLst>
            <pc:docMk/>
            <pc:sldMk cId="1157058588" sldId="282"/>
            <ac:picMk id="8196" creationId="{F0AB0363-5624-4107-A37C-0D668A8B8D9D}"/>
          </ac:picMkLst>
        </pc:picChg>
        <pc:picChg chg="add mod">
          <ac:chgData name="Aleksandra Stefanović" userId="648d25f1-fea7-4803-8746-155d06dc44a5" providerId="ADAL" clId="{CD9658A9-4460-432F-B490-6B85B9896ACB}" dt="2020-04-07T18:29:39.569" v="23293" actId="1076"/>
          <ac:picMkLst>
            <pc:docMk/>
            <pc:sldMk cId="1157058588" sldId="282"/>
            <ac:picMk id="8198" creationId="{67EF8146-F111-4003-BA1E-D438AA1EE082}"/>
          </ac:picMkLst>
        </pc:picChg>
        <pc:picChg chg="add del mod">
          <ac:chgData name="Aleksandra Stefanović" userId="648d25f1-fea7-4803-8746-155d06dc44a5" providerId="ADAL" clId="{CD9658A9-4460-432F-B490-6B85B9896ACB}" dt="2020-04-06T15:00:39.971" v="12064" actId="478"/>
          <ac:picMkLst>
            <pc:docMk/>
            <pc:sldMk cId="1157058588" sldId="282"/>
            <ac:picMk id="8200" creationId="{22C0B395-45BB-447D-96EF-49DFB6DAD798}"/>
          </ac:picMkLst>
        </pc:picChg>
        <pc:picChg chg="add mod">
          <ac:chgData name="Aleksandra Stefanović" userId="648d25f1-fea7-4803-8746-155d06dc44a5" providerId="ADAL" clId="{CD9658A9-4460-432F-B490-6B85B9896ACB}" dt="2020-04-06T13:44:44.566" v="11547" actId="1076"/>
          <ac:picMkLst>
            <pc:docMk/>
            <pc:sldMk cId="1157058588" sldId="282"/>
            <ac:picMk id="8202" creationId="{60362D1C-6C50-4642-8AF8-5FC9DECD7B50}"/>
          </ac:picMkLst>
        </pc:picChg>
        <pc:picChg chg="add mod">
          <ac:chgData name="Aleksandra Stefanović" userId="648d25f1-fea7-4803-8746-155d06dc44a5" providerId="ADAL" clId="{CD9658A9-4460-432F-B490-6B85B9896ACB}" dt="2020-04-06T13:38:02.559" v="11423" actId="1076"/>
          <ac:picMkLst>
            <pc:docMk/>
            <pc:sldMk cId="1157058588" sldId="282"/>
            <ac:picMk id="8204" creationId="{ECAF474E-69F6-43E0-A502-5A0F73728DDB}"/>
          </ac:picMkLst>
        </pc:picChg>
        <pc:picChg chg="add mod">
          <ac:chgData name="Aleksandra Stefanović" userId="648d25f1-fea7-4803-8746-155d06dc44a5" providerId="ADAL" clId="{CD9658A9-4460-432F-B490-6B85B9896ACB}" dt="2020-04-06T13:44:41.459" v="11546" actId="1076"/>
          <ac:picMkLst>
            <pc:docMk/>
            <pc:sldMk cId="1157058588" sldId="282"/>
            <ac:picMk id="8206" creationId="{50FED253-066D-4F62-AA8E-A9EAA0A3B262}"/>
          </ac:picMkLst>
        </pc:picChg>
        <pc:picChg chg="add mod">
          <ac:chgData name="Aleksandra Stefanović" userId="648d25f1-fea7-4803-8746-155d06dc44a5" providerId="ADAL" clId="{CD9658A9-4460-432F-B490-6B85B9896ACB}" dt="2020-04-06T15:40:42.388" v="12344" actId="1076"/>
          <ac:picMkLst>
            <pc:docMk/>
            <pc:sldMk cId="1157058588" sldId="282"/>
            <ac:picMk id="8208" creationId="{D801FCD8-5B74-45DE-907C-82B7746765FB}"/>
          </ac:picMkLst>
        </pc:picChg>
        <pc:picChg chg="add mod">
          <ac:chgData name="Aleksandra Stefanović" userId="648d25f1-fea7-4803-8746-155d06dc44a5" providerId="ADAL" clId="{CD9658A9-4460-432F-B490-6B85B9896ACB}" dt="2020-04-06T14:16:53.020" v="11834" actId="1076"/>
          <ac:picMkLst>
            <pc:docMk/>
            <pc:sldMk cId="1157058588" sldId="282"/>
            <ac:picMk id="8210" creationId="{A8C42EF1-36FF-402E-876C-019EB027FF5C}"/>
          </ac:picMkLst>
        </pc:picChg>
        <pc:picChg chg="add mod">
          <ac:chgData name="Aleksandra Stefanović" userId="648d25f1-fea7-4803-8746-155d06dc44a5" providerId="ADAL" clId="{CD9658A9-4460-432F-B490-6B85B9896ACB}" dt="2020-04-06T14:11:27.442" v="11675" actId="14100"/>
          <ac:picMkLst>
            <pc:docMk/>
            <pc:sldMk cId="1157058588" sldId="282"/>
            <ac:picMk id="8212" creationId="{326142D8-8DE5-43D2-BC2F-CF89BF245A66}"/>
          </ac:picMkLst>
        </pc:picChg>
        <pc:picChg chg="add mod">
          <ac:chgData name="Aleksandra Stefanović" userId="648d25f1-fea7-4803-8746-155d06dc44a5" providerId="ADAL" clId="{CD9658A9-4460-432F-B490-6B85B9896ACB}" dt="2020-04-06T15:05:20.784" v="12095" actId="1076"/>
          <ac:picMkLst>
            <pc:docMk/>
            <pc:sldMk cId="1157058588" sldId="282"/>
            <ac:picMk id="8214" creationId="{EFA4D42A-BABC-44A8-91EA-F4490EA46EB9}"/>
          </ac:picMkLst>
        </pc:picChg>
        <pc:picChg chg="add del mod">
          <ac:chgData name="Aleksandra Stefanović" userId="648d25f1-fea7-4803-8746-155d06dc44a5" providerId="ADAL" clId="{CD9658A9-4460-432F-B490-6B85B9896ACB}" dt="2020-04-06T15:40:59.274" v="12353" actId="478"/>
          <ac:picMkLst>
            <pc:docMk/>
            <pc:sldMk cId="1157058588" sldId="282"/>
            <ac:picMk id="8216" creationId="{E3DD50CE-A585-43E4-8A02-8922C02B937B}"/>
          </ac:picMkLst>
        </pc:picChg>
        <pc:picChg chg="add mod">
          <ac:chgData name="Aleksandra Stefanović" userId="648d25f1-fea7-4803-8746-155d06dc44a5" providerId="ADAL" clId="{CD9658A9-4460-432F-B490-6B85B9896ACB}" dt="2020-04-06T15:40:41.423" v="12342" actId="1076"/>
          <ac:picMkLst>
            <pc:docMk/>
            <pc:sldMk cId="1157058588" sldId="282"/>
            <ac:picMk id="8218" creationId="{A01887BD-E423-4626-B05C-A297FC80FDF2}"/>
          </ac:picMkLst>
        </pc:picChg>
      </pc:sldChg>
      <pc:sldChg chg="addSp delSp modSp add setBg">
        <pc:chgData name="Aleksandra Stefanović" userId="648d25f1-fea7-4803-8746-155d06dc44a5" providerId="ADAL" clId="{CD9658A9-4460-432F-B490-6B85B9896ACB}" dt="2020-04-07T15:58:28.772" v="21229" actId="14100"/>
        <pc:sldMkLst>
          <pc:docMk/>
          <pc:sldMk cId="1968908988" sldId="283"/>
        </pc:sldMkLst>
        <pc:graphicFrameChg chg="add del">
          <ac:chgData name="Aleksandra Stefanović" userId="648d25f1-fea7-4803-8746-155d06dc44a5" providerId="ADAL" clId="{CD9658A9-4460-432F-B490-6B85B9896ACB}" dt="2020-04-07T06:34:28.412" v="14989"/>
          <ac:graphicFrameMkLst>
            <pc:docMk/>
            <pc:sldMk cId="1968908988" sldId="283"/>
            <ac:graphicFrameMk id="2" creationId="{1A31EC40-67CE-4184-8BE4-30BDE433BF01}"/>
          </ac:graphicFrameMkLst>
        </pc:graphicFrameChg>
        <pc:picChg chg="add del mod modCrop">
          <ac:chgData name="Aleksandra Stefanović" userId="648d25f1-fea7-4803-8746-155d06dc44a5" providerId="ADAL" clId="{CD9658A9-4460-432F-B490-6B85B9896ACB}" dt="2020-04-07T06:39:31.268" v="15099" actId="478"/>
          <ac:picMkLst>
            <pc:docMk/>
            <pc:sldMk cId="1968908988" sldId="283"/>
            <ac:picMk id="3" creationId="{735D111E-D0CF-4261-AE2D-169CFCA0FF5F}"/>
          </ac:picMkLst>
        </pc:picChg>
        <pc:picChg chg="add mod">
          <ac:chgData name="Aleksandra Stefanović" userId="648d25f1-fea7-4803-8746-155d06dc44a5" providerId="ADAL" clId="{CD9658A9-4460-432F-B490-6B85B9896ACB}" dt="2020-04-07T15:58:28.772" v="21229" actId="14100"/>
          <ac:picMkLst>
            <pc:docMk/>
            <pc:sldMk cId="1968908988" sldId="283"/>
            <ac:picMk id="4" creationId="{0A6FD2F4-CD95-4E9B-97C0-79B74B90E193}"/>
          </ac:picMkLst>
        </pc:picChg>
        <pc:picChg chg="add mod modCrop">
          <ac:chgData name="Aleksandra Stefanović" userId="648d25f1-fea7-4803-8746-155d06dc44a5" providerId="ADAL" clId="{CD9658A9-4460-432F-B490-6B85B9896ACB}" dt="2020-04-07T06:40:25.455" v="15124" actId="1076"/>
          <ac:picMkLst>
            <pc:docMk/>
            <pc:sldMk cId="1968908988" sldId="283"/>
            <ac:picMk id="5" creationId="{01719EF5-175E-4CAE-AAC3-4FE0640879E2}"/>
          </ac:picMkLst>
        </pc:picChg>
        <pc:picChg chg="add mod modCrop">
          <ac:chgData name="Aleksandra Stefanović" userId="648d25f1-fea7-4803-8746-155d06dc44a5" providerId="ADAL" clId="{CD9658A9-4460-432F-B490-6B85B9896ACB}" dt="2020-04-07T06:40:29.112" v="15127" actId="1076"/>
          <ac:picMkLst>
            <pc:docMk/>
            <pc:sldMk cId="1968908988" sldId="283"/>
            <ac:picMk id="7" creationId="{ACAE7E6A-A5C6-4706-ADD6-E79667127DA0}"/>
          </ac:picMkLst>
        </pc:picChg>
        <pc:picChg chg="add mod modCrop">
          <ac:chgData name="Aleksandra Stefanović" userId="648d25f1-fea7-4803-8746-155d06dc44a5" providerId="ADAL" clId="{CD9658A9-4460-432F-B490-6B85B9896ACB}" dt="2020-04-07T10:54:00.014" v="17977" actId="1076"/>
          <ac:picMkLst>
            <pc:docMk/>
            <pc:sldMk cId="1968908988" sldId="283"/>
            <ac:picMk id="9" creationId="{FBC00B15-103D-4E32-A124-018A045F1DBE}"/>
          </ac:picMkLst>
        </pc:picChg>
        <pc:picChg chg="add mod modCrop">
          <ac:chgData name="Aleksandra Stefanović" userId="648d25f1-fea7-4803-8746-155d06dc44a5" providerId="ADAL" clId="{CD9658A9-4460-432F-B490-6B85B9896ACB}" dt="2020-04-07T06:40:32.407" v="15129" actId="1076"/>
          <ac:picMkLst>
            <pc:docMk/>
            <pc:sldMk cId="1968908988" sldId="283"/>
            <ac:picMk id="11" creationId="{ABA3E76A-ACF6-4936-9CD8-AA60F431C86E}"/>
          </ac:picMkLst>
        </pc:picChg>
        <pc:picChg chg="add mod modCrop">
          <ac:chgData name="Aleksandra Stefanović" userId="648d25f1-fea7-4803-8746-155d06dc44a5" providerId="ADAL" clId="{CD9658A9-4460-432F-B490-6B85B9896ACB}" dt="2020-04-07T10:54:14.069" v="17978" actId="1076"/>
          <ac:picMkLst>
            <pc:docMk/>
            <pc:sldMk cId="1968908988" sldId="283"/>
            <ac:picMk id="13" creationId="{DC58AC60-DB5D-4CA4-A69E-B2FB893104A2}"/>
          </ac:picMkLst>
        </pc:picChg>
        <pc:picChg chg="add del mod">
          <ac:chgData name="Aleksandra Stefanović" userId="648d25f1-fea7-4803-8746-155d06dc44a5" providerId="ADAL" clId="{CD9658A9-4460-432F-B490-6B85B9896ACB}" dt="2020-04-06T14:31:38.799" v="11968" actId="478"/>
          <ac:picMkLst>
            <pc:docMk/>
            <pc:sldMk cId="1968908988" sldId="283"/>
            <ac:picMk id="15" creationId="{69FC14C4-3FCD-44BB-BED7-BF083E95584C}"/>
          </ac:picMkLst>
        </pc:picChg>
        <pc:picChg chg="add mod modCrop">
          <ac:chgData name="Aleksandra Stefanović" userId="648d25f1-fea7-4803-8746-155d06dc44a5" providerId="ADAL" clId="{CD9658A9-4460-432F-B490-6B85B9896ACB}" dt="2020-04-07T06:40:34.150" v="15130" actId="1076"/>
          <ac:picMkLst>
            <pc:docMk/>
            <pc:sldMk cId="1968908988" sldId="283"/>
            <ac:picMk id="17" creationId="{BCB81262-52DB-4BE6-A40E-0C4BABE0F579}"/>
          </ac:picMkLst>
        </pc:picChg>
        <pc:picChg chg="add mod">
          <ac:chgData name="Aleksandra Stefanović" userId="648d25f1-fea7-4803-8746-155d06dc44a5" providerId="ADAL" clId="{CD9658A9-4460-432F-B490-6B85B9896ACB}" dt="2020-04-07T06:37:48.168" v="15032" actId="1076"/>
          <ac:picMkLst>
            <pc:docMk/>
            <pc:sldMk cId="1968908988" sldId="283"/>
            <ac:picMk id="16386" creationId="{DDC2951B-8C3C-40E3-8E56-4F9A86867B26}"/>
          </ac:picMkLst>
        </pc:picChg>
      </pc:sldChg>
      <pc:sldChg chg="addSp delSp modSp add setBg">
        <pc:chgData name="Aleksandra Stefanović" userId="648d25f1-fea7-4803-8746-155d06dc44a5" providerId="ADAL" clId="{CD9658A9-4460-432F-B490-6B85B9896ACB}" dt="2020-04-08T11:33:11.358" v="25219" actId="1076"/>
        <pc:sldMkLst>
          <pc:docMk/>
          <pc:sldMk cId="650315370" sldId="284"/>
        </pc:sldMkLst>
        <pc:picChg chg="add del mod">
          <ac:chgData name="Aleksandra Stefanović" userId="648d25f1-fea7-4803-8746-155d06dc44a5" providerId="ADAL" clId="{CD9658A9-4460-432F-B490-6B85B9896ACB}" dt="2020-04-08T11:31:10.538" v="25194" actId="478"/>
          <ac:picMkLst>
            <pc:docMk/>
            <pc:sldMk cId="650315370" sldId="284"/>
            <ac:picMk id="2" creationId="{8431151C-10EB-4872-9AE4-112C03F008FF}"/>
          </ac:picMkLst>
        </pc:picChg>
        <pc:picChg chg="add mod modCrop">
          <ac:chgData name="Aleksandra Stefanović" userId="648d25f1-fea7-4803-8746-155d06dc44a5" providerId="ADAL" clId="{CD9658A9-4460-432F-B490-6B85B9896ACB}" dt="2020-04-08T11:32:36.585" v="25204" actId="1076"/>
          <ac:picMkLst>
            <pc:docMk/>
            <pc:sldMk cId="650315370" sldId="284"/>
            <ac:picMk id="3" creationId="{BEC6EE39-479C-42A0-B9AA-4B7BACE06E2E}"/>
          </ac:picMkLst>
        </pc:picChg>
        <pc:picChg chg="add mod modCrop">
          <ac:chgData name="Aleksandra Stefanović" userId="648d25f1-fea7-4803-8746-155d06dc44a5" providerId="ADAL" clId="{CD9658A9-4460-432F-B490-6B85B9896ACB}" dt="2020-04-08T11:33:11.358" v="25219" actId="1076"/>
          <ac:picMkLst>
            <pc:docMk/>
            <pc:sldMk cId="650315370" sldId="284"/>
            <ac:picMk id="5" creationId="{6F9A168D-3605-4FE9-92DC-BD1DFAA87C2D}"/>
          </ac:picMkLst>
        </pc:picChg>
        <pc:picChg chg="add mod modCrop">
          <ac:chgData name="Aleksandra Stefanović" userId="648d25f1-fea7-4803-8746-155d06dc44a5" providerId="ADAL" clId="{CD9658A9-4460-432F-B490-6B85B9896ACB}" dt="2020-04-08T11:32:43.061" v="25207" actId="1076"/>
          <ac:picMkLst>
            <pc:docMk/>
            <pc:sldMk cId="650315370" sldId="284"/>
            <ac:picMk id="6" creationId="{6A035B48-AB05-405B-B01A-766F666E834A}"/>
          </ac:picMkLst>
        </pc:picChg>
        <pc:picChg chg="add mod modCrop">
          <ac:chgData name="Aleksandra Stefanović" userId="648d25f1-fea7-4803-8746-155d06dc44a5" providerId="ADAL" clId="{CD9658A9-4460-432F-B490-6B85B9896ACB}" dt="2020-04-08T11:33:06.709" v="25218" actId="1076"/>
          <ac:picMkLst>
            <pc:docMk/>
            <pc:sldMk cId="650315370" sldId="284"/>
            <ac:picMk id="7" creationId="{4B3FE144-52B3-408C-9EE6-A081C830A008}"/>
          </ac:picMkLst>
        </pc:picChg>
        <pc:picChg chg="add del mod">
          <ac:chgData name="Aleksandra Stefanović" userId="648d25f1-fea7-4803-8746-155d06dc44a5" providerId="ADAL" clId="{CD9658A9-4460-432F-B490-6B85B9896ACB}" dt="2020-04-08T11:31:07.776" v="25193" actId="478"/>
          <ac:picMkLst>
            <pc:docMk/>
            <pc:sldMk cId="650315370" sldId="284"/>
            <ac:picMk id="8" creationId="{3FE4399F-2EF4-4B41-97E0-84AE52CEDBB8}"/>
          </ac:picMkLst>
        </pc:picChg>
        <pc:picChg chg="add mod">
          <ac:chgData name="Aleksandra Stefanović" userId="648d25f1-fea7-4803-8746-155d06dc44a5" providerId="ADAL" clId="{CD9658A9-4460-432F-B490-6B85B9896ACB}" dt="2020-04-08T11:32:30.989" v="25201" actId="1076"/>
          <ac:picMkLst>
            <pc:docMk/>
            <pc:sldMk cId="650315370" sldId="284"/>
            <ac:picMk id="9" creationId="{2D4210C5-87B8-42FF-A1E4-FAD055C935C2}"/>
          </ac:picMkLst>
        </pc:picChg>
        <pc:picChg chg="add mod">
          <ac:chgData name="Aleksandra Stefanović" userId="648d25f1-fea7-4803-8746-155d06dc44a5" providerId="ADAL" clId="{CD9658A9-4460-432F-B490-6B85B9896ACB}" dt="2020-04-08T11:32:48.705" v="25210" actId="1076"/>
          <ac:picMkLst>
            <pc:docMk/>
            <pc:sldMk cId="650315370" sldId="284"/>
            <ac:picMk id="17410" creationId="{4163D30E-7E3E-45B6-8E7E-E0110CCC4610}"/>
          </ac:picMkLst>
        </pc:picChg>
      </pc:sldChg>
      <pc:sldChg chg="addSp delSp modSp add setBg">
        <pc:chgData name="Aleksandra Stefanović" userId="648d25f1-fea7-4803-8746-155d06dc44a5" providerId="ADAL" clId="{CD9658A9-4460-432F-B490-6B85B9896ACB}" dt="2020-04-07T19:20:31.027" v="23987" actId="1076"/>
        <pc:sldMkLst>
          <pc:docMk/>
          <pc:sldMk cId="776740465" sldId="285"/>
        </pc:sldMkLst>
        <pc:spChg chg="add mod">
          <ac:chgData name="Aleksandra Stefanović" userId="648d25f1-fea7-4803-8746-155d06dc44a5" providerId="ADAL" clId="{CD9658A9-4460-432F-B490-6B85B9896ACB}" dt="2020-04-07T08:03:20.487" v="15305" actId="1076"/>
          <ac:spMkLst>
            <pc:docMk/>
            <pc:sldMk cId="776740465" sldId="285"/>
            <ac:spMk id="4" creationId="{A31300A8-A7E2-4749-8BEE-4B4D3F6D4EE5}"/>
          </ac:spMkLst>
        </pc:spChg>
        <pc:picChg chg="add mod">
          <ac:chgData name="Aleksandra Stefanović" userId="648d25f1-fea7-4803-8746-155d06dc44a5" providerId="ADAL" clId="{CD9658A9-4460-432F-B490-6B85B9896ACB}" dt="2020-04-07T19:20:31.027" v="23987" actId="1076"/>
          <ac:picMkLst>
            <pc:docMk/>
            <pc:sldMk cId="776740465" sldId="285"/>
            <ac:picMk id="2" creationId="{5C191964-A3C6-4AD2-BDC7-E118AFF7A320}"/>
          </ac:picMkLst>
        </pc:picChg>
        <pc:picChg chg="add del mod">
          <ac:chgData name="Aleksandra Stefanović" userId="648d25f1-fea7-4803-8746-155d06dc44a5" providerId="ADAL" clId="{CD9658A9-4460-432F-B490-6B85B9896ACB}" dt="2020-04-06T20:09:05.068" v="14888" actId="478"/>
          <ac:picMkLst>
            <pc:docMk/>
            <pc:sldMk cId="776740465" sldId="285"/>
            <ac:picMk id="2" creationId="{CDBF5FA5-2A62-472A-8AD6-2B1A1E8E0358}"/>
          </ac:picMkLst>
        </pc:picChg>
        <pc:picChg chg="add mod">
          <ac:chgData name="Aleksandra Stefanović" userId="648d25f1-fea7-4803-8746-155d06dc44a5" providerId="ADAL" clId="{CD9658A9-4460-432F-B490-6B85B9896ACB}" dt="2020-04-07T08:05:38.893" v="15365" actId="692"/>
          <ac:picMkLst>
            <pc:docMk/>
            <pc:sldMk cId="776740465" sldId="285"/>
            <ac:picMk id="3" creationId="{AE4B6261-338D-491C-A56B-B1DBA76F6794}"/>
          </ac:picMkLst>
        </pc:picChg>
        <pc:picChg chg="add mod">
          <ac:chgData name="Aleksandra Stefanović" userId="648d25f1-fea7-4803-8746-155d06dc44a5" providerId="ADAL" clId="{CD9658A9-4460-432F-B490-6B85B9896ACB}" dt="2020-04-06T20:06:09.871" v="14880" actId="1076"/>
          <ac:picMkLst>
            <pc:docMk/>
            <pc:sldMk cId="776740465" sldId="285"/>
            <ac:picMk id="18434" creationId="{FA5C8EFF-9532-42B8-B4BA-27FA73D91B06}"/>
          </ac:picMkLst>
        </pc:picChg>
      </pc:sldChg>
      <pc:sldChg chg="addSp delSp modSp add ord">
        <pc:chgData name="Aleksandra Stefanović" userId="648d25f1-fea7-4803-8746-155d06dc44a5" providerId="ADAL" clId="{CD9658A9-4460-432F-B490-6B85B9896ACB}" dt="2020-04-07T13:55:11.507" v="19513" actId="1076"/>
        <pc:sldMkLst>
          <pc:docMk/>
          <pc:sldMk cId="3270946557" sldId="286"/>
        </pc:sldMkLst>
        <pc:spChg chg="mod">
          <ac:chgData name="Aleksandra Stefanović" userId="648d25f1-fea7-4803-8746-155d06dc44a5" providerId="ADAL" clId="{CD9658A9-4460-432F-B490-6B85B9896ACB}" dt="2020-04-06T06:52:03.063" v="8391" actId="14100"/>
          <ac:spMkLst>
            <pc:docMk/>
            <pc:sldMk cId="3270946557" sldId="286"/>
            <ac:spMk id="4" creationId="{B1DCCAEE-CF90-4FE9-A379-851BCDF4AABF}"/>
          </ac:spMkLst>
        </pc:spChg>
        <pc:spChg chg="mod">
          <ac:chgData name="Aleksandra Stefanović" userId="648d25f1-fea7-4803-8746-155d06dc44a5" providerId="ADAL" clId="{CD9658A9-4460-432F-B490-6B85B9896ACB}" dt="2020-04-06T06:52:07.709" v="8393" actId="1076"/>
          <ac:spMkLst>
            <pc:docMk/>
            <pc:sldMk cId="3270946557" sldId="286"/>
            <ac:spMk id="5" creationId="{52D89D9D-DB42-4FDA-8A19-9B4E151E33DE}"/>
          </ac:spMkLst>
        </pc:spChg>
        <pc:spChg chg="del mod">
          <ac:chgData name="Aleksandra Stefanović" userId="648d25f1-fea7-4803-8746-155d06dc44a5" providerId="ADAL" clId="{CD9658A9-4460-432F-B490-6B85B9896ACB}" dt="2020-04-07T13:55:08.229" v="19512" actId="478"/>
          <ac:spMkLst>
            <pc:docMk/>
            <pc:sldMk cId="3270946557" sldId="286"/>
            <ac:spMk id="6" creationId="{D7ADE1D3-12BF-458F-BC7F-035BDF3BF5B6}"/>
          </ac:spMkLst>
        </pc:spChg>
        <pc:picChg chg="add mod">
          <ac:chgData name="Aleksandra Stefanović" userId="648d25f1-fea7-4803-8746-155d06dc44a5" providerId="ADAL" clId="{CD9658A9-4460-432F-B490-6B85B9896ACB}" dt="2020-04-07T13:55:11.507" v="19513" actId="1076"/>
          <ac:picMkLst>
            <pc:docMk/>
            <pc:sldMk cId="3270946557" sldId="286"/>
            <ac:picMk id="7" creationId="{74666590-C79F-4875-BCFE-3F44AB7A718E}"/>
          </ac:picMkLst>
        </pc:picChg>
      </pc:sldChg>
      <pc:sldChg chg="addSp delSp modSp add setBg">
        <pc:chgData name="Aleksandra Stefanović" userId="648d25f1-fea7-4803-8746-155d06dc44a5" providerId="ADAL" clId="{CD9658A9-4460-432F-B490-6B85B9896ACB}" dt="2020-04-08T15:12:49.732" v="27441" actId="1076"/>
        <pc:sldMkLst>
          <pc:docMk/>
          <pc:sldMk cId="3047931011" sldId="287"/>
        </pc:sldMkLst>
        <pc:spChg chg="add mod">
          <ac:chgData name="Aleksandra Stefanović" userId="648d25f1-fea7-4803-8746-155d06dc44a5" providerId="ADAL" clId="{CD9658A9-4460-432F-B490-6B85B9896ACB}" dt="2020-04-08T14:19:13.502" v="27374" actId="1076"/>
          <ac:spMkLst>
            <pc:docMk/>
            <pc:sldMk cId="3047931011" sldId="287"/>
            <ac:spMk id="4" creationId="{788E3633-D88A-49E8-B96B-43860BDA6D4F}"/>
          </ac:spMkLst>
        </pc:spChg>
        <pc:spChg chg="add mod">
          <ac:chgData name="Aleksandra Stefanović" userId="648d25f1-fea7-4803-8746-155d06dc44a5" providerId="ADAL" clId="{CD9658A9-4460-432F-B490-6B85B9896ACB}" dt="2020-04-08T14:54:14.176" v="27408" actId="1076"/>
          <ac:spMkLst>
            <pc:docMk/>
            <pc:sldMk cId="3047931011" sldId="287"/>
            <ac:spMk id="5" creationId="{2BB2EA42-17A0-4361-98C3-3D3FCB849BE6}"/>
          </ac:spMkLst>
        </pc:spChg>
        <pc:spChg chg="add mod">
          <ac:chgData name="Aleksandra Stefanović" userId="648d25f1-fea7-4803-8746-155d06dc44a5" providerId="ADAL" clId="{CD9658A9-4460-432F-B490-6B85B9896ACB}" dt="2020-04-08T14:55:42.029" v="27418" actId="1076"/>
          <ac:spMkLst>
            <pc:docMk/>
            <pc:sldMk cId="3047931011" sldId="287"/>
            <ac:spMk id="7" creationId="{DE9114A9-355B-4D72-936A-7299D5048853}"/>
          </ac:spMkLst>
        </pc:spChg>
        <pc:spChg chg="add">
          <ac:chgData name="Aleksandra Stefanović" userId="648d25f1-fea7-4803-8746-155d06dc44a5" providerId="ADAL" clId="{CD9658A9-4460-432F-B490-6B85B9896ACB}" dt="2020-04-08T14:53:56.247" v="27403"/>
          <ac:spMkLst>
            <pc:docMk/>
            <pc:sldMk cId="3047931011" sldId="287"/>
            <ac:spMk id="8" creationId="{94E0392D-BF5A-4A8E-A821-140FCD6B08B8}"/>
          </ac:spMkLst>
        </pc:spChg>
        <pc:spChg chg="add mod">
          <ac:chgData name="Aleksandra Stefanović" userId="648d25f1-fea7-4803-8746-155d06dc44a5" providerId="ADAL" clId="{CD9658A9-4460-432F-B490-6B85B9896ACB}" dt="2020-04-08T15:12:49.732" v="27441" actId="1076"/>
          <ac:spMkLst>
            <pc:docMk/>
            <pc:sldMk cId="3047931011" sldId="287"/>
            <ac:spMk id="10" creationId="{594BFC2A-AF95-4AEC-979E-F165519F1F2D}"/>
          </ac:spMkLst>
        </pc:spChg>
        <pc:spChg chg="add mod">
          <ac:chgData name="Aleksandra Stefanović" userId="648d25f1-fea7-4803-8746-155d06dc44a5" providerId="ADAL" clId="{CD9658A9-4460-432F-B490-6B85B9896ACB}" dt="2020-04-08T14:11:29.152" v="27305" actId="1076"/>
          <ac:spMkLst>
            <pc:docMk/>
            <pc:sldMk cId="3047931011" sldId="287"/>
            <ac:spMk id="14" creationId="{10991CC1-560C-44FC-A841-E805F05A828D}"/>
          </ac:spMkLst>
        </pc:spChg>
        <pc:spChg chg="add mod">
          <ac:chgData name="Aleksandra Stefanović" userId="648d25f1-fea7-4803-8746-155d06dc44a5" providerId="ADAL" clId="{CD9658A9-4460-432F-B490-6B85B9896ACB}" dt="2020-04-08T14:11:14.141" v="27301" actId="1076"/>
          <ac:spMkLst>
            <pc:docMk/>
            <pc:sldMk cId="3047931011" sldId="287"/>
            <ac:spMk id="15" creationId="{A15B131B-E37E-464E-9EA6-1EF06E4DE1A1}"/>
          </ac:spMkLst>
        </pc:spChg>
        <pc:spChg chg="add mod">
          <ac:chgData name="Aleksandra Stefanović" userId="648d25f1-fea7-4803-8746-155d06dc44a5" providerId="ADAL" clId="{CD9658A9-4460-432F-B490-6B85B9896ACB}" dt="2020-04-08T14:11:17.691" v="27302" actId="14100"/>
          <ac:spMkLst>
            <pc:docMk/>
            <pc:sldMk cId="3047931011" sldId="287"/>
            <ac:spMk id="16" creationId="{264E472C-612B-44CB-A29E-BAEDD5FAF0CF}"/>
          </ac:spMkLst>
        </pc:spChg>
        <pc:spChg chg="add mod">
          <ac:chgData name="Aleksandra Stefanović" userId="648d25f1-fea7-4803-8746-155d06dc44a5" providerId="ADAL" clId="{CD9658A9-4460-432F-B490-6B85B9896ACB}" dt="2020-04-08T15:12:43.054" v="27440" actId="1076"/>
          <ac:spMkLst>
            <pc:docMk/>
            <pc:sldMk cId="3047931011" sldId="287"/>
            <ac:spMk id="17" creationId="{2FFEAA92-63E2-42F5-8FDB-42767ECE9382}"/>
          </ac:spMkLst>
        </pc:spChg>
        <pc:spChg chg="add mod">
          <ac:chgData name="Aleksandra Stefanović" userId="648d25f1-fea7-4803-8746-155d06dc44a5" providerId="ADAL" clId="{CD9658A9-4460-432F-B490-6B85B9896ACB}" dt="2020-04-08T14:55:32.329" v="27414" actId="1076"/>
          <ac:spMkLst>
            <pc:docMk/>
            <pc:sldMk cId="3047931011" sldId="287"/>
            <ac:spMk id="18" creationId="{057E7F7B-55CB-4EDB-BA57-FAF98CB1F32D}"/>
          </ac:spMkLst>
        </pc:spChg>
        <pc:spChg chg="add del mod">
          <ac:chgData name="Aleksandra Stefanović" userId="648d25f1-fea7-4803-8746-155d06dc44a5" providerId="ADAL" clId="{CD9658A9-4460-432F-B490-6B85B9896ACB}" dt="2020-04-08T14:55:28.885" v="27413" actId="478"/>
          <ac:spMkLst>
            <pc:docMk/>
            <pc:sldMk cId="3047931011" sldId="287"/>
            <ac:spMk id="20" creationId="{039B85B1-7EFF-4904-BCD7-467F68DE1268}"/>
          </ac:spMkLst>
        </pc:spChg>
        <pc:picChg chg="add del mod">
          <ac:chgData name="Aleksandra Stefanović" userId="648d25f1-fea7-4803-8746-155d06dc44a5" providerId="ADAL" clId="{CD9658A9-4460-432F-B490-6B85B9896ACB}" dt="2020-04-08T14:18:37.951" v="27364" actId="478"/>
          <ac:picMkLst>
            <pc:docMk/>
            <pc:sldMk cId="3047931011" sldId="287"/>
            <ac:picMk id="2" creationId="{E1C3002A-B62B-41B3-9768-16BB2BEF13BB}"/>
          </ac:picMkLst>
        </pc:picChg>
        <pc:picChg chg="add mod modCrop">
          <ac:chgData name="Aleksandra Stefanović" userId="648d25f1-fea7-4803-8746-155d06dc44a5" providerId="ADAL" clId="{CD9658A9-4460-432F-B490-6B85B9896ACB}" dt="2020-04-08T14:06:49.677" v="27271" actId="1076"/>
          <ac:picMkLst>
            <pc:docMk/>
            <pc:sldMk cId="3047931011" sldId="287"/>
            <ac:picMk id="3" creationId="{FBDACF28-B4F6-4A66-BCFF-94E41C630C03}"/>
          </ac:picMkLst>
        </pc:picChg>
        <pc:picChg chg="add del mod">
          <ac:chgData name="Aleksandra Stefanović" userId="648d25f1-fea7-4803-8746-155d06dc44a5" providerId="ADAL" clId="{CD9658A9-4460-432F-B490-6B85B9896ACB}" dt="2020-04-08T14:55:26.795" v="27412" actId="478"/>
          <ac:picMkLst>
            <pc:docMk/>
            <pc:sldMk cId="3047931011" sldId="287"/>
            <ac:picMk id="6" creationId="{9E1A90C4-BEE1-4551-982B-A701DD379315}"/>
          </ac:picMkLst>
        </pc:picChg>
        <pc:picChg chg="add mod">
          <ac:chgData name="Aleksandra Stefanović" userId="648d25f1-fea7-4803-8746-155d06dc44a5" providerId="ADAL" clId="{CD9658A9-4460-432F-B490-6B85B9896ACB}" dt="2020-04-08T14:16:48.146" v="27359" actId="1076"/>
          <ac:picMkLst>
            <pc:docMk/>
            <pc:sldMk cId="3047931011" sldId="287"/>
            <ac:picMk id="2050" creationId="{FE38675A-C587-42E9-A0D5-54D9372F2A14}"/>
          </ac:picMkLst>
        </pc:picChg>
        <pc:picChg chg="add mod">
          <ac:chgData name="Aleksandra Stefanović" userId="648d25f1-fea7-4803-8746-155d06dc44a5" providerId="ADAL" clId="{CD9658A9-4460-432F-B490-6B85B9896ACB}" dt="2020-04-08T14:54:16.284" v="27409" actId="1076"/>
          <ac:picMkLst>
            <pc:docMk/>
            <pc:sldMk cId="3047931011" sldId="287"/>
            <ac:picMk id="2052" creationId="{E07C8116-61F0-4A70-8803-1F624BBC15BA}"/>
          </ac:picMkLst>
        </pc:picChg>
        <pc:picChg chg="add mod">
          <ac:chgData name="Aleksandra Stefanović" userId="648d25f1-fea7-4803-8746-155d06dc44a5" providerId="ADAL" clId="{CD9658A9-4460-432F-B490-6B85B9896ACB}" dt="2020-04-08T15:12:37.134" v="27439" actId="1076"/>
          <ac:picMkLst>
            <pc:docMk/>
            <pc:sldMk cId="3047931011" sldId="287"/>
            <ac:picMk id="2054" creationId="{C6B84679-708F-4AF5-B4ED-D19F39D95A7A}"/>
          </ac:picMkLst>
        </pc:picChg>
        <pc:picChg chg="add mod">
          <ac:chgData name="Aleksandra Stefanović" userId="648d25f1-fea7-4803-8746-155d06dc44a5" providerId="ADAL" clId="{CD9658A9-4460-432F-B490-6B85B9896ACB}" dt="2020-04-08T14:10:18.756" v="27275" actId="1076"/>
          <ac:picMkLst>
            <pc:docMk/>
            <pc:sldMk cId="3047931011" sldId="287"/>
            <ac:picMk id="2056" creationId="{A670AAA8-AD8B-403E-8419-2E39012A518B}"/>
          </ac:picMkLst>
        </pc:picChg>
        <pc:picChg chg="add mod">
          <ac:chgData name="Aleksandra Stefanović" userId="648d25f1-fea7-4803-8746-155d06dc44a5" providerId="ADAL" clId="{CD9658A9-4460-432F-B490-6B85B9896ACB}" dt="2020-04-08T14:10:16.578" v="27274" actId="1076"/>
          <ac:picMkLst>
            <pc:docMk/>
            <pc:sldMk cId="3047931011" sldId="287"/>
            <ac:picMk id="2058" creationId="{642BF003-9778-4BEC-84FD-14B218421142}"/>
          </ac:picMkLst>
        </pc:picChg>
        <pc:picChg chg="add mod">
          <ac:chgData name="Aleksandra Stefanović" userId="648d25f1-fea7-4803-8746-155d06dc44a5" providerId="ADAL" clId="{CD9658A9-4460-432F-B490-6B85B9896ACB}" dt="2020-04-06T08:34:09.089" v="9381" actId="1076"/>
          <ac:picMkLst>
            <pc:docMk/>
            <pc:sldMk cId="3047931011" sldId="287"/>
            <ac:picMk id="2060" creationId="{CABBA6C9-B966-4547-8766-CCBBF1FE3B89}"/>
          </ac:picMkLst>
        </pc:picChg>
      </pc:sldChg>
      <pc:sldChg chg="add del ord setBg">
        <pc:chgData name="Aleksandra Stefanović" userId="648d25f1-fea7-4803-8746-155d06dc44a5" providerId="ADAL" clId="{CD9658A9-4460-432F-B490-6B85B9896ACB}" dt="2020-04-06T09:13:27.137" v="10020" actId="47"/>
        <pc:sldMkLst>
          <pc:docMk/>
          <pc:sldMk cId="2257036789" sldId="288"/>
        </pc:sldMkLst>
      </pc:sldChg>
      <pc:sldChg chg="addSp delSp modSp add ord setBg">
        <pc:chgData name="Aleksandra Stefanović" userId="648d25f1-fea7-4803-8746-155d06dc44a5" providerId="ADAL" clId="{CD9658A9-4460-432F-B490-6B85B9896ACB}" dt="2020-04-08T15:30:04.067" v="27622" actId="1076"/>
        <pc:sldMkLst>
          <pc:docMk/>
          <pc:sldMk cId="1543772268" sldId="289"/>
        </pc:sldMkLst>
        <pc:spChg chg="del">
          <ac:chgData name="Aleksandra Stefanović" userId="648d25f1-fea7-4803-8746-155d06dc44a5" providerId="ADAL" clId="{CD9658A9-4460-432F-B490-6B85B9896ACB}" dt="2020-04-06T09:18:05.686" v="10037" actId="478"/>
          <ac:spMkLst>
            <pc:docMk/>
            <pc:sldMk cId="1543772268" sldId="289"/>
            <ac:spMk id="7" creationId="{1DEBC8EF-62D2-45AA-AB67-F6A0DFA16AC0}"/>
          </ac:spMkLst>
        </pc:spChg>
        <pc:spChg chg="del mod">
          <ac:chgData name="Aleksandra Stefanović" userId="648d25f1-fea7-4803-8746-155d06dc44a5" providerId="ADAL" clId="{CD9658A9-4460-432F-B490-6B85B9896ACB}" dt="2020-04-06T09:18:27.390" v="10045" actId="478"/>
          <ac:spMkLst>
            <pc:docMk/>
            <pc:sldMk cId="1543772268" sldId="289"/>
            <ac:spMk id="8" creationId="{3867357C-7034-4FB1-B2CD-BC39C5DB05D1}"/>
          </ac:spMkLst>
        </pc:spChg>
        <pc:spChg chg="del">
          <ac:chgData name="Aleksandra Stefanović" userId="648d25f1-fea7-4803-8746-155d06dc44a5" providerId="ADAL" clId="{CD9658A9-4460-432F-B490-6B85B9896ACB}" dt="2020-04-06T09:18:03.258" v="10036" actId="478"/>
          <ac:spMkLst>
            <pc:docMk/>
            <pc:sldMk cId="1543772268" sldId="289"/>
            <ac:spMk id="11" creationId="{63386024-1C07-409C-BB73-8EE552AFC5B8}"/>
          </ac:spMkLst>
        </pc:spChg>
        <pc:spChg chg="del mod ord">
          <ac:chgData name="Aleksandra Stefanović" userId="648d25f1-fea7-4803-8746-155d06dc44a5" providerId="ADAL" clId="{CD9658A9-4460-432F-B490-6B85B9896ACB}" dt="2020-04-06T11:21:39.867" v="10570" actId="21"/>
          <ac:spMkLst>
            <pc:docMk/>
            <pc:sldMk cId="1543772268" sldId="289"/>
            <ac:spMk id="15" creationId="{C2F8394A-6A42-4D95-824A-AB31E2AC4275}"/>
          </ac:spMkLst>
        </pc:spChg>
        <pc:spChg chg="mod ord">
          <ac:chgData name="Aleksandra Stefanović" userId="648d25f1-fea7-4803-8746-155d06dc44a5" providerId="ADAL" clId="{CD9658A9-4460-432F-B490-6B85B9896ACB}" dt="2020-04-08T15:29:57.207" v="27619" actId="1076"/>
          <ac:spMkLst>
            <pc:docMk/>
            <pc:sldMk cId="1543772268" sldId="289"/>
            <ac:spMk id="16" creationId="{E751840B-494A-4478-96F0-9DF3FD28EEB0}"/>
          </ac:spMkLst>
        </pc:spChg>
        <pc:spChg chg="mod">
          <ac:chgData name="Aleksandra Stefanović" userId="648d25f1-fea7-4803-8746-155d06dc44a5" providerId="ADAL" clId="{CD9658A9-4460-432F-B490-6B85B9896ACB}" dt="2020-04-08T15:25:22.266" v="27541" actId="14100"/>
          <ac:spMkLst>
            <pc:docMk/>
            <pc:sldMk cId="1543772268" sldId="289"/>
            <ac:spMk id="17" creationId="{DD301B22-67C3-4494-B9EB-C6EED943876F}"/>
          </ac:spMkLst>
        </pc:spChg>
        <pc:spChg chg="add mod">
          <ac:chgData name="Aleksandra Stefanović" userId="648d25f1-fea7-4803-8746-155d06dc44a5" providerId="ADAL" clId="{CD9658A9-4460-432F-B490-6B85B9896ACB}" dt="2020-04-08T15:29:14.156" v="27610" actId="14100"/>
          <ac:spMkLst>
            <pc:docMk/>
            <pc:sldMk cId="1543772268" sldId="289"/>
            <ac:spMk id="18" creationId="{981E4AF4-861A-40D3-9C13-7C553FA93B5D}"/>
          </ac:spMkLst>
        </pc:spChg>
        <pc:spChg chg="add mod ord">
          <ac:chgData name="Aleksandra Stefanović" userId="648d25f1-fea7-4803-8746-155d06dc44a5" providerId="ADAL" clId="{CD9658A9-4460-432F-B490-6B85B9896ACB}" dt="2020-04-08T15:28:37.464" v="27571" actId="20577"/>
          <ac:spMkLst>
            <pc:docMk/>
            <pc:sldMk cId="1543772268" sldId="289"/>
            <ac:spMk id="24" creationId="{9C577830-6DCF-4F65-BCAC-5C7C52942A53}"/>
          </ac:spMkLst>
        </pc:spChg>
        <pc:spChg chg="add mod">
          <ac:chgData name="Aleksandra Stefanović" userId="648d25f1-fea7-4803-8746-155d06dc44a5" providerId="ADAL" clId="{CD9658A9-4460-432F-B490-6B85B9896ACB}" dt="2020-04-08T15:25:27.150" v="27543" actId="1076"/>
          <ac:spMkLst>
            <pc:docMk/>
            <pc:sldMk cId="1543772268" sldId="289"/>
            <ac:spMk id="26" creationId="{B04A45C1-AB0C-4735-812F-BB6A8B18D5C2}"/>
          </ac:spMkLst>
        </pc:spChg>
        <pc:spChg chg="add mod">
          <ac:chgData name="Aleksandra Stefanović" userId="648d25f1-fea7-4803-8746-155d06dc44a5" providerId="ADAL" clId="{CD9658A9-4460-432F-B490-6B85B9896ACB}" dt="2020-04-08T15:25:33.016" v="27545" actId="14100"/>
          <ac:spMkLst>
            <pc:docMk/>
            <pc:sldMk cId="1543772268" sldId="289"/>
            <ac:spMk id="27" creationId="{945FF81E-96AE-4C9D-9ADC-5C7A11289758}"/>
          </ac:spMkLst>
        </pc:spChg>
        <pc:spChg chg="add mod">
          <ac:chgData name="Aleksandra Stefanović" userId="648d25f1-fea7-4803-8746-155d06dc44a5" providerId="ADAL" clId="{CD9658A9-4460-432F-B490-6B85B9896ACB}" dt="2020-04-08T15:30:04.067" v="27622" actId="1076"/>
          <ac:spMkLst>
            <pc:docMk/>
            <pc:sldMk cId="1543772268" sldId="289"/>
            <ac:spMk id="28" creationId="{D5FA1788-46B0-400D-AC69-FB6B563AFA73}"/>
          </ac:spMkLst>
        </pc:spChg>
        <pc:picChg chg="del">
          <ac:chgData name="Aleksandra Stefanović" userId="648d25f1-fea7-4803-8746-155d06dc44a5" providerId="ADAL" clId="{CD9658A9-4460-432F-B490-6B85B9896ACB}" dt="2020-04-06T09:13:34.298" v="10021" actId="478"/>
          <ac:picMkLst>
            <pc:docMk/>
            <pc:sldMk cId="1543772268" sldId="289"/>
            <ac:picMk id="6" creationId="{61EA4368-FAF9-44B3-A360-79FE31A21FA8}"/>
          </ac:picMkLst>
        </pc:picChg>
        <pc:picChg chg="del">
          <ac:chgData name="Aleksandra Stefanović" userId="648d25f1-fea7-4803-8746-155d06dc44a5" providerId="ADAL" clId="{CD9658A9-4460-432F-B490-6B85B9896ACB}" dt="2020-04-06T09:13:34.298" v="10021" actId="478"/>
          <ac:picMkLst>
            <pc:docMk/>
            <pc:sldMk cId="1543772268" sldId="289"/>
            <ac:picMk id="1028" creationId="{397607A9-5273-40E5-8DE8-F5CC4D05DC5A}"/>
          </ac:picMkLst>
        </pc:picChg>
        <pc:picChg chg="del">
          <ac:chgData name="Aleksandra Stefanović" userId="648d25f1-fea7-4803-8746-155d06dc44a5" providerId="ADAL" clId="{CD9658A9-4460-432F-B490-6B85B9896ACB}" dt="2020-04-06T09:13:34.298" v="10021" actId="478"/>
          <ac:picMkLst>
            <pc:docMk/>
            <pc:sldMk cId="1543772268" sldId="289"/>
            <ac:picMk id="1030" creationId="{8C520D8F-1F54-4B54-91AB-0ADC81CA0DE0}"/>
          </ac:picMkLst>
        </pc:picChg>
        <pc:picChg chg="del">
          <ac:chgData name="Aleksandra Stefanović" userId="648d25f1-fea7-4803-8746-155d06dc44a5" providerId="ADAL" clId="{CD9658A9-4460-432F-B490-6B85B9896ACB}" dt="2020-04-06T09:13:34.298" v="10021" actId="478"/>
          <ac:picMkLst>
            <pc:docMk/>
            <pc:sldMk cId="1543772268" sldId="289"/>
            <ac:picMk id="1032" creationId="{669D6F11-B604-4379-A05D-1E6063AAEC35}"/>
          </ac:picMkLst>
        </pc:picChg>
        <pc:picChg chg="del">
          <ac:chgData name="Aleksandra Stefanović" userId="648d25f1-fea7-4803-8746-155d06dc44a5" providerId="ADAL" clId="{CD9658A9-4460-432F-B490-6B85B9896ACB}" dt="2020-04-06T09:13:34.298" v="10021" actId="478"/>
          <ac:picMkLst>
            <pc:docMk/>
            <pc:sldMk cId="1543772268" sldId="289"/>
            <ac:picMk id="1034" creationId="{560846A2-80F6-40C7-97D8-E3AC547F19E9}"/>
          </ac:picMkLst>
        </pc:picChg>
        <pc:picChg chg="add mod">
          <ac:chgData name="Aleksandra Stefanović" userId="648d25f1-fea7-4803-8746-155d06dc44a5" providerId="ADAL" clId="{CD9658A9-4460-432F-B490-6B85B9896ACB}" dt="2020-04-08T15:28:22.991" v="27566" actId="1076"/>
          <ac:picMkLst>
            <pc:docMk/>
            <pc:sldMk cId="1543772268" sldId="289"/>
            <ac:picMk id="4098" creationId="{8A06938F-19CF-42CF-B4BE-A3B4951F0F87}"/>
          </ac:picMkLst>
        </pc:picChg>
        <pc:picChg chg="add mod">
          <ac:chgData name="Aleksandra Stefanović" userId="648d25f1-fea7-4803-8746-155d06dc44a5" providerId="ADAL" clId="{CD9658A9-4460-432F-B490-6B85B9896ACB}" dt="2020-04-08T15:25:05.987" v="27537" actId="1076"/>
          <ac:picMkLst>
            <pc:docMk/>
            <pc:sldMk cId="1543772268" sldId="289"/>
            <ac:picMk id="5122" creationId="{64CFC184-21D5-4105-88AF-00903D6762AF}"/>
          </ac:picMkLst>
        </pc:picChg>
        <pc:picChg chg="add mod">
          <ac:chgData name="Aleksandra Stefanović" userId="648d25f1-fea7-4803-8746-155d06dc44a5" providerId="ADAL" clId="{CD9658A9-4460-432F-B490-6B85B9896ACB}" dt="2020-04-08T15:29:55.301" v="27618" actId="1076"/>
          <ac:picMkLst>
            <pc:docMk/>
            <pc:sldMk cId="1543772268" sldId="289"/>
            <ac:picMk id="5124" creationId="{5A316AAA-4E83-4052-B144-A8ED4E55A920}"/>
          </ac:picMkLst>
        </pc:picChg>
        <pc:picChg chg="add mod">
          <ac:chgData name="Aleksandra Stefanović" userId="648d25f1-fea7-4803-8746-155d06dc44a5" providerId="ADAL" clId="{CD9658A9-4460-432F-B490-6B85B9896ACB}" dt="2020-04-08T15:25:41.349" v="27549" actId="1076"/>
          <ac:picMkLst>
            <pc:docMk/>
            <pc:sldMk cId="1543772268" sldId="289"/>
            <ac:picMk id="5126" creationId="{9600873A-D5C8-4751-941E-AE33BB886F13}"/>
          </ac:picMkLst>
        </pc:picChg>
        <pc:picChg chg="add del mod">
          <ac:chgData name="Aleksandra Stefanović" userId="648d25f1-fea7-4803-8746-155d06dc44a5" providerId="ADAL" clId="{CD9658A9-4460-432F-B490-6B85B9896ACB}" dt="2020-04-06T09:32:21.109" v="10102" actId="21"/>
          <ac:picMkLst>
            <pc:docMk/>
            <pc:sldMk cId="1543772268" sldId="289"/>
            <ac:picMk id="5128" creationId="{EB9FCCBC-6688-4D25-9EF3-6B215AEAC906}"/>
          </ac:picMkLst>
        </pc:picChg>
        <pc:picChg chg="add del mod">
          <ac:chgData name="Aleksandra Stefanović" userId="648d25f1-fea7-4803-8746-155d06dc44a5" providerId="ADAL" clId="{CD9658A9-4460-432F-B490-6B85B9896ACB}" dt="2020-04-06T09:32:21.109" v="10102" actId="21"/>
          <ac:picMkLst>
            <pc:docMk/>
            <pc:sldMk cId="1543772268" sldId="289"/>
            <ac:picMk id="5130" creationId="{C02C7495-AB4E-42DB-BA64-6E801891FD91}"/>
          </ac:picMkLst>
        </pc:picChg>
        <pc:picChg chg="add del mod">
          <ac:chgData name="Aleksandra Stefanović" userId="648d25f1-fea7-4803-8746-155d06dc44a5" providerId="ADAL" clId="{CD9658A9-4460-432F-B490-6B85B9896ACB}" dt="2020-04-06T11:43:59.903" v="10905" actId="478"/>
          <ac:picMkLst>
            <pc:docMk/>
            <pc:sldMk cId="1543772268" sldId="289"/>
            <ac:picMk id="5132" creationId="{EE962766-0FEF-4E31-9A10-4919462A7BBD}"/>
          </ac:picMkLst>
        </pc:picChg>
        <pc:picChg chg="add del mod">
          <ac:chgData name="Aleksandra Stefanović" userId="648d25f1-fea7-4803-8746-155d06dc44a5" providerId="ADAL" clId="{CD9658A9-4460-432F-B490-6B85B9896ACB}" dt="2020-04-06T11:47:16.658" v="10972" actId="478"/>
          <ac:picMkLst>
            <pc:docMk/>
            <pc:sldMk cId="1543772268" sldId="289"/>
            <ac:picMk id="5134" creationId="{6500817C-3CEC-45D6-AA8C-312BD1D29E10}"/>
          </ac:picMkLst>
        </pc:picChg>
        <pc:picChg chg="add del mod">
          <ac:chgData name="Aleksandra Stefanović" userId="648d25f1-fea7-4803-8746-155d06dc44a5" providerId="ADAL" clId="{CD9658A9-4460-432F-B490-6B85B9896ACB}" dt="2020-04-06T11:11:42.308" v="10171" actId="478"/>
          <ac:picMkLst>
            <pc:docMk/>
            <pc:sldMk cId="1543772268" sldId="289"/>
            <ac:picMk id="5136" creationId="{B6A6B903-9732-4EF2-94DC-7E5603F319C1}"/>
          </ac:picMkLst>
        </pc:picChg>
        <pc:picChg chg="add mod">
          <ac:chgData name="Aleksandra Stefanović" userId="648d25f1-fea7-4803-8746-155d06dc44a5" providerId="ADAL" clId="{CD9658A9-4460-432F-B490-6B85B9896ACB}" dt="2020-04-08T15:30:02.332" v="27621" actId="1076"/>
          <ac:picMkLst>
            <pc:docMk/>
            <pc:sldMk cId="1543772268" sldId="289"/>
            <ac:picMk id="5138" creationId="{B8559B83-11FC-4E2F-933E-CD2EB4DAD14B}"/>
          </ac:picMkLst>
        </pc:picChg>
        <pc:picChg chg="add mod">
          <ac:chgData name="Aleksandra Stefanović" userId="648d25f1-fea7-4803-8746-155d06dc44a5" providerId="ADAL" clId="{CD9658A9-4460-432F-B490-6B85B9896ACB}" dt="2020-04-08T15:25:17.853" v="27540" actId="1076"/>
          <ac:picMkLst>
            <pc:docMk/>
            <pc:sldMk cId="1543772268" sldId="289"/>
            <ac:picMk id="5140" creationId="{45685315-0360-4C81-B05E-F5A4B89C9BFD}"/>
          </ac:picMkLst>
        </pc:picChg>
        <pc:picChg chg="add mod">
          <ac:chgData name="Aleksandra Stefanović" userId="648d25f1-fea7-4803-8746-155d06dc44a5" providerId="ADAL" clId="{CD9658A9-4460-432F-B490-6B85B9896ACB}" dt="2020-04-08T15:25:14.127" v="27539" actId="1076"/>
          <ac:picMkLst>
            <pc:docMk/>
            <pc:sldMk cId="1543772268" sldId="289"/>
            <ac:picMk id="5142" creationId="{B30D70D4-FEDE-4ACE-96CA-1F766ABD814E}"/>
          </ac:picMkLst>
        </pc:picChg>
      </pc:sldChg>
      <pc:sldChg chg="addSp delSp modSp add del setBg">
        <pc:chgData name="Aleksandra Stefanović" userId="648d25f1-fea7-4803-8746-155d06dc44a5" providerId="ADAL" clId="{CD9658A9-4460-432F-B490-6B85B9896ACB}" dt="2020-04-08T12:53:54.317" v="26468" actId="47"/>
        <pc:sldMkLst>
          <pc:docMk/>
          <pc:sldMk cId="100522103" sldId="290"/>
        </pc:sldMkLst>
        <pc:spChg chg="add del">
          <ac:chgData name="Aleksandra Stefanović" userId="648d25f1-fea7-4803-8746-155d06dc44a5" providerId="ADAL" clId="{CD9658A9-4460-432F-B490-6B85B9896ACB}" dt="2020-04-06T18:16:50.328" v="13614" actId="478"/>
          <ac:spMkLst>
            <pc:docMk/>
            <pc:sldMk cId="100522103" sldId="290"/>
            <ac:spMk id="2" creationId="{CC093FC9-CA63-4D1D-8F6A-4E6BD6EA027A}"/>
          </ac:spMkLst>
        </pc:spChg>
        <pc:spChg chg="add mod">
          <ac:chgData name="Aleksandra Stefanović" userId="648d25f1-fea7-4803-8746-155d06dc44a5" providerId="ADAL" clId="{CD9658A9-4460-432F-B490-6B85B9896ACB}" dt="2020-04-06T18:33:12.341" v="13919" actId="14100"/>
          <ac:spMkLst>
            <pc:docMk/>
            <pc:sldMk cId="100522103" sldId="290"/>
            <ac:spMk id="3" creationId="{4C3A50CB-2CD8-4DCB-A40D-36978BE3D1C2}"/>
          </ac:spMkLst>
        </pc:spChg>
        <pc:spChg chg="add mod">
          <ac:chgData name="Aleksandra Stefanović" userId="648d25f1-fea7-4803-8746-155d06dc44a5" providerId="ADAL" clId="{CD9658A9-4460-432F-B490-6B85B9896ACB}" dt="2020-04-06T19:01:22.718" v="14468" actId="692"/>
          <ac:spMkLst>
            <pc:docMk/>
            <pc:sldMk cId="100522103" sldId="290"/>
            <ac:spMk id="5" creationId="{3D1F4018-3480-44BC-B326-3D7F4A21BE8F}"/>
          </ac:spMkLst>
        </pc:spChg>
        <pc:spChg chg="add mod">
          <ac:chgData name="Aleksandra Stefanović" userId="648d25f1-fea7-4803-8746-155d06dc44a5" providerId="ADAL" clId="{CD9658A9-4460-432F-B490-6B85B9896ACB}" dt="2020-04-06T19:01:22.718" v="14468" actId="692"/>
          <ac:spMkLst>
            <pc:docMk/>
            <pc:sldMk cId="100522103" sldId="290"/>
            <ac:spMk id="7" creationId="{A34C550B-6C25-4E55-A079-CAFD79FB3349}"/>
          </ac:spMkLst>
        </pc:spChg>
        <pc:spChg chg="add mod">
          <ac:chgData name="Aleksandra Stefanović" userId="648d25f1-fea7-4803-8746-155d06dc44a5" providerId="ADAL" clId="{CD9658A9-4460-432F-B490-6B85B9896ACB}" dt="2020-04-06T19:01:22.718" v="14468" actId="692"/>
          <ac:spMkLst>
            <pc:docMk/>
            <pc:sldMk cId="100522103" sldId="290"/>
            <ac:spMk id="9" creationId="{3ED7D9F4-7676-49A6-999F-D1A8E333EEA8}"/>
          </ac:spMkLst>
        </pc:spChg>
        <pc:spChg chg="add mod">
          <ac:chgData name="Aleksandra Stefanović" userId="648d25f1-fea7-4803-8746-155d06dc44a5" providerId="ADAL" clId="{CD9658A9-4460-432F-B490-6B85B9896ACB}" dt="2020-04-06T19:01:22.718" v="14468" actId="692"/>
          <ac:spMkLst>
            <pc:docMk/>
            <pc:sldMk cId="100522103" sldId="290"/>
            <ac:spMk id="11" creationId="{AE5482BD-0185-4565-A4BB-BBD323BC7743}"/>
          </ac:spMkLst>
        </pc:spChg>
        <pc:spChg chg="add mod">
          <ac:chgData name="Aleksandra Stefanović" userId="648d25f1-fea7-4803-8746-155d06dc44a5" providerId="ADAL" clId="{CD9658A9-4460-432F-B490-6B85B9896ACB}" dt="2020-04-06T18:34:15.528" v="13940" actId="1076"/>
          <ac:spMkLst>
            <pc:docMk/>
            <pc:sldMk cId="100522103" sldId="290"/>
            <ac:spMk id="18" creationId="{1226C7F0-90FA-4ED2-A73F-2A5E1D4358E2}"/>
          </ac:spMkLst>
        </pc:spChg>
        <pc:spChg chg="add mod">
          <ac:chgData name="Aleksandra Stefanović" userId="648d25f1-fea7-4803-8746-155d06dc44a5" providerId="ADAL" clId="{CD9658A9-4460-432F-B490-6B85B9896ACB}" dt="2020-04-06T18:34:00.766" v="13936" actId="1076"/>
          <ac:spMkLst>
            <pc:docMk/>
            <pc:sldMk cId="100522103" sldId="290"/>
            <ac:spMk id="19" creationId="{85286F26-9045-44D3-838E-53360AD4D325}"/>
          </ac:spMkLst>
        </pc:spChg>
        <pc:spChg chg="add mod">
          <ac:chgData name="Aleksandra Stefanović" userId="648d25f1-fea7-4803-8746-155d06dc44a5" providerId="ADAL" clId="{CD9658A9-4460-432F-B490-6B85B9896ACB}" dt="2020-04-07T11:04:45.455" v="18120" actId="1076"/>
          <ac:spMkLst>
            <pc:docMk/>
            <pc:sldMk cId="100522103" sldId="290"/>
            <ac:spMk id="20" creationId="{CCD5D766-0660-4528-BCBB-51D643F11F1B}"/>
          </ac:spMkLst>
        </pc:spChg>
        <pc:spChg chg="add mod">
          <ac:chgData name="Aleksandra Stefanović" userId="648d25f1-fea7-4803-8746-155d06dc44a5" providerId="ADAL" clId="{CD9658A9-4460-432F-B490-6B85B9896ACB}" dt="2020-04-06T18:34:08.466" v="13939" actId="1076"/>
          <ac:spMkLst>
            <pc:docMk/>
            <pc:sldMk cId="100522103" sldId="290"/>
            <ac:spMk id="21" creationId="{9DB0A835-C9A5-4918-A511-B1A8856CF03D}"/>
          </ac:spMkLst>
        </pc:spChg>
        <pc:spChg chg="add mod">
          <ac:chgData name="Aleksandra Stefanović" userId="648d25f1-fea7-4803-8746-155d06dc44a5" providerId="ADAL" clId="{CD9658A9-4460-432F-B490-6B85B9896ACB}" dt="2020-04-06T18:35:55.634" v="13959" actId="1076"/>
          <ac:spMkLst>
            <pc:docMk/>
            <pc:sldMk cId="100522103" sldId="290"/>
            <ac:spMk id="23" creationId="{BF1F6440-4421-4D17-AC71-FFE3037345A5}"/>
          </ac:spMkLst>
        </pc:spChg>
        <pc:picChg chg="add mod">
          <ac:chgData name="Aleksandra Stefanović" userId="648d25f1-fea7-4803-8746-155d06dc44a5" providerId="ADAL" clId="{CD9658A9-4460-432F-B490-6B85B9896ACB}" dt="2020-04-06T18:36:03.756" v="13961" actId="1076"/>
          <ac:picMkLst>
            <pc:docMk/>
            <pc:sldMk cId="100522103" sldId="290"/>
            <ac:picMk id="22" creationId="{B4ADF8CE-21D0-4745-A2B3-C8509BDFF3F9}"/>
          </ac:picMkLst>
        </pc:picChg>
        <pc:picChg chg="add mod">
          <ac:chgData name="Aleksandra Stefanović" userId="648d25f1-fea7-4803-8746-155d06dc44a5" providerId="ADAL" clId="{CD9658A9-4460-432F-B490-6B85B9896ACB}" dt="2020-04-06T18:33:13.976" v="13920" actId="1076"/>
          <ac:picMkLst>
            <pc:docMk/>
            <pc:sldMk cId="100522103" sldId="290"/>
            <ac:picMk id="10242" creationId="{14FA9520-C5B2-475B-81CF-5EC78C68028B}"/>
          </ac:picMkLst>
        </pc:picChg>
        <pc:picChg chg="add mod">
          <ac:chgData name="Aleksandra Stefanović" userId="648d25f1-fea7-4803-8746-155d06dc44a5" providerId="ADAL" clId="{CD9658A9-4460-432F-B490-6B85B9896ACB}" dt="2020-04-06T18:33:46.491" v="13930" actId="1076"/>
          <ac:picMkLst>
            <pc:docMk/>
            <pc:sldMk cId="100522103" sldId="290"/>
            <ac:picMk id="10244" creationId="{97AF1CF6-F52C-432F-994A-9E6F200BECC6}"/>
          </ac:picMkLst>
        </pc:picChg>
        <pc:picChg chg="add mod">
          <ac:chgData name="Aleksandra Stefanović" userId="648d25f1-fea7-4803-8746-155d06dc44a5" providerId="ADAL" clId="{CD9658A9-4460-432F-B490-6B85B9896ACB}" dt="2020-04-06T18:08:42.289" v="13503" actId="1076"/>
          <ac:picMkLst>
            <pc:docMk/>
            <pc:sldMk cId="100522103" sldId="290"/>
            <ac:picMk id="10246" creationId="{C2816CBA-ADA8-4B17-A967-6CE40534ECB1}"/>
          </ac:picMkLst>
        </pc:picChg>
        <pc:picChg chg="add mod">
          <ac:chgData name="Aleksandra Stefanović" userId="648d25f1-fea7-4803-8746-155d06dc44a5" providerId="ADAL" clId="{CD9658A9-4460-432F-B490-6B85B9896ACB}" dt="2020-04-06T18:17:19.992" v="13617" actId="1076"/>
          <ac:picMkLst>
            <pc:docMk/>
            <pc:sldMk cId="100522103" sldId="290"/>
            <ac:picMk id="10248" creationId="{501F1C0F-E376-43FE-B17A-490C1EB43F80}"/>
          </ac:picMkLst>
        </pc:picChg>
        <pc:picChg chg="add mod">
          <ac:chgData name="Aleksandra Stefanović" userId="648d25f1-fea7-4803-8746-155d06dc44a5" providerId="ADAL" clId="{CD9658A9-4460-432F-B490-6B85B9896ACB}" dt="2020-04-06T18:12:38.040" v="13570" actId="1076"/>
          <ac:picMkLst>
            <pc:docMk/>
            <pc:sldMk cId="100522103" sldId="290"/>
            <ac:picMk id="10250" creationId="{7318353C-9072-4439-99C8-D3B5D91C6376}"/>
          </ac:picMkLst>
        </pc:picChg>
        <pc:picChg chg="add del mod">
          <ac:chgData name="Aleksandra Stefanović" userId="648d25f1-fea7-4803-8746-155d06dc44a5" providerId="ADAL" clId="{CD9658A9-4460-432F-B490-6B85B9896ACB}" dt="2020-04-06T18:14:44.510" v="13589" actId="478"/>
          <ac:picMkLst>
            <pc:docMk/>
            <pc:sldMk cId="100522103" sldId="290"/>
            <ac:picMk id="10252" creationId="{682F67ED-8197-40CB-B9A2-9FC0D5233D5C}"/>
          </ac:picMkLst>
        </pc:picChg>
        <pc:picChg chg="add mod">
          <ac:chgData name="Aleksandra Stefanović" userId="648d25f1-fea7-4803-8746-155d06dc44a5" providerId="ADAL" clId="{CD9658A9-4460-432F-B490-6B85B9896ACB}" dt="2020-04-06T18:29:58.531" v="13836" actId="1076"/>
          <ac:picMkLst>
            <pc:docMk/>
            <pc:sldMk cId="100522103" sldId="290"/>
            <ac:picMk id="10254" creationId="{E241EE62-67FE-4B97-9671-78F876AA7CE5}"/>
          </ac:picMkLst>
        </pc:picChg>
        <pc:picChg chg="add mod">
          <ac:chgData name="Aleksandra Stefanović" userId="648d25f1-fea7-4803-8746-155d06dc44a5" providerId="ADAL" clId="{CD9658A9-4460-432F-B490-6B85B9896ACB}" dt="2020-04-07T11:04:46.882" v="18121" actId="1076"/>
          <ac:picMkLst>
            <pc:docMk/>
            <pc:sldMk cId="100522103" sldId="290"/>
            <ac:picMk id="10256" creationId="{CAD1E0E0-A353-42AE-92D6-39F10A379E74}"/>
          </ac:picMkLst>
        </pc:picChg>
        <pc:picChg chg="add mod">
          <ac:chgData name="Aleksandra Stefanović" userId="648d25f1-fea7-4803-8746-155d06dc44a5" providerId="ADAL" clId="{CD9658A9-4460-432F-B490-6B85B9896ACB}" dt="2020-04-06T18:29:58.531" v="13836" actId="1076"/>
          <ac:picMkLst>
            <pc:docMk/>
            <pc:sldMk cId="100522103" sldId="290"/>
            <ac:picMk id="10258" creationId="{66606E85-2072-48BD-BA66-32B54DDEDF8D}"/>
          </ac:picMkLst>
        </pc:picChg>
        <pc:picChg chg="add mod">
          <ac:chgData name="Aleksandra Stefanović" userId="648d25f1-fea7-4803-8746-155d06dc44a5" providerId="ADAL" clId="{CD9658A9-4460-432F-B490-6B85B9896ACB}" dt="2020-04-06T18:29:58.531" v="13836" actId="1076"/>
          <ac:picMkLst>
            <pc:docMk/>
            <pc:sldMk cId="100522103" sldId="290"/>
            <ac:picMk id="10260" creationId="{96ED5DAB-48F3-4019-A6F6-1110A1FBAE3E}"/>
          </ac:picMkLst>
        </pc:picChg>
      </pc:sldChg>
      <pc:sldChg chg="addSp delSp modSp add del ord setBg">
        <pc:chgData name="Aleksandra Stefanović" userId="648d25f1-fea7-4803-8746-155d06dc44a5" providerId="ADAL" clId="{CD9658A9-4460-432F-B490-6B85B9896ACB}" dt="2020-04-08T13:26:05.871" v="26960" actId="47"/>
        <pc:sldMkLst>
          <pc:docMk/>
          <pc:sldMk cId="301082878" sldId="291"/>
        </pc:sldMkLst>
        <pc:spChg chg="add mod ord">
          <ac:chgData name="Aleksandra Stefanović" userId="648d25f1-fea7-4803-8746-155d06dc44a5" providerId="ADAL" clId="{CD9658A9-4460-432F-B490-6B85B9896ACB}" dt="2020-04-07T11:01:55.166" v="18117" actId="1076"/>
          <ac:spMkLst>
            <pc:docMk/>
            <pc:sldMk cId="301082878" sldId="291"/>
            <ac:spMk id="3" creationId="{5E67D2A5-0F73-4F9F-B787-99C44993EFAA}"/>
          </ac:spMkLst>
        </pc:spChg>
        <pc:spChg chg="add mod">
          <ac:chgData name="Aleksandra Stefanović" userId="648d25f1-fea7-4803-8746-155d06dc44a5" providerId="ADAL" clId="{CD9658A9-4460-432F-B490-6B85B9896ACB}" dt="2020-04-07T11:01:25.048" v="18115" actId="1076"/>
          <ac:spMkLst>
            <pc:docMk/>
            <pc:sldMk cId="301082878" sldId="291"/>
            <ac:spMk id="5" creationId="{6A9BE286-9AF8-4002-9EB2-09B7CF69F568}"/>
          </ac:spMkLst>
        </pc:spChg>
        <pc:spChg chg="add mod">
          <ac:chgData name="Aleksandra Stefanović" userId="648d25f1-fea7-4803-8746-155d06dc44a5" providerId="ADAL" clId="{CD9658A9-4460-432F-B490-6B85B9896ACB}" dt="2020-04-07T11:00:50.316" v="18108" actId="14100"/>
          <ac:spMkLst>
            <pc:docMk/>
            <pc:sldMk cId="301082878" sldId="291"/>
            <ac:spMk id="7" creationId="{EDF8D59C-8048-4E6A-ABC6-3781628BB8E9}"/>
          </ac:spMkLst>
        </pc:spChg>
        <pc:spChg chg="add del">
          <ac:chgData name="Aleksandra Stefanović" userId="648d25f1-fea7-4803-8746-155d06dc44a5" providerId="ADAL" clId="{CD9658A9-4460-432F-B490-6B85B9896ACB}" dt="2020-04-07T10:50:58.972" v="17915" actId="478"/>
          <ac:spMkLst>
            <pc:docMk/>
            <pc:sldMk cId="301082878" sldId="291"/>
            <ac:spMk id="8" creationId="{1FE4D65F-789C-47C8-9891-0F75F378AC60}"/>
          </ac:spMkLst>
        </pc:spChg>
        <pc:spChg chg="add del">
          <ac:chgData name="Aleksandra Stefanović" userId="648d25f1-fea7-4803-8746-155d06dc44a5" providerId="ADAL" clId="{CD9658A9-4460-432F-B490-6B85B9896ACB}" dt="2020-04-06T19:52:52.370" v="14806"/>
          <ac:spMkLst>
            <pc:docMk/>
            <pc:sldMk cId="301082878" sldId="291"/>
            <ac:spMk id="8" creationId="{EA5B6A06-BCB4-4E84-A787-A79DF2FE8BDB}"/>
          </ac:spMkLst>
        </pc:spChg>
        <pc:spChg chg="add del mod">
          <ac:chgData name="Aleksandra Stefanović" userId="648d25f1-fea7-4803-8746-155d06dc44a5" providerId="ADAL" clId="{CD9658A9-4460-432F-B490-6B85B9896ACB}" dt="2020-04-07T10:50:57.695" v="17914" actId="478"/>
          <ac:spMkLst>
            <pc:docMk/>
            <pc:sldMk cId="301082878" sldId="291"/>
            <ac:spMk id="9" creationId="{65D6E5FB-53A5-4F35-AC08-A36F64358A79}"/>
          </ac:spMkLst>
        </pc:spChg>
        <pc:spChg chg="add del">
          <ac:chgData name="Aleksandra Stefanović" userId="648d25f1-fea7-4803-8746-155d06dc44a5" providerId="ADAL" clId="{CD9658A9-4460-432F-B490-6B85B9896ACB}" dt="2020-04-06T19:52:51.938" v="14805"/>
          <ac:spMkLst>
            <pc:docMk/>
            <pc:sldMk cId="301082878" sldId="291"/>
            <ac:spMk id="9" creationId="{A1A90431-EFC6-4D4D-AD5F-40221994A7FB}"/>
          </ac:spMkLst>
        </pc:spChg>
        <pc:spChg chg="add del mod">
          <ac:chgData name="Aleksandra Stefanović" userId="648d25f1-fea7-4803-8746-155d06dc44a5" providerId="ADAL" clId="{CD9658A9-4460-432F-B490-6B85B9896ACB}" dt="2020-04-07T10:58:49.021" v="18063" actId="478"/>
          <ac:spMkLst>
            <pc:docMk/>
            <pc:sldMk cId="301082878" sldId="291"/>
            <ac:spMk id="10" creationId="{1D5713B5-68CD-4BE3-8169-39F5DE96892D}"/>
          </ac:spMkLst>
        </pc:spChg>
        <pc:spChg chg="add mod">
          <ac:chgData name="Aleksandra Stefanović" userId="648d25f1-fea7-4803-8746-155d06dc44a5" providerId="ADAL" clId="{CD9658A9-4460-432F-B490-6B85B9896ACB}" dt="2020-04-07T10:55:27.784" v="17988" actId="1076"/>
          <ac:spMkLst>
            <pc:docMk/>
            <pc:sldMk cId="301082878" sldId="291"/>
            <ac:spMk id="14" creationId="{0EA1696F-E422-46A2-8942-B0EC24077DCC}"/>
          </ac:spMkLst>
        </pc:spChg>
        <pc:spChg chg="add mod">
          <ac:chgData name="Aleksandra Stefanović" userId="648d25f1-fea7-4803-8746-155d06dc44a5" providerId="ADAL" clId="{CD9658A9-4460-432F-B490-6B85B9896ACB}" dt="2020-04-07T10:55:41.557" v="17992" actId="1076"/>
          <ac:spMkLst>
            <pc:docMk/>
            <pc:sldMk cId="301082878" sldId="291"/>
            <ac:spMk id="15" creationId="{1421D9CC-EF2D-4A08-9F70-DC0F685D4D33}"/>
          </ac:spMkLst>
        </pc:spChg>
        <pc:spChg chg="add mod">
          <ac:chgData name="Aleksandra Stefanović" userId="648d25f1-fea7-4803-8746-155d06dc44a5" providerId="ADAL" clId="{CD9658A9-4460-432F-B490-6B85B9896ACB}" dt="2020-04-07T10:51:49.634" v="17953" actId="1076"/>
          <ac:spMkLst>
            <pc:docMk/>
            <pc:sldMk cId="301082878" sldId="291"/>
            <ac:spMk id="18" creationId="{F780B899-6284-4AE2-8079-DB640DEEDFF1}"/>
          </ac:spMkLst>
        </pc:spChg>
        <pc:spChg chg="add mod">
          <ac:chgData name="Aleksandra Stefanović" userId="648d25f1-fea7-4803-8746-155d06dc44a5" providerId="ADAL" clId="{CD9658A9-4460-432F-B490-6B85B9896ACB}" dt="2020-04-07T10:58:55.117" v="18066" actId="1076"/>
          <ac:spMkLst>
            <pc:docMk/>
            <pc:sldMk cId="301082878" sldId="291"/>
            <ac:spMk id="19" creationId="{65D62055-9F39-4589-ABDD-57030801EEBF}"/>
          </ac:spMkLst>
        </pc:spChg>
        <pc:spChg chg="add del">
          <ac:chgData name="Aleksandra Stefanović" userId="648d25f1-fea7-4803-8746-155d06dc44a5" providerId="ADAL" clId="{CD9658A9-4460-432F-B490-6B85B9896ACB}" dt="2020-04-07T10:57:45.219" v="18015"/>
          <ac:spMkLst>
            <pc:docMk/>
            <pc:sldMk cId="301082878" sldId="291"/>
            <ac:spMk id="21" creationId="{207AE244-DB0A-4F31-99AA-9EAC080E5B20}"/>
          </ac:spMkLst>
        </pc:spChg>
        <pc:spChg chg="add mod">
          <ac:chgData name="Aleksandra Stefanović" userId="648d25f1-fea7-4803-8746-155d06dc44a5" providerId="ADAL" clId="{CD9658A9-4460-432F-B490-6B85B9896ACB}" dt="2020-04-07T10:58:30.640" v="18057" actId="1076"/>
          <ac:spMkLst>
            <pc:docMk/>
            <pc:sldMk cId="301082878" sldId="291"/>
            <ac:spMk id="22" creationId="{7C23460A-22A0-407B-B9C8-E3FD14129D70}"/>
          </ac:spMkLst>
        </pc:spChg>
        <pc:spChg chg="add mod">
          <ac:chgData name="Aleksandra Stefanović" userId="648d25f1-fea7-4803-8746-155d06dc44a5" providerId="ADAL" clId="{CD9658A9-4460-432F-B490-6B85B9896ACB}" dt="2020-04-07T11:02:11.522" v="18119" actId="1076"/>
          <ac:spMkLst>
            <pc:docMk/>
            <pc:sldMk cId="301082878" sldId="291"/>
            <ac:spMk id="23" creationId="{F00213A0-F9CE-4D77-92AC-98651FCF847D}"/>
          </ac:spMkLst>
        </pc:spChg>
        <pc:picChg chg="add mod">
          <ac:chgData name="Aleksandra Stefanović" userId="648d25f1-fea7-4803-8746-155d06dc44a5" providerId="ADAL" clId="{CD9658A9-4460-432F-B490-6B85B9896ACB}" dt="2020-04-07T11:02:00.630" v="18118" actId="1076"/>
          <ac:picMkLst>
            <pc:docMk/>
            <pc:sldMk cId="301082878" sldId="291"/>
            <ac:picMk id="2" creationId="{72FD1C79-51E7-4ED3-9ABB-940E4320B998}"/>
          </ac:picMkLst>
        </pc:picChg>
        <pc:picChg chg="add mod">
          <ac:chgData name="Aleksandra Stefanović" userId="648d25f1-fea7-4803-8746-155d06dc44a5" providerId="ADAL" clId="{CD9658A9-4460-432F-B490-6B85B9896ACB}" dt="2020-04-07T11:01:08.253" v="18112" actId="1076"/>
          <ac:picMkLst>
            <pc:docMk/>
            <pc:sldMk cId="301082878" sldId="291"/>
            <ac:picMk id="4" creationId="{35F80DA0-BE14-4806-A346-ABF73F323B58}"/>
          </ac:picMkLst>
        </pc:picChg>
        <pc:picChg chg="add mod">
          <ac:chgData name="Aleksandra Stefanović" userId="648d25f1-fea7-4803-8746-155d06dc44a5" providerId="ADAL" clId="{CD9658A9-4460-432F-B490-6B85B9896ACB}" dt="2020-04-07T11:00:43.175" v="18105" actId="1076"/>
          <ac:picMkLst>
            <pc:docMk/>
            <pc:sldMk cId="301082878" sldId="291"/>
            <ac:picMk id="6" creationId="{8440FEF1-1AEE-41CF-A601-32A7DF7398FB}"/>
          </ac:picMkLst>
        </pc:picChg>
        <pc:picChg chg="add mod">
          <ac:chgData name="Aleksandra Stefanović" userId="648d25f1-fea7-4803-8746-155d06dc44a5" providerId="ADAL" clId="{CD9658A9-4460-432F-B490-6B85B9896ACB}" dt="2020-04-07T10:59:01.230" v="18068" actId="1076"/>
          <ac:picMkLst>
            <pc:docMk/>
            <pc:sldMk cId="301082878" sldId="291"/>
            <ac:picMk id="11" creationId="{722B6A67-55FA-4610-97CA-80D825916F09}"/>
          </ac:picMkLst>
        </pc:picChg>
        <pc:picChg chg="add mod">
          <ac:chgData name="Aleksandra Stefanović" userId="648d25f1-fea7-4803-8746-155d06dc44a5" providerId="ADAL" clId="{CD9658A9-4460-432F-B490-6B85B9896ACB}" dt="2020-04-07T10:59:05.510" v="18069" actId="1076"/>
          <ac:picMkLst>
            <pc:docMk/>
            <pc:sldMk cId="301082878" sldId="291"/>
            <ac:picMk id="12" creationId="{39589069-F393-44D0-8BFF-8DDACFF1E56A}"/>
          </ac:picMkLst>
        </pc:picChg>
        <pc:picChg chg="add mod">
          <ac:chgData name="Aleksandra Stefanović" userId="648d25f1-fea7-4803-8746-155d06dc44a5" providerId="ADAL" clId="{CD9658A9-4460-432F-B490-6B85B9896ACB}" dt="2020-04-07T11:00:33.521" v="18101" actId="1076"/>
          <ac:picMkLst>
            <pc:docMk/>
            <pc:sldMk cId="301082878" sldId="291"/>
            <ac:picMk id="13" creationId="{2DB2BFAB-91FC-4433-B893-8853703D3FB3}"/>
          </ac:picMkLst>
        </pc:picChg>
        <pc:picChg chg="add mod">
          <ac:chgData name="Aleksandra Stefanović" userId="648d25f1-fea7-4803-8746-155d06dc44a5" providerId="ADAL" clId="{CD9658A9-4460-432F-B490-6B85B9896ACB}" dt="2020-04-07T10:55:21.566" v="17986" actId="14100"/>
          <ac:picMkLst>
            <pc:docMk/>
            <pc:sldMk cId="301082878" sldId="291"/>
            <ac:picMk id="11266" creationId="{606833CA-AB23-44C9-BB4D-6A6DE0A445C4}"/>
          </ac:picMkLst>
        </pc:picChg>
        <pc:picChg chg="add mod">
          <ac:chgData name="Aleksandra Stefanović" userId="648d25f1-fea7-4803-8746-155d06dc44a5" providerId="ADAL" clId="{CD9658A9-4460-432F-B490-6B85B9896ACB}" dt="2020-04-07T10:55:33.676" v="17990" actId="14100"/>
          <ac:picMkLst>
            <pc:docMk/>
            <pc:sldMk cId="301082878" sldId="291"/>
            <ac:picMk id="11268" creationId="{9B4B6FB3-4973-4016-9392-0689B1C34DC2}"/>
          </ac:picMkLst>
        </pc:picChg>
        <pc:picChg chg="add mod">
          <ac:chgData name="Aleksandra Stefanović" userId="648d25f1-fea7-4803-8746-155d06dc44a5" providerId="ADAL" clId="{CD9658A9-4460-432F-B490-6B85B9896ACB}" dt="2020-04-07T10:52:13.688" v="17957" actId="1076"/>
          <ac:picMkLst>
            <pc:docMk/>
            <pc:sldMk cId="301082878" sldId="291"/>
            <ac:picMk id="11274" creationId="{52516AEF-F20F-441D-BCF1-9255E422B3B7}"/>
          </ac:picMkLst>
        </pc:picChg>
      </pc:sldChg>
      <pc:sldChg chg="addSp delSp modSp add del setBg">
        <pc:chgData name="Aleksandra Stefanović" userId="648d25f1-fea7-4803-8746-155d06dc44a5" providerId="ADAL" clId="{CD9658A9-4460-432F-B490-6B85B9896ACB}" dt="2020-04-08T13:19:38.523" v="26804" actId="47"/>
        <pc:sldMkLst>
          <pc:docMk/>
          <pc:sldMk cId="1812798856" sldId="292"/>
        </pc:sldMkLst>
        <pc:spChg chg="add del">
          <ac:chgData name="Aleksandra Stefanović" userId="648d25f1-fea7-4803-8746-155d06dc44a5" providerId="ADAL" clId="{CD9658A9-4460-432F-B490-6B85B9896ACB}" dt="2020-04-07T08:48:15.290" v="16018" actId="478"/>
          <ac:spMkLst>
            <pc:docMk/>
            <pc:sldMk cId="1812798856" sldId="292"/>
            <ac:spMk id="2" creationId="{1BD9B821-DE40-4D58-8D52-421353E4D785}"/>
          </ac:spMkLst>
        </pc:spChg>
        <pc:spChg chg="add del mod">
          <ac:chgData name="Aleksandra Stefanović" userId="648d25f1-fea7-4803-8746-155d06dc44a5" providerId="ADAL" clId="{CD9658A9-4460-432F-B490-6B85B9896ACB}" dt="2020-04-07T08:48:15.943" v="16019" actId="478"/>
          <ac:spMkLst>
            <pc:docMk/>
            <pc:sldMk cId="1812798856" sldId="292"/>
            <ac:spMk id="3" creationId="{91EE7AA3-17F5-4FA1-89F6-A5F3508DC3E0}"/>
          </ac:spMkLst>
        </pc:spChg>
        <pc:spChg chg="add mod">
          <ac:chgData name="Aleksandra Stefanović" userId="648d25f1-fea7-4803-8746-155d06dc44a5" providerId="ADAL" clId="{CD9658A9-4460-432F-B490-6B85B9896ACB}" dt="2020-04-07T08:59:39.822" v="16161" actId="20577"/>
          <ac:spMkLst>
            <pc:docMk/>
            <pc:sldMk cId="1812798856" sldId="292"/>
            <ac:spMk id="4" creationId="{0A8422B9-A295-481A-B202-1E9F079068CF}"/>
          </ac:spMkLst>
        </pc:spChg>
        <pc:spChg chg="add mod">
          <ac:chgData name="Aleksandra Stefanović" userId="648d25f1-fea7-4803-8746-155d06dc44a5" providerId="ADAL" clId="{CD9658A9-4460-432F-B490-6B85B9896ACB}" dt="2020-04-07T09:13:33.906" v="16402" actId="14100"/>
          <ac:spMkLst>
            <pc:docMk/>
            <pc:sldMk cId="1812798856" sldId="292"/>
            <ac:spMk id="12" creationId="{76D21F2F-FC6F-449C-85A4-52624459561A}"/>
          </ac:spMkLst>
        </pc:spChg>
        <pc:spChg chg="add mod">
          <ac:chgData name="Aleksandra Stefanović" userId="648d25f1-fea7-4803-8746-155d06dc44a5" providerId="ADAL" clId="{CD9658A9-4460-432F-B490-6B85B9896ACB}" dt="2020-04-07T09:12:54.137" v="16396" actId="1076"/>
          <ac:spMkLst>
            <pc:docMk/>
            <pc:sldMk cId="1812798856" sldId="292"/>
            <ac:spMk id="14" creationId="{9FE73275-A861-4765-8519-A0A9EF1A5F0B}"/>
          </ac:spMkLst>
        </pc:spChg>
        <pc:spChg chg="add mod">
          <ac:chgData name="Aleksandra Stefanović" userId="648d25f1-fea7-4803-8746-155d06dc44a5" providerId="ADAL" clId="{CD9658A9-4460-432F-B490-6B85B9896ACB}" dt="2020-04-07T09:13:04.748" v="16397" actId="1076"/>
          <ac:spMkLst>
            <pc:docMk/>
            <pc:sldMk cId="1812798856" sldId="292"/>
            <ac:spMk id="16" creationId="{825C4C5A-CAC9-494E-8FB8-7F5C34F824B1}"/>
          </ac:spMkLst>
        </pc:spChg>
        <pc:spChg chg="add mod">
          <ac:chgData name="Aleksandra Stefanović" userId="648d25f1-fea7-4803-8746-155d06dc44a5" providerId="ADAL" clId="{CD9658A9-4460-432F-B490-6B85B9896ACB}" dt="2020-04-07T09:13:08.471" v="16398" actId="1076"/>
          <ac:spMkLst>
            <pc:docMk/>
            <pc:sldMk cId="1812798856" sldId="292"/>
            <ac:spMk id="17" creationId="{EC3BB3A9-F22E-4601-841B-C788E051A70D}"/>
          </ac:spMkLst>
        </pc:spChg>
        <pc:spChg chg="add mod">
          <ac:chgData name="Aleksandra Stefanović" userId="648d25f1-fea7-4803-8746-155d06dc44a5" providerId="ADAL" clId="{CD9658A9-4460-432F-B490-6B85B9896ACB}" dt="2020-04-07T09:13:23.413" v="16400" actId="1076"/>
          <ac:spMkLst>
            <pc:docMk/>
            <pc:sldMk cId="1812798856" sldId="292"/>
            <ac:spMk id="18" creationId="{302558E4-FDA0-4A0D-BEAA-B8AEFED0BAE5}"/>
          </ac:spMkLst>
        </pc:spChg>
        <pc:spChg chg="add mod">
          <ac:chgData name="Aleksandra Stefanović" userId="648d25f1-fea7-4803-8746-155d06dc44a5" providerId="ADAL" clId="{CD9658A9-4460-432F-B490-6B85B9896ACB}" dt="2020-04-07T09:13:27.434" v="16401" actId="1076"/>
          <ac:spMkLst>
            <pc:docMk/>
            <pc:sldMk cId="1812798856" sldId="292"/>
            <ac:spMk id="19" creationId="{EB63F0FF-B4AC-40CE-B88D-F42CF684E3ED}"/>
          </ac:spMkLst>
        </pc:spChg>
        <pc:spChg chg="add mod">
          <ac:chgData name="Aleksandra Stefanović" userId="648d25f1-fea7-4803-8746-155d06dc44a5" providerId="ADAL" clId="{CD9658A9-4460-432F-B490-6B85B9896ACB}" dt="2020-04-07T09:18:25.492" v="16462" actId="14100"/>
          <ac:spMkLst>
            <pc:docMk/>
            <pc:sldMk cId="1812798856" sldId="292"/>
            <ac:spMk id="20" creationId="{46EF4228-88BC-4F0A-9A65-9D85AE17677D}"/>
          </ac:spMkLst>
        </pc:spChg>
        <pc:spChg chg="add mod">
          <ac:chgData name="Aleksandra Stefanović" userId="648d25f1-fea7-4803-8746-155d06dc44a5" providerId="ADAL" clId="{CD9658A9-4460-432F-B490-6B85B9896ACB}" dt="2020-04-07T09:20:56.666" v="16508" actId="20577"/>
          <ac:spMkLst>
            <pc:docMk/>
            <pc:sldMk cId="1812798856" sldId="292"/>
            <ac:spMk id="22" creationId="{DECDAE60-8360-4C62-BAD6-512EBA0C4A40}"/>
          </ac:spMkLst>
        </pc:spChg>
        <pc:spChg chg="add mod">
          <ac:chgData name="Aleksandra Stefanović" userId="648d25f1-fea7-4803-8746-155d06dc44a5" providerId="ADAL" clId="{CD9658A9-4460-432F-B490-6B85B9896ACB}" dt="2020-04-07T09:18:29.108" v="16463" actId="14100"/>
          <ac:spMkLst>
            <pc:docMk/>
            <pc:sldMk cId="1812798856" sldId="292"/>
            <ac:spMk id="23" creationId="{459AD9A4-4B0A-4D03-BE57-9177E1A6DBA5}"/>
          </ac:spMkLst>
        </pc:spChg>
        <pc:spChg chg="add mod">
          <ac:chgData name="Aleksandra Stefanović" userId="648d25f1-fea7-4803-8746-155d06dc44a5" providerId="ADAL" clId="{CD9658A9-4460-432F-B490-6B85B9896ACB}" dt="2020-04-07T09:18:48.426" v="16473" actId="20577"/>
          <ac:spMkLst>
            <pc:docMk/>
            <pc:sldMk cId="1812798856" sldId="292"/>
            <ac:spMk id="24" creationId="{1FDF4CCD-F2BD-4EB3-A5C2-77D2A68506CF}"/>
          </ac:spMkLst>
        </pc:spChg>
        <pc:picChg chg="add mod">
          <ac:chgData name="Aleksandra Stefanović" userId="648d25f1-fea7-4803-8746-155d06dc44a5" providerId="ADAL" clId="{CD9658A9-4460-432F-B490-6B85B9896ACB}" dt="2020-04-07T08:53:30.378" v="16093" actId="1076"/>
          <ac:picMkLst>
            <pc:docMk/>
            <pc:sldMk cId="1812798856" sldId="292"/>
            <ac:picMk id="13314" creationId="{22A0DC62-D601-4D0E-9E70-B7F32C0374E2}"/>
          </ac:picMkLst>
        </pc:picChg>
        <pc:picChg chg="add mod">
          <ac:chgData name="Aleksandra Stefanović" userId="648d25f1-fea7-4803-8746-155d06dc44a5" providerId="ADAL" clId="{CD9658A9-4460-432F-B490-6B85B9896ACB}" dt="2020-04-07T09:12:43.958" v="16395" actId="14100"/>
          <ac:picMkLst>
            <pc:docMk/>
            <pc:sldMk cId="1812798856" sldId="292"/>
            <ac:picMk id="13316" creationId="{CC2FD4D3-964F-48E1-8839-70EFE0AC1E62}"/>
          </ac:picMkLst>
        </pc:picChg>
        <pc:picChg chg="add mod">
          <ac:chgData name="Aleksandra Stefanović" userId="648d25f1-fea7-4803-8746-155d06dc44a5" providerId="ADAL" clId="{CD9658A9-4460-432F-B490-6B85B9896ACB}" dt="2020-04-07T08:53:41.456" v="16098" actId="14100"/>
          <ac:picMkLst>
            <pc:docMk/>
            <pc:sldMk cId="1812798856" sldId="292"/>
            <ac:picMk id="13318" creationId="{8A88A4DC-EFCC-4FE7-8AE0-01371753C6FB}"/>
          </ac:picMkLst>
        </pc:picChg>
        <pc:picChg chg="add mod">
          <ac:chgData name="Aleksandra Stefanović" userId="648d25f1-fea7-4803-8746-155d06dc44a5" providerId="ADAL" clId="{CD9658A9-4460-432F-B490-6B85B9896ACB}" dt="2020-04-07T09:13:10.790" v="16399" actId="14100"/>
          <ac:picMkLst>
            <pc:docMk/>
            <pc:sldMk cId="1812798856" sldId="292"/>
            <ac:picMk id="13320" creationId="{07538B56-0F85-431A-9FDE-1DE381A1B9B7}"/>
          </ac:picMkLst>
        </pc:picChg>
        <pc:picChg chg="add mod">
          <ac:chgData name="Aleksandra Stefanović" userId="648d25f1-fea7-4803-8746-155d06dc44a5" providerId="ADAL" clId="{CD9658A9-4460-432F-B490-6B85B9896ACB}" dt="2020-04-07T08:53:55.619" v="16103" actId="1076"/>
          <ac:picMkLst>
            <pc:docMk/>
            <pc:sldMk cId="1812798856" sldId="292"/>
            <ac:picMk id="13322" creationId="{700A63D8-7A23-491C-A436-1EF22BBD0376}"/>
          </ac:picMkLst>
        </pc:picChg>
        <pc:picChg chg="add del mod">
          <ac:chgData name="Aleksandra Stefanović" userId="648d25f1-fea7-4803-8746-155d06dc44a5" providerId="ADAL" clId="{CD9658A9-4460-432F-B490-6B85B9896ACB}" dt="2020-04-06T19:20:08.393" v="14579" actId="478"/>
          <ac:picMkLst>
            <pc:docMk/>
            <pc:sldMk cId="1812798856" sldId="292"/>
            <ac:picMk id="13324" creationId="{03E60940-759A-40BE-98B1-747B15667F59}"/>
          </ac:picMkLst>
        </pc:picChg>
        <pc:picChg chg="add mod">
          <ac:chgData name="Aleksandra Stefanović" userId="648d25f1-fea7-4803-8746-155d06dc44a5" providerId="ADAL" clId="{CD9658A9-4460-432F-B490-6B85B9896ACB}" dt="2020-04-07T08:56:15.552" v="16140" actId="1076"/>
          <ac:picMkLst>
            <pc:docMk/>
            <pc:sldMk cId="1812798856" sldId="292"/>
            <ac:picMk id="13326" creationId="{3F3F6894-C8B0-4337-ACE1-AF81C317D162}"/>
          </ac:picMkLst>
        </pc:picChg>
        <pc:picChg chg="add mod">
          <ac:chgData name="Aleksandra Stefanović" userId="648d25f1-fea7-4803-8746-155d06dc44a5" providerId="ADAL" clId="{CD9658A9-4460-432F-B490-6B85B9896ACB}" dt="2020-04-07T09:12:32.912" v="16394" actId="1076"/>
          <ac:picMkLst>
            <pc:docMk/>
            <pc:sldMk cId="1812798856" sldId="292"/>
            <ac:picMk id="13328" creationId="{9289E5A4-7547-4F68-94A8-32721A5B89BB}"/>
          </ac:picMkLst>
        </pc:picChg>
        <pc:picChg chg="add mod">
          <ac:chgData name="Aleksandra Stefanović" userId="648d25f1-fea7-4803-8746-155d06dc44a5" providerId="ADAL" clId="{CD9658A9-4460-432F-B490-6B85B9896ACB}" dt="2020-04-07T09:12:06.127" v="16388" actId="1076"/>
          <ac:picMkLst>
            <pc:docMk/>
            <pc:sldMk cId="1812798856" sldId="292"/>
            <ac:picMk id="13330" creationId="{171363BD-1EE5-4846-ADCB-37776AB574CC}"/>
          </ac:picMkLst>
        </pc:picChg>
        <pc:picChg chg="add mod">
          <ac:chgData name="Aleksandra Stefanović" userId="648d25f1-fea7-4803-8746-155d06dc44a5" providerId="ADAL" clId="{CD9658A9-4460-432F-B490-6B85B9896ACB}" dt="2020-04-07T09:11:57.024" v="16385" actId="1076"/>
          <ac:picMkLst>
            <pc:docMk/>
            <pc:sldMk cId="1812798856" sldId="292"/>
            <ac:picMk id="13332" creationId="{E04AF0B8-CEAF-485E-9CF9-2C1E8685257B}"/>
          </ac:picMkLst>
        </pc:picChg>
        <pc:picChg chg="add mod">
          <ac:chgData name="Aleksandra Stefanović" userId="648d25f1-fea7-4803-8746-155d06dc44a5" providerId="ADAL" clId="{CD9658A9-4460-432F-B490-6B85B9896ACB}" dt="2020-04-07T09:11:49.819" v="16381" actId="1076"/>
          <ac:picMkLst>
            <pc:docMk/>
            <pc:sldMk cId="1812798856" sldId="292"/>
            <ac:picMk id="13334" creationId="{1AE89354-5758-4F4E-B7F0-07CB070C95E4}"/>
          </ac:picMkLst>
        </pc:picChg>
      </pc:sldChg>
      <pc:sldChg chg="addSp delSp modSp add del setBg">
        <pc:chgData name="Aleksandra Stefanović" userId="648d25f1-fea7-4803-8746-155d06dc44a5" providerId="ADAL" clId="{CD9658A9-4460-432F-B490-6B85B9896ACB}" dt="2020-04-08T13:19:44.301" v="26805" actId="47"/>
        <pc:sldMkLst>
          <pc:docMk/>
          <pc:sldMk cId="3871158792" sldId="293"/>
        </pc:sldMkLst>
        <pc:spChg chg="add del">
          <ac:chgData name="Aleksandra Stefanović" userId="648d25f1-fea7-4803-8746-155d06dc44a5" providerId="ADAL" clId="{CD9658A9-4460-432F-B490-6B85B9896ACB}" dt="2020-04-06T19:34:57.046" v="14697"/>
          <ac:spMkLst>
            <pc:docMk/>
            <pc:sldMk cId="3871158792" sldId="293"/>
            <ac:spMk id="2" creationId="{30163A4E-0596-4080-B87F-AD7819D1B89E}"/>
          </ac:spMkLst>
        </pc:spChg>
        <pc:spChg chg="add del">
          <ac:chgData name="Aleksandra Stefanović" userId="648d25f1-fea7-4803-8746-155d06dc44a5" providerId="ADAL" clId="{CD9658A9-4460-432F-B490-6B85B9896ACB}" dt="2020-04-06T19:34:56.614" v="14696"/>
          <ac:spMkLst>
            <pc:docMk/>
            <pc:sldMk cId="3871158792" sldId="293"/>
            <ac:spMk id="3" creationId="{65FF04C4-5095-4DD7-B4AB-044546EA270D}"/>
          </ac:spMkLst>
        </pc:spChg>
        <pc:spChg chg="add del">
          <ac:chgData name="Aleksandra Stefanović" userId="648d25f1-fea7-4803-8746-155d06dc44a5" providerId="ADAL" clId="{CD9658A9-4460-432F-B490-6B85B9896ACB}" dt="2020-04-06T19:35:05.326" v="14699"/>
          <ac:spMkLst>
            <pc:docMk/>
            <pc:sldMk cId="3871158792" sldId="293"/>
            <ac:spMk id="4" creationId="{A66A3D27-EF7F-41F3-AF11-B40C23F3E038}"/>
          </ac:spMkLst>
        </pc:spChg>
        <pc:spChg chg="add del">
          <ac:chgData name="Aleksandra Stefanović" userId="648d25f1-fea7-4803-8746-155d06dc44a5" providerId="ADAL" clId="{CD9658A9-4460-432F-B490-6B85B9896ACB}" dt="2020-04-06T19:35:09.118" v="14702"/>
          <ac:spMkLst>
            <pc:docMk/>
            <pc:sldMk cId="3871158792" sldId="293"/>
            <ac:spMk id="5" creationId="{5F610843-4A40-44D9-8C3C-A336141F554B}"/>
          </ac:spMkLst>
        </pc:spChg>
        <pc:spChg chg="add del mod">
          <ac:chgData name="Aleksandra Stefanović" userId="648d25f1-fea7-4803-8746-155d06dc44a5" providerId="ADAL" clId="{CD9658A9-4460-432F-B490-6B85B9896ACB}" dt="2020-04-07T09:56:45.882" v="17116" actId="21"/>
          <ac:spMkLst>
            <pc:docMk/>
            <pc:sldMk cId="3871158792" sldId="293"/>
            <ac:spMk id="15" creationId="{A8271DCF-50BE-4312-93AD-DA16E87D6453}"/>
          </ac:spMkLst>
        </pc:spChg>
        <pc:spChg chg="add mod">
          <ac:chgData name="Aleksandra Stefanović" userId="648d25f1-fea7-4803-8746-155d06dc44a5" providerId="ADAL" clId="{CD9658A9-4460-432F-B490-6B85B9896ACB}" dt="2020-04-07T10:09:49.274" v="17338" actId="1076"/>
          <ac:spMkLst>
            <pc:docMk/>
            <pc:sldMk cId="3871158792" sldId="293"/>
            <ac:spMk id="16" creationId="{6A2A2B3B-3D95-4236-B034-6C26944B4E0D}"/>
          </ac:spMkLst>
        </pc:spChg>
        <pc:spChg chg="add mod">
          <ac:chgData name="Aleksandra Stefanović" userId="648d25f1-fea7-4803-8746-155d06dc44a5" providerId="ADAL" clId="{CD9658A9-4460-432F-B490-6B85B9896ACB}" dt="2020-04-07T10:09:08.628" v="17321" actId="14100"/>
          <ac:spMkLst>
            <pc:docMk/>
            <pc:sldMk cId="3871158792" sldId="293"/>
            <ac:spMk id="17" creationId="{49ADE617-1DC6-4494-83E3-96AE5177ECA5}"/>
          </ac:spMkLst>
        </pc:spChg>
        <pc:spChg chg="add mod">
          <ac:chgData name="Aleksandra Stefanović" userId="648d25f1-fea7-4803-8746-155d06dc44a5" providerId="ADAL" clId="{CD9658A9-4460-432F-B490-6B85B9896ACB}" dt="2020-04-07T10:10:19.908" v="17348" actId="1076"/>
          <ac:spMkLst>
            <pc:docMk/>
            <pc:sldMk cId="3871158792" sldId="293"/>
            <ac:spMk id="18" creationId="{5BCE0222-5A89-463B-8085-428BE7C09EE9}"/>
          </ac:spMkLst>
        </pc:spChg>
        <pc:spChg chg="add mod">
          <ac:chgData name="Aleksandra Stefanović" userId="648d25f1-fea7-4803-8746-155d06dc44a5" providerId="ADAL" clId="{CD9658A9-4460-432F-B490-6B85B9896ACB}" dt="2020-04-07T11:06:07.878" v="18123" actId="1076"/>
          <ac:spMkLst>
            <pc:docMk/>
            <pc:sldMk cId="3871158792" sldId="293"/>
            <ac:spMk id="19" creationId="{E5E1790B-056A-4814-AD02-0AFE273B2813}"/>
          </ac:spMkLst>
        </pc:spChg>
        <pc:spChg chg="add mod">
          <ac:chgData name="Aleksandra Stefanović" userId="648d25f1-fea7-4803-8746-155d06dc44a5" providerId="ADAL" clId="{CD9658A9-4460-432F-B490-6B85B9896ACB}" dt="2020-04-07T10:01:55.584" v="17190" actId="1076"/>
          <ac:spMkLst>
            <pc:docMk/>
            <pc:sldMk cId="3871158792" sldId="293"/>
            <ac:spMk id="20" creationId="{216878D9-A036-4D68-8C33-B5D49E3A5B59}"/>
          </ac:spMkLst>
        </pc:spChg>
        <pc:spChg chg="add mod">
          <ac:chgData name="Aleksandra Stefanović" userId="648d25f1-fea7-4803-8746-155d06dc44a5" providerId="ADAL" clId="{CD9658A9-4460-432F-B490-6B85B9896ACB}" dt="2020-04-07T10:01:58.840" v="17191" actId="1076"/>
          <ac:spMkLst>
            <pc:docMk/>
            <pc:sldMk cId="3871158792" sldId="293"/>
            <ac:spMk id="22" creationId="{891DAF86-66A0-45D8-ACD0-0BAD61A08565}"/>
          </ac:spMkLst>
        </pc:spChg>
        <pc:spChg chg="add mod">
          <ac:chgData name="Aleksandra Stefanović" userId="648d25f1-fea7-4803-8746-155d06dc44a5" providerId="ADAL" clId="{CD9658A9-4460-432F-B490-6B85B9896ACB}" dt="2020-04-07T10:10:01.427" v="17342" actId="14100"/>
          <ac:spMkLst>
            <pc:docMk/>
            <pc:sldMk cId="3871158792" sldId="293"/>
            <ac:spMk id="24" creationId="{B4DABEA0-9E1D-4AFD-BD64-92DA580F1DD3}"/>
          </ac:spMkLst>
        </pc:spChg>
        <pc:spChg chg="add mod">
          <ac:chgData name="Aleksandra Stefanović" userId="648d25f1-fea7-4803-8746-155d06dc44a5" providerId="ADAL" clId="{CD9658A9-4460-432F-B490-6B85B9896ACB}" dt="2020-04-07T10:10:50.009" v="17356" actId="1076"/>
          <ac:spMkLst>
            <pc:docMk/>
            <pc:sldMk cId="3871158792" sldId="293"/>
            <ac:spMk id="26" creationId="{D51A302D-5336-45DC-9A1B-C2C29F93FFE1}"/>
          </ac:spMkLst>
        </pc:spChg>
        <pc:picChg chg="add mod">
          <ac:chgData name="Aleksandra Stefanović" userId="648d25f1-fea7-4803-8746-155d06dc44a5" providerId="ADAL" clId="{CD9658A9-4460-432F-B490-6B85B9896ACB}" dt="2020-04-07T10:01:15.272" v="17176" actId="1076"/>
          <ac:picMkLst>
            <pc:docMk/>
            <pc:sldMk cId="3871158792" sldId="293"/>
            <ac:picMk id="4098" creationId="{B9E6CB1D-79D8-4465-8BD0-8F87CE60C8B2}"/>
          </ac:picMkLst>
        </pc:picChg>
        <pc:picChg chg="add mod">
          <ac:chgData name="Aleksandra Stefanović" userId="648d25f1-fea7-4803-8746-155d06dc44a5" providerId="ADAL" clId="{CD9658A9-4460-432F-B490-6B85B9896ACB}" dt="2020-04-07T11:06:05.218" v="18122" actId="1076"/>
          <ac:picMkLst>
            <pc:docMk/>
            <pc:sldMk cId="3871158792" sldId="293"/>
            <ac:picMk id="4100" creationId="{13D5A5FB-0077-4AF9-9562-D03909A4F2F8}"/>
          </ac:picMkLst>
        </pc:picChg>
        <pc:picChg chg="add mod">
          <ac:chgData name="Aleksandra Stefanović" userId="648d25f1-fea7-4803-8746-155d06dc44a5" providerId="ADAL" clId="{CD9658A9-4460-432F-B490-6B85B9896ACB}" dt="2020-04-07T10:10:09.012" v="17345" actId="1076"/>
          <ac:picMkLst>
            <pc:docMk/>
            <pc:sldMk cId="3871158792" sldId="293"/>
            <ac:picMk id="4102" creationId="{6DFE4D03-AD29-446A-B9EC-2949DD520FB7}"/>
          </ac:picMkLst>
        </pc:picChg>
        <pc:picChg chg="add del mod">
          <ac:chgData name="Aleksandra Stefanović" userId="648d25f1-fea7-4803-8746-155d06dc44a5" providerId="ADAL" clId="{CD9658A9-4460-432F-B490-6B85B9896ACB}" dt="2020-04-07T09:56:45.882" v="17116" actId="21"/>
          <ac:picMkLst>
            <pc:docMk/>
            <pc:sldMk cId="3871158792" sldId="293"/>
            <ac:picMk id="14338" creationId="{A2E6949E-1AA6-4B4D-A7AB-C0ABDCF98950}"/>
          </ac:picMkLst>
        </pc:picChg>
        <pc:picChg chg="add mod">
          <ac:chgData name="Aleksandra Stefanović" userId="648d25f1-fea7-4803-8746-155d06dc44a5" providerId="ADAL" clId="{CD9658A9-4460-432F-B490-6B85B9896ACB}" dt="2020-04-07T10:09:57.631" v="17341" actId="1076"/>
          <ac:picMkLst>
            <pc:docMk/>
            <pc:sldMk cId="3871158792" sldId="293"/>
            <ac:picMk id="14340" creationId="{6485FF85-9E5C-439C-9F2B-E28A2B77BBA8}"/>
          </ac:picMkLst>
        </pc:picChg>
        <pc:picChg chg="add mod">
          <ac:chgData name="Aleksandra Stefanović" userId="648d25f1-fea7-4803-8746-155d06dc44a5" providerId="ADAL" clId="{CD9658A9-4460-432F-B490-6B85B9896ACB}" dt="2020-04-07T10:10:46.141" v="17355" actId="1076"/>
          <ac:picMkLst>
            <pc:docMk/>
            <pc:sldMk cId="3871158792" sldId="293"/>
            <ac:picMk id="14342" creationId="{E534E73F-C15D-4F43-B2E0-DDA205498802}"/>
          </ac:picMkLst>
        </pc:picChg>
        <pc:picChg chg="add mod">
          <ac:chgData name="Aleksandra Stefanović" userId="648d25f1-fea7-4803-8746-155d06dc44a5" providerId="ADAL" clId="{CD9658A9-4460-432F-B490-6B85B9896ACB}" dt="2020-04-07T10:10:39.431" v="17354" actId="1076"/>
          <ac:picMkLst>
            <pc:docMk/>
            <pc:sldMk cId="3871158792" sldId="293"/>
            <ac:picMk id="14344" creationId="{52EDB192-0D91-4563-8167-FF20334C0731}"/>
          </ac:picMkLst>
        </pc:picChg>
        <pc:picChg chg="add mod">
          <ac:chgData name="Aleksandra Stefanović" userId="648d25f1-fea7-4803-8746-155d06dc44a5" providerId="ADAL" clId="{CD9658A9-4460-432F-B490-6B85B9896ACB}" dt="2020-04-07T10:11:13.598" v="17357" actId="1076"/>
          <ac:picMkLst>
            <pc:docMk/>
            <pc:sldMk cId="3871158792" sldId="293"/>
            <ac:picMk id="14346" creationId="{40DE543A-7386-43E8-9EA1-DC6870A159E8}"/>
          </ac:picMkLst>
        </pc:picChg>
        <pc:picChg chg="add mod">
          <ac:chgData name="Aleksandra Stefanović" userId="648d25f1-fea7-4803-8746-155d06dc44a5" providerId="ADAL" clId="{CD9658A9-4460-432F-B490-6B85B9896ACB}" dt="2020-04-07T10:01:21.262" v="17178" actId="1076"/>
          <ac:picMkLst>
            <pc:docMk/>
            <pc:sldMk cId="3871158792" sldId="293"/>
            <ac:picMk id="14348" creationId="{B487EDC8-1BBF-4C3C-9FFD-08E6612A9B85}"/>
          </ac:picMkLst>
        </pc:picChg>
        <pc:picChg chg="add del mod">
          <ac:chgData name="Aleksandra Stefanović" userId="648d25f1-fea7-4803-8746-155d06dc44a5" providerId="ADAL" clId="{CD9658A9-4460-432F-B490-6B85B9896ACB}" dt="2020-04-07T09:36:59.598" v="16831" actId="21"/>
          <ac:picMkLst>
            <pc:docMk/>
            <pc:sldMk cId="3871158792" sldId="293"/>
            <ac:picMk id="14350" creationId="{A35C0632-7A58-4E68-BC8F-E8B0B3270BFC}"/>
          </ac:picMkLst>
        </pc:picChg>
        <pc:picChg chg="add del mod">
          <ac:chgData name="Aleksandra Stefanović" userId="648d25f1-fea7-4803-8746-155d06dc44a5" providerId="ADAL" clId="{CD9658A9-4460-432F-B490-6B85B9896ACB}" dt="2020-04-07T09:36:59.598" v="16831" actId="21"/>
          <ac:picMkLst>
            <pc:docMk/>
            <pc:sldMk cId="3871158792" sldId="293"/>
            <ac:picMk id="14352" creationId="{F84A54DB-A4B2-4AA5-AB0E-06CC9D508374}"/>
          </ac:picMkLst>
        </pc:picChg>
        <pc:picChg chg="add del mod">
          <ac:chgData name="Aleksandra Stefanović" userId="648d25f1-fea7-4803-8746-155d06dc44a5" providerId="ADAL" clId="{CD9658A9-4460-432F-B490-6B85B9896ACB}" dt="2020-04-07T09:34:27.917" v="16794" actId="478"/>
          <ac:picMkLst>
            <pc:docMk/>
            <pc:sldMk cId="3871158792" sldId="293"/>
            <ac:picMk id="14354" creationId="{B1815343-DA7B-4641-9671-1232B069A08D}"/>
          </ac:picMkLst>
        </pc:picChg>
        <pc:picChg chg="add del mod">
          <ac:chgData name="Aleksandra Stefanović" userId="648d25f1-fea7-4803-8746-155d06dc44a5" providerId="ADAL" clId="{CD9658A9-4460-432F-B490-6B85B9896ACB}" dt="2020-04-07T09:34:27.347" v="16793" actId="478"/>
          <ac:picMkLst>
            <pc:docMk/>
            <pc:sldMk cId="3871158792" sldId="293"/>
            <ac:picMk id="14356" creationId="{FA0574A5-2435-4755-909F-3C6AFA52543F}"/>
          </ac:picMkLst>
        </pc:picChg>
        <pc:picChg chg="add del mod">
          <ac:chgData name="Aleksandra Stefanović" userId="648d25f1-fea7-4803-8746-155d06dc44a5" providerId="ADAL" clId="{CD9658A9-4460-432F-B490-6B85B9896ACB}" dt="2020-04-07T09:34:29.252" v="16795" actId="478"/>
          <ac:picMkLst>
            <pc:docMk/>
            <pc:sldMk cId="3871158792" sldId="293"/>
            <ac:picMk id="14358" creationId="{D496B983-A598-489A-B70A-E0A4D60F74B8}"/>
          </ac:picMkLst>
        </pc:picChg>
        <pc:picChg chg="add del mod">
          <ac:chgData name="Aleksandra Stefanović" userId="648d25f1-fea7-4803-8746-155d06dc44a5" providerId="ADAL" clId="{CD9658A9-4460-432F-B490-6B85B9896ACB}" dt="2020-04-07T09:34:29.537" v="16796" actId="478"/>
          <ac:picMkLst>
            <pc:docMk/>
            <pc:sldMk cId="3871158792" sldId="293"/>
            <ac:picMk id="14368" creationId="{A421A75F-C9DB-458F-B4C6-B417E84A5D80}"/>
          </ac:picMkLst>
        </pc:picChg>
        <pc:picChg chg="add del mod">
          <ac:chgData name="Aleksandra Stefanović" userId="648d25f1-fea7-4803-8746-155d06dc44a5" providerId="ADAL" clId="{CD9658A9-4460-432F-B490-6B85B9896ACB}" dt="2020-04-07T09:34:30.286" v="16797" actId="478"/>
          <ac:picMkLst>
            <pc:docMk/>
            <pc:sldMk cId="3871158792" sldId="293"/>
            <ac:picMk id="14370" creationId="{1792BCF4-5FDE-4CD1-91E3-737D58DA4918}"/>
          </ac:picMkLst>
        </pc:picChg>
      </pc:sldChg>
      <pc:sldChg chg="addSp delSp modSp add del setBg">
        <pc:chgData name="Aleksandra Stefanović" userId="648d25f1-fea7-4803-8746-155d06dc44a5" providerId="ADAL" clId="{CD9658A9-4460-432F-B490-6B85B9896ACB}" dt="2020-04-09T08:23:11.098" v="28062" actId="47"/>
        <pc:sldMkLst>
          <pc:docMk/>
          <pc:sldMk cId="27363050" sldId="294"/>
        </pc:sldMkLst>
        <pc:spChg chg="add del">
          <ac:chgData name="Aleksandra Stefanović" userId="648d25f1-fea7-4803-8746-155d06dc44a5" providerId="ADAL" clId="{CD9658A9-4460-432F-B490-6B85B9896ACB}" dt="2020-04-07T12:37:11.391" v="18175" actId="478"/>
          <ac:spMkLst>
            <pc:docMk/>
            <pc:sldMk cId="27363050" sldId="294"/>
            <ac:spMk id="7" creationId="{FAFFF22B-AEC2-4797-A8A7-8B175B49322A}"/>
          </ac:spMkLst>
        </pc:spChg>
        <pc:spChg chg="add mod">
          <ac:chgData name="Aleksandra Stefanović" userId="648d25f1-fea7-4803-8746-155d06dc44a5" providerId="ADAL" clId="{CD9658A9-4460-432F-B490-6B85B9896ACB}" dt="2020-04-07T12:49:03.641" v="18527" actId="1076"/>
          <ac:spMkLst>
            <pc:docMk/>
            <pc:sldMk cId="27363050" sldId="294"/>
            <ac:spMk id="8" creationId="{ECF03B52-AFC9-4C52-A3BB-098FD135D7C1}"/>
          </ac:spMkLst>
        </pc:spChg>
        <pc:spChg chg="add del mod">
          <ac:chgData name="Aleksandra Stefanović" userId="648d25f1-fea7-4803-8746-155d06dc44a5" providerId="ADAL" clId="{CD9658A9-4460-432F-B490-6B85B9896ACB}" dt="2020-04-07T12:40:23.667" v="18287" actId="478"/>
          <ac:spMkLst>
            <pc:docMk/>
            <pc:sldMk cId="27363050" sldId="294"/>
            <ac:spMk id="9" creationId="{9BF57F4F-4534-405B-8D09-5B7198F81D11}"/>
          </ac:spMkLst>
        </pc:spChg>
        <pc:spChg chg="add mod">
          <ac:chgData name="Aleksandra Stefanović" userId="648d25f1-fea7-4803-8746-155d06dc44a5" providerId="ADAL" clId="{CD9658A9-4460-432F-B490-6B85B9896ACB}" dt="2020-04-07T12:49:22.835" v="18531" actId="1076"/>
          <ac:spMkLst>
            <pc:docMk/>
            <pc:sldMk cId="27363050" sldId="294"/>
            <ac:spMk id="10" creationId="{D8CD5700-38A1-44FB-9D51-5E23675ED5AE}"/>
          </ac:spMkLst>
        </pc:spChg>
        <pc:spChg chg="add mod">
          <ac:chgData name="Aleksandra Stefanović" userId="648d25f1-fea7-4803-8746-155d06dc44a5" providerId="ADAL" clId="{CD9658A9-4460-432F-B490-6B85B9896ACB}" dt="2020-04-07T12:49:07.223" v="18528" actId="1076"/>
          <ac:spMkLst>
            <pc:docMk/>
            <pc:sldMk cId="27363050" sldId="294"/>
            <ac:spMk id="12" creationId="{CD44218B-0002-4A5C-A285-44F2925B303A}"/>
          </ac:spMkLst>
        </pc:spChg>
        <pc:spChg chg="add mod">
          <ac:chgData name="Aleksandra Stefanović" userId="648d25f1-fea7-4803-8746-155d06dc44a5" providerId="ADAL" clId="{CD9658A9-4460-432F-B490-6B85B9896ACB}" dt="2020-04-07T12:49:20.211" v="18530" actId="1076"/>
          <ac:spMkLst>
            <pc:docMk/>
            <pc:sldMk cId="27363050" sldId="294"/>
            <ac:spMk id="13" creationId="{B74A9784-769A-4CAB-B4F4-3AB10DE30157}"/>
          </ac:spMkLst>
        </pc:spChg>
        <pc:spChg chg="add del mod">
          <ac:chgData name="Aleksandra Stefanović" userId="648d25f1-fea7-4803-8746-155d06dc44a5" providerId="ADAL" clId="{CD9658A9-4460-432F-B490-6B85B9896ACB}" dt="2020-04-07T12:47:14.476" v="18526" actId="478"/>
          <ac:spMkLst>
            <pc:docMk/>
            <pc:sldMk cId="27363050" sldId="294"/>
            <ac:spMk id="15" creationId="{DFAD0798-6206-4BA7-AA09-8C72D2694083}"/>
          </ac:spMkLst>
        </pc:spChg>
        <pc:graphicFrameChg chg="add del">
          <ac:chgData name="Aleksandra Stefanović" userId="648d25f1-fea7-4803-8746-155d06dc44a5" providerId="ADAL" clId="{CD9658A9-4460-432F-B490-6B85B9896ACB}" dt="2020-04-07T12:34:13.782" v="18134"/>
          <ac:graphicFrameMkLst>
            <pc:docMk/>
            <pc:sldMk cId="27363050" sldId="294"/>
            <ac:graphicFrameMk id="3" creationId="{CF83ADD2-3A0C-40E0-8855-B517EC85E824}"/>
          </ac:graphicFrameMkLst>
        </pc:graphicFrameChg>
        <pc:picChg chg="add mod modCrop">
          <ac:chgData name="Aleksandra Stefanović" userId="648d25f1-fea7-4803-8746-155d06dc44a5" providerId="ADAL" clId="{CD9658A9-4460-432F-B490-6B85B9896ACB}" dt="2020-04-07T12:37:50.243" v="18182" actId="1076"/>
          <ac:picMkLst>
            <pc:docMk/>
            <pc:sldMk cId="27363050" sldId="294"/>
            <ac:picMk id="2" creationId="{1D6B140E-CF53-4401-9B8A-92D1FEA9D935}"/>
          </ac:picMkLst>
        </pc:picChg>
        <pc:picChg chg="add del mod">
          <ac:chgData name="Aleksandra Stefanović" userId="648d25f1-fea7-4803-8746-155d06dc44a5" providerId="ADAL" clId="{CD9658A9-4460-432F-B490-6B85B9896ACB}" dt="2020-04-07T12:36:26.756" v="18169" actId="478"/>
          <ac:picMkLst>
            <pc:docMk/>
            <pc:sldMk cId="27363050" sldId="294"/>
            <ac:picMk id="4" creationId="{DE6A2331-F324-4B72-BA4E-7FF72B8F2040}"/>
          </ac:picMkLst>
        </pc:picChg>
        <pc:picChg chg="add mod">
          <ac:chgData name="Aleksandra Stefanović" userId="648d25f1-fea7-4803-8746-155d06dc44a5" providerId="ADAL" clId="{CD9658A9-4460-432F-B490-6B85B9896ACB}" dt="2020-04-07T12:50:58.181" v="18544" actId="1076"/>
          <ac:picMkLst>
            <pc:docMk/>
            <pc:sldMk cId="27363050" sldId="294"/>
            <ac:picMk id="5" creationId="{CEE14BF7-E56C-4E01-B7A7-4C965A47EC53}"/>
          </ac:picMkLst>
        </pc:picChg>
        <pc:picChg chg="add mod">
          <ac:chgData name="Aleksandra Stefanović" userId="648d25f1-fea7-4803-8746-155d06dc44a5" providerId="ADAL" clId="{CD9658A9-4460-432F-B490-6B85B9896ACB}" dt="2020-04-07T12:36:53.805" v="18172" actId="1076"/>
          <ac:picMkLst>
            <pc:docMk/>
            <pc:sldMk cId="27363050" sldId="294"/>
            <ac:picMk id="6" creationId="{5A20C7DA-6A3E-4099-9580-4EDC316843BA}"/>
          </ac:picMkLst>
        </pc:picChg>
        <pc:picChg chg="add mod modCrop">
          <ac:chgData name="Aleksandra Stefanović" userId="648d25f1-fea7-4803-8746-155d06dc44a5" providerId="ADAL" clId="{CD9658A9-4460-432F-B490-6B85B9896ACB}" dt="2020-04-07T12:42:08.599" v="18305" actId="1076"/>
          <ac:picMkLst>
            <pc:docMk/>
            <pc:sldMk cId="27363050" sldId="294"/>
            <ac:picMk id="11" creationId="{FC7A8D23-85EC-47B3-BE9C-A20ACB9445A8}"/>
          </ac:picMkLst>
        </pc:picChg>
        <pc:picChg chg="add mod">
          <ac:chgData name="Aleksandra Stefanović" userId="648d25f1-fea7-4803-8746-155d06dc44a5" providerId="ADAL" clId="{CD9658A9-4460-432F-B490-6B85B9896ACB}" dt="2020-04-07T12:49:15.329" v="18529" actId="1076"/>
          <ac:picMkLst>
            <pc:docMk/>
            <pc:sldMk cId="27363050" sldId="294"/>
            <ac:picMk id="14" creationId="{60922950-C9A2-4D74-B0D4-A0D2EFC40B2C}"/>
          </ac:picMkLst>
        </pc:picChg>
        <pc:picChg chg="add mod">
          <ac:chgData name="Aleksandra Stefanović" userId="648d25f1-fea7-4803-8746-155d06dc44a5" providerId="ADAL" clId="{CD9658A9-4460-432F-B490-6B85B9896ACB}" dt="2020-04-07T12:53:58.943" v="18594" actId="1076"/>
          <ac:picMkLst>
            <pc:docMk/>
            <pc:sldMk cId="27363050" sldId="294"/>
            <ac:picMk id="16" creationId="{65DA1D49-2320-46BD-98BF-527FA3823754}"/>
          </ac:picMkLst>
        </pc:picChg>
        <pc:picChg chg="add mod">
          <ac:chgData name="Aleksandra Stefanović" userId="648d25f1-fea7-4803-8746-155d06dc44a5" providerId="ADAL" clId="{CD9658A9-4460-432F-B490-6B85B9896ACB}" dt="2020-04-07T12:54:37.178" v="18608" actId="1076"/>
          <ac:picMkLst>
            <pc:docMk/>
            <pc:sldMk cId="27363050" sldId="294"/>
            <ac:picMk id="17" creationId="{83AB172F-1495-4D07-A97F-070218BA6636}"/>
          </ac:picMkLst>
        </pc:picChg>
      </pc:sldChg>
      <pc:sldChg chg="addSp delSp add del">
        <pc:chgData name="Aleksandra Stefanović" userId="648d25f1-fea7-4803-8746-155d06dc44a5" providerId="ADAL" clId="{CD9658A9-4460-432F-B490-6B85B9896ACB}" dt="2020-04-07T14:37:37.663" v="19804" actId="47"/>
        <pc:sldMkLst>
          <pc:docMk/>
          <pc:sldMk cId="1123004732" sldId="295"/>
        </pc:sldMkLst>
        <pc:picChg chg="add del">
          <ac:chgData name="Aleksandra Stefanović" userId="648d25f1-fea7-4803-8746-155d06dc44a5" providerId="ADAL" clId="{CD9658A9-4460-432F-B490-6B85B9896ACB}" dt="2020-04-07T13:27:00.498" v="19061" actId="21"/>
          <ac:picMkLst>
            <pc:docMk/>
            <pc:sldMk cId="1123004732" sldId="295"/>
            <ac:picMk id="2" creationId="{1ED76B0E-B0B9-4ADA-B5FA-ECB3A6194F34}"/>
          </ac:picMkLst>
        </pc:picChg>
      </pc:sldChg>
      <pc:sldChg chg="addSp delSp modSp add ord setBg">
        <pc:chgData name="Aleksandra Stefanović" userId="648d25f1-fea7-4803-8746-155d06dc44a5" providerId="ADAL" clId="{CD9658A9-4460-432F-B490-6B85B9896ACB}" dt="2020-04-07T19:31:10.475" v="24550" actId="20577"/>
        <pc:sldMkLst>
          <pc:docMk/>
          <pc:sldMk cId="975455112" sldId="296"/>
        </pc:sldMkLst>
        <pc:spChg chg="add mod">
          <ac:chgData name="Aleksandra Stefanović" userId="648d25f1-fea7-4803-8746-155d06dc44a5" providerId="ADAL" clId="{CD9658A9-4460-432F-B490-6B85B9896ACB}" dt="2020-04-07T19:27:40.654" v="24439" actId="1076"/>
          <ac:spMkLst>
            <pc:docMk/>
            <pc:sldMk cId="975455112" sldId="296"/>
            <ac:spMk id="2" creationId="{976C587E-EC26-427D-A851-D6D70D4D9BAC}"/>
          </ac:spMkLst>
        </pc:spChg>
        <pc:spChg chg="add del">
          <ac:chgData name="Aleksandra Stefanović" userId="648d25f1-fea7-4803-8746-155d06dc44a5" providerId="ADAL" clId="{CD9658A9-4460-432F-B490-6B85B9896ACB}" dt="2020-04-07T14:42:38.771" v="19849"/>
          <ac:spMkLst>
            <pc:docMk/>
            <pc:sldMk cId="975455112" sldId="296"/>
            <ac:spMk id="3" creationId="{85C28FA3-C7D1-4472-AB51-BBB04A28B781}"/>
          </ac:spMkLst>
        </pc:spChg>
        <pc:spChg chg="add mod">
          <ac:chgData name="Aleksandra Stefanović" userId="648d25f1-fea7-4803-8746-155d06dc44a5" providerId="ADAL" clId="{CD9658A9-4460-432F-B490-6B85B9896ACB}" dt="2020-04-07T19:31:10.475" v="24550" actId="20577"/>
          <ac:spMkLst>
            <pc:docMk/>
            <pc:sldMk cId="975455112" sldId="296"/>
            <ac:spMk id="4" creationId="{E3272784-62E0-4930-AA85-D7BA12206BA4}"/>
          </ac:spMkLst>
        </pc:spChg>
      </pc:sldChg>
      <pc:sldChg chg="add del">
        <pc:chgData name="Aleksandra Stefanović" userId="648d25f1-fea7-4803-8746-155d06dc44a5" providerId="ADAL" clId="{CD9658A9-4460-432F-B490-6B85B9896ACB}" dt="2020-04-07T14:37:56.999" v="19811" actId="47"/>
        <pc:sldMkLst>
          <pc:docMk/>
          <pc:sldMk cId="2900213833" sldId="297"/>
        </pc:sldMkLst>
      </pc:sldChg>
      <pc:sldChg chg="addSp delSp modSp add setBg">
        <pc:chgData name="Aleksandra Stefanović" userId="648d25f1-fea7-4803-8746-155d06dc44a5" providerId="ADAL" clId="{CD9658A9-4460-432F-B490-6B85B9896ACB}" dt="2020-04-07T16:01:12.995" v="21249" actId="14100"/>
        <pc:sldMkLst>
          <pc:docMk/>
          <pc:sldMk cId="434121585" sldId="298"/>
        </pc:sldMkLst>
        <pc:spChg chg="add mod">
          <ac:chgData name="Aleksandra Stefanović" userId="648d25f1-fea7-4803-8746-155d06dc44a5" providerId="ADAL" clId="{CD9658A9-4460-432F-B490-6B85B9896ACB}" dt="2020-04-07T08:04:19.522" v="15336" actId="20577"/>
          <ac:spMkLst>
            <pc:docMk/>
            <pc:sldMk cId="434121585" sldId="298"/>
            <ac:spMk id="5" creationId="{9F2FBFBB-4A06-4D26-BEA4-A5CC5779552A}"/>
          </ac:spMkLst>
        </pc:spChg>
        <pc:graphicFrameChg chg="add del">
          <ac:chgData name="Aleksandra Stefanović" userId="648d25f1-fea7-4803-8746-155d06dc44a5" providerId="ADAL" clId="{CD9658A9-4460-432F-B490-6B85B9896ACB}" dt="2020-04-07T07:56:19.625" v="15217"/>
          <ac:graphicFrameMkLst>
            <pc:docMk/>
            <pc:sldMk cId="434121585" sldId="298"/>
            <ac:graphicFrameMk id="2" creationId="{083A0EAE-0F84-409C-BF55-01B33CCBF188}"/>
          </ac:graphicFrameMkLst>
        </pc:graphicFrameChg>
        <pc:picChg chg="add mod">
          <ac:chgData name="Aleksandra Stefanović" userId="648d25f1-fea7-4803-8746-155d06dc44a5" providerId="ADAL" clId="{CD9658A9-4460-432F-B490-6B85B9896ACB}" dt="2020-04-07T16:01:12.995" v="21249" actId="14100"/>
          <ac:picMkLst>
            <pc:docMk/>
            <pc:sldMk cId="434121585" sldId="298"/>
            <ac:picMk id="3" creationId="{FDA7DD6D-5723-47A4-B39B-7BFBAC528EB9}"/>
          </ac:picMkLst>
        </pc:picChg>
        <pc:picChg chg="add mod">
          <ac:chgData name="Aleksandra Stefanović" userId="648d25f1-fea7-4803-8746-155d06dc44a5" providerId="ADAL" clId="{CD9658A9-4460-432F-B490-6B85B9896ACB}" dt="2020-04-07T10:54:57.126" v="17985" actId="1076"/>
          <ac:picMkLst>
            <pc:docMk/>
            <pc:sldMk cId="434121585" sldId="298"/>
            <ac:picMk id="4" creationId="{F0EA1F91-0A74-4FD7-B22E-D68343685B95}"/>
          </ac:picMkLst>
        </pc:picChg>
        <pc:picChg chg="add mod">
          <ac:chgData name="Aleksandra Stefanović" userId="648d25f1-fea7-4803-8746-155d06dc44a5" providerId="ADAL" clId="{CD9658A9-4460-432F-B490-6B85B9896ACB}" dt="2020-04-07T08:02:22.954" v="15289" actId="1076"/>
          <ac:picMkLst>
            <pc:docMk/>
            <pc:sldMk cId="434121585" sldId="298"/>
            <ac:picMk id="19458" creationId="{8917E0C9-4A85-49BD-B981-9F16F139E811}"/>
          </ac:picMkLst>
        </pc:picChg>
      </pc:sldChg>
      <pc:sldChg chg="addSp delSp modSp add setBg">
        <pc:chgData name="Aleksandra Stefanović" userId="648d25f1-fea7-4803-8746-155d06dc44a5" providerId="ADAL" clId="{CD9658A9-4460-432F-B490-6B85B9896ACB}" dt="2020-04-07T16:01:30.312" v="21253" actId="1076"/>
        <pc:sldMkLst>
          <pc:docMk/>
          <pc:sldMk cId="1610978847" sldId="299"/>
        </pc:sldMkLst>
        <pc:spChg chg="add mod">
          <ac:chgData name="Aleksandra Stefanović" userId="648d25f1-fea7-4803-8746-155d06dc44a5" providerId="ADAL" clId="{CD9658A9-4460-432F-B490-6B85B9896ACB}" dt="2020-04-07T08:08:19.144" v="15401" actId="1076"/>
          <ac:spMkLst>
            <pc:docMk/>
            <pc:sldMk cId="1610978847" sldId="299"/>
            <ac:spMk id="4" creationId="{54BB399F-242D-4E7C-B666-8EE0D1D7F5E1}"/>
          </ac:spMkLst>
        </pc:spChg>
        <pc:picChg chg="add mod">
          <ac:chgData name="Aleksandra Stefanović" userId="648d25f1-fea7-4803-8746-155d06dc44a5" providerId="ADAL" clId="{CD9658A9-4460-432F-B490-6B85B9896ACB}" dt="2020-04-07T08:04:30.707" v="15338" actId="1076"/>
          <ac:picMkLst>
            <pc:docMk/>
            <pc:sldMk cId="1610978847" sldId="299"/>
            <ac:picMk id="2" creationId="{BAD65563-02CB-46AB-A71C-45DE947093A7}"/>
          </ac:picMkLst>
        </pc:picChg>
        <pc:picChg chg="add mod">
          <ac:chgData name="Aleksandra Stefanović" userId="648d25f1-fea7-4803-8746-155d06dc44a5" providerId="ADAL" clId="{CD9658A9-4460-432F-B490-6B85B9896ACB}" dt="2020-04-07T16:01:30.312" v="21253" actId="1076"/>
          <ac:picMkLst>
            <pc:docMk/>
            <pc:sldMk cId="1610978847" sldId="299"/>
            <ac:picMk id="3" creationId="{9636C089-D990-495E-A2D5-C07DFA0916FD}"/>
          </ac:picMkLst>
        </pc:picChg>
        <pc:picChg chg="add del mod">
          <ac:chgData name="Aleksandra Stefanović" userId="648d25f1-fea7-4803-8746-155d06dc44a5" providerId="ADAL" clId="{CD9658A9-4460-432F-B490-6B85B9896ACB}" dt="2020-04-07T08:08:06.258" v="15396" actId="478"/>
          <ac:picMkLst>
            <pc:docMk/>
            <pc:sldMk cId="1610978847" sldId="299"/>
            <ac:picMk id="5" creationId="{77337E0A-DADF-43C6-AF42-EE80978A2E76}"/>
          </ac:picMkLst>
        </pc:picChg>
        <pc:picChg chg="add mod">
          <ac:chgData name="Aleksandra Stefanović" userId="648d25f1-fea7-4803-8746-155d06dc44a5" providerId="ADAL" clId="{CD9658A9-4460-432F-B490-6B85B9896ACB}" dt="2020-04-07T10:54:46.328" v="17982" actId="1076"/>
          <ac:picMkLst>
            <pc:docMk/>
            <pc:sldMk cId="1610978847" sldId="299"/>
            <ac:picMk id="6" creationId="{5A509A68-CFBE-4CDD-B797-438BCFFBFEDB}"/>
          </ac:picMkLst>
        </pc:picChg>
      </pc:sldChg>
      <pc:sldChg chg="add del">
        <pc:chgData name="Aleksandra Stefanović" userId="648d25f1-fea7-4803-8746-155d06dc44a5" providerId="ADAL" clId="{CD9658A9-4460-432F-B490-6B85B9896ACB}" dt="2020-04-06T20:17:36.955" v="14986" actId="47"/>
        <pc:sldMkLst>
          <pc:docMk/>
          <pc:sldMk cId="2855159123" sldId="300"/>
        </pc:sldMkLst>
      </pc:sldChg>
      <pc:sldChg chg="addSp delSp modSp add setBg">
        <pc:chgData name="Aleksandra Stefanović" userId="648d25f1-fea7-4803-8746-155d06dc44a5" providerId="ADAL" clId="{CD9658A9-4460-432F-B490-6B85B9896ACB}" dt="2020-04-07T16:09:53.888" v="21267" actId="1076"/>
        <pc:sldMkLst>
          <pc:docMk/>
          <pc:sldMk cId="2060450876" sldId="301"/>
        </pc:sldMkLst>
        <pc:spChg chg="add del mod">
          <ac:chgData name="Aleksandra Stefanović" userId="648d25f1-fea7-4803-8746-155d06dc44a5" providerId="ADAL" clId="{CD9658A9-4460-432F-B490-6B85B9896ACB}" dt="2020-04-07T08:03:12.508" v="15304" actId="1076"/>
          <ac:spMkLst>
            <pc:docMk/>
            <pc:sldMk cId="2060450876" sldId="301"/>
            <ac:spMk id="3" creationId="{F91E9594-B821-47B8-A806-2ED267DC7CE3}"/>
          </ac:spMkLst>
        </pc:spChg>
        <pc:spChg chg="add del mod">
          <ac:chgData name="Aleksandra Stefanović" userId="648d25f1-fea7-4803-8746-155d06dc44a5" providerId="ADAL" clId="{CD9658A9-4460-432F-B490-6B85B9896ACB}" dt="2020-04-07T08:03:01.996" v="15302"/>
          <ac:spMkLst>
            <pc:docMk/>
            <pc:sldMk cId="2060450876" sldId="301"/>
            <ac:spMk id="6" creationId="{90FCDAC9-8596-4061-8CD2-8C6D60F1BF7B}"/>
          </ac:spMkLst>
        </pc:spChg>
        <pc:picChg chg="add mod">
          <ac:chgData name="Aleksandra Stefanović" userId="648d25f1-fea7-4803-8746-155d06dc44a5" providerId="ADAL" clId="{CD9658A9-4460-432F-B490-6B85B9896ACB}" dt="2020-04-07T08:05:46.965" v="15377" actId="692"/>
          <ac:picMkLst>
            <pc:docMk/>
            <pc:sldMk cId="2060450876" sldId="301"/>
            <ac:picMk id="2" creationId="{123FAF72-D93F-463C-9ACB-A67676C58CAD}"/>
          </ac:picMkLst>
        </pc:picChg>
        <pc:picChg chg="add del">
          <ac:chgData name="Aleksandra Stefanović" userId="648d25f1-fea7-4803-8746-155d06dc44a5" providerId="ADAL" clId="{CD9658A9-4460-432F-B490-6B85B9896ACB}" dt="2020-04-06T20:12:24.968" v="14911"/>
          <ac:picMkLst>
            <pc:docMk/>
            <pc:sldMk cId="2060450876" sldId="301"/>
            <ac:picMk id="4" creationId="{D2B6CB29-E55A-4BF8-874A-795114F37590}"/>
          </ac:picMkLst>
        </pc:picChg>
        <pc:picChg chg="add mod">
          <ac:chgData name="Aleksandra Stefanović" userId="648d25f1-fea7-4803-8746-155d06dc44a5" providerId="ADAL" clId="{CD9658A9-4460-432F-B490-6B85B9896ACB}" dt="2020-04-07T16:09:53.888" v="21267" actId="1076"/>
          <ac:picMkLst>
            <pc:docMk/>
            <pc:sldMk cId="2060450876" sldId="301"/>
            <ac:picMk id="4" creationId="{F7C9BCCD-1E4F-4B2B-91FF-9F3414C7E814}"/>
          </ac:picMkLst>
        </pc:picChg>
        <pc:picChg chg="add">
          <ac:chgData name="Aleksandra Stefanović" userId="648d25f1-fea7-4803-8746-155d06dc44a5" providerId="ADAL" clId="{CD9658A9-4460-432F-B490-6B85B9896ACB}" dt="2020-04-06T20:12:33.616" v="14919"/>
          <ac:picMkLst>
            <pc:docMk/>
            <pc:sldMk cId="2060450876" sldId="301"/>
            <ac:picMk id="5" creationId="{A7636E90-4313-4AA4-BBAE-506AEBBD11A3}"/>
          </ac:picMkLst>
        </pc:picChg>
      </pc:sldChg>
      <pc:sldChg chg="addSp delSp modSp add setBg">
        <pc:chgData name="Aleksandra Stefanović" userId="648d25f1-fea7-4803-8746-155d06dc44a5" providerId="ADAL" clId="{CD9658A9-4460-432F-B490-6B85B9896ACB}" dt="2020-04-07T16:07:22.677" v="21261" actId="1076"/>
        <pc:sldMkLst>
          <pc:docMk/>
          <pc:sldMk cId="4268205503" sldId="302"/>
        </pc:sldMkLst>
        <pc:spChg chg="add mod">
          <ac:chgData name="Aleksandra Stefanović" userId="648d25f1-fea7-4803-8746-155d06dc44a5" providerId="ADAL" clId="{CD9658A9-4460-432F-B490-6B85B9896ACB}" dt="2020-04-07T08:03:42.522" v="15307" actId="1076"/>
          <ac:spMkLst>
            <pc:docMk/>
            <pc:sldMk cId="4268205503" sldId="302"/>
            <ac:spMk id="2" creationId="{08D167F4-DA9B-4AFE-B41A-340586B4BA9A}"/>
          </ac:spMkLst>
        </pc:spChg>
        <pc:spChg chg="add del">
          <ac:chgData name="Aleksandra Stefanović" userId="648d25f1-fea7-4803-8746-155d06dc44a5" providerId="ADAL" clId="{CD9658A9-4460-432F-B490-6B85B9896ACB}" dt="2020-04-06T20:14:22.378" v="14923" actId="478"/>
          <ac:spMkLst>
            <pc:docMk/>
            <pc:sldMk cId="4268205503" sldId="302"/>
            <ac:spMk id="4" creationId="{EF1D7A98-4BA9-4A78-8185-1E32A615CE6D}"/>
          </ac:spMkLst>
        </pc:spChg>
        <pc:spChg chg="add mod">
          <ac:chgData name="Aleksandra Stefanović" userId="648d25f1-fea7-4803-8746-155d06dc44a5" providerId="ADAL" clId="{CD9658A9-4460-432F-B490-6B85B9896ACB}" dt="2020-04-07T16:05:28.767" v="21255" actId="1076"/>
          <ac:spMkLst>
            <pc:docMk/>
            <pc:sldMk cId="4268205503" sldId="302"/>
            <ac:spMk id="8" creationId="{629485D5-3B9B-4B2A-9332-107812A1DEF0}"/>
          </ac:spMkLst>
        </pc:spChg>
        <pc:graphicFrameChg chg="add del">
          <ac:chgData name="Aleksandra Stefanović" userId="648d25f1-fea7-4803-8746-155d06dc44a5" providerId="ADAL" clId="{CD9658A9-4460-432F-B490-6B85B9896ACB}" dt="2020-04-07T08:01:18.199" v="15274"/>
          <ac:graphicFrameMkLst>
            <pc:docMk/>
            <pc:sldMk cId="4268205503" sldId="302"/>
            <ac:graphicFrameMk id="7" creationId="{6CC3736F-9D0D-4DD4-B3B3-0485F2397653}"/>
          </ac:graphicFrameMkLst>
        </pc:graphicFrameChg>
        <pc:graphicFrameChg chg="add del">
          <ac:chgData name="Aleksandra Stefanović" userId="648d25f1-fea7-4803-8746-155d06dc44a5" providerId="ADAL" clId="{CD9658A9-4460-432F-B490-6B85B9896ACB}" dt="2020-04-06T20:14:55.606" v="14937"/>
          <ac:graphicFrameMkLst>
            <pc:docMk/>
            <pc:sldMk cId="4268205503" sldId="302"/>
            <ac:graphicFrameMk id="7" creationId="{9E774A35-B2D6-40F0-B853-C8B6F0A5989B}"/>
          </ac:graphicFrameMkLst>
        </pc:graphicFrameChg>
        <pc:picChg chg="add">
          <ac:chgData name="Aleksandra Stefanović" userId="648d25f1-fea7-4803-8746-155d06dc44a5" providerId="ADAL" clId="{CD9658A9-4460-432F-B490-6B85B9896ACB}" dt="2020-04-06T20:12:41.805" v="14920"/>
          <ac:picMkLst>
            <pc:docMk/>
            <pc:sldMk cId="4268205503" sldId="302"/>
            <ac:picMk id="3" creationId="{02D88D14-D2CC-4BBA-80A2-4F68F7920288}"/>
          </ac:picMkLst>
        </pc:picChg>
        <pc:picChg chg="add mod">
          <ac:chgData name="Aleksandra Stefanović" userId="648d25f1-fea7-4803-8746-155d06dc44a5" providerId="ADAL" clId="{CD9658A9-4460-432F-B490-6B85B9896ACB}" dt="2020-04-07T08:05:54.984" v="15385" actId="692"/>
          <ac:picMkLst>
            <pc:docMk/>
            <pc:sldMk cId="4268205503" sldId="302"/>
            <ac:picMk id="4" creationId="{88515928-0A53-4033-9AAB-860B14CE019B}"/>
          </ac:picMkLst>
        </pc:picChg>
        <pc:picChg chg="add mod">
          <ac:chgData name="Aleksandra Stefanović" userId="648d25f1-fea7-4803-8746-155d06dc44a5" providerId="ADAL" clId="{CD9658A9-4460-432F-B490-6B85B9896ACB}" dt="2020-04-07T16:07:22.677" v="21261" actId="1076"/>
          <ac:picMkLst>
            <pc:docMk/>
            <pc:sldMk cId="4268205503" sldId="302"/>
            <ac:picMk id="5" creationId="{15D6E4BB-3282-4202-81CA-84139008088B}"/>
          </ac:picMkLst>
        </pc:picChg>
        <pc:picChg chg="add del mod">
          <ac:chgData name="Aleksandra Stefanović" userId="648d25f1-fea7-4803-8746-155d06dc44a5" providerId="ADAL" clId="{CD9658A9-4460-432F-B490-6B85B9896ACB}" dt="2020-04-07T07:59:32.776" v="15253" actId="478"/>
          <ac:picMkLst>
            <pc:docMk/>
            <pc:sldMk cId="4268205503" sldId="302"/>
            <ac:picMk id="5" creationId="{5BC0132F-8D17-4759-B8F7-7CE0C44A6B1D}"/>
          </ac:picMkLst>
        </pc:picChg>
        <pc:picChg chg="add del mod">
          <ac:chgData name="Aleksandra Stefanović" userId="648d25f1-fea7-4803-8746-155d06dc44a5" providerId="ADAL" clId="{CD9658A9-4460-432F-B490-6B85B9896ACB}" dt="2020-04-07T08:01:38.596" v="15281" actId="478"/>
          <ac:picMkLst>
            <pc:docMk/>
            <pc:sldMk cId="4268205503" sldId="302"/>
            <ac:picMk id="6" creationId="{D0210574-3546-49F8-B4A4-1375077FCD5A}"/>
          </ac:picMkLst>
        </pc:picChg>
        <pc:picChg chg="add mod">
          <ac:chgData name="Aleksandra Stefanović" userId="648d25f1-fea7-4803-8746-155d06dc44a5" providerId="ADAL" clId="{CD9658A9-4460-432F-B490-6B85B9896ACB}" dt="2020-04-07T08:05:54.984" v="15385" actId="692"/>
          <ac:picMkLst>
            <pc:docMk/>
            <pc:sldMk cId="4268205503" sldId="302"/>
            <ac:picMk id="9" creationId="{2655D870-D327-4C53-A705-D126862EF393}"/>
          </ac:picMkLst>
        </pc:picChg>
      </pc:sldChg>
      <pc:sldChg chg="addSp delSp modSp add setBg">
        <pc:chgData name="Aleksandra Stefanović" userId="648d25f1-fea7-4803-8746-155d06dc44a5" providerId="ADAL" clId="{CD9658A9-4460-432F-B490-6B85B9896ACB}" dt="2020-04-07T16:07:28.602" v="21263" actId="1076"/>
        <pc:sldMkLst>
          <pc:docMk/>
          <pc:sldMk cId="3147821221" sldId="303"/>
        </pc:sldMkLst>
        <pc:spChg chg="add mod">
          <ac:chgData name="Aleksandra Stefanović" userId="648d25f1-fea7-4803-8746-155d06dc44a5" providerId="ADAL" clId="{CD9658A9-4460-432F-B490-6B85B9896ACB}" dt="2020-04-07T08:03:55.964" v="15310" actId="1076"/>
          <ac:spMkLst>
            <pc:docMk/>
            <pc:sldMk cId="3147821221" sldId="303"/>
            <ac:spMk id="2" creationId="{3D37A1F8-C356-4287-ADE4-473BE65EF90F}"/>
          </ac:spMkLst>
        </pc:spChg>
        <pc:picChg chg="add">
          <ac:chgData name="Aleksandra Stefanović" userId="648d25f1-fea7-4803-8746-155d06dc44a5" providerId="ADAL" clId="{CD9658A9-4460-432F-B490-6B85B9896ACB}" dt="2020-04-06T20:15:39.939" v="14965"/>
          <ac:picMkLst>
            <pc:docMk/>
            <pc:sldMk cId="3147821221" sldId="303"/>
            <ac:picMk id="3" creationId="{BFF7C8A2-0286-4E9A-80C0-864C78156184}"/>
          </ac:picMkLst>
        </pc:picChg>
        <pc:picChg chg="add del mod">
          <ac:chgData name="Aleksandra Stefanović" userId="648d25f1-fea7-4803-8746-155d06dc44a5" providerId="ADAL" clId="{CD9658A9-4460-432F-B490-6B85B9896ACB}" dt="2020-04-07T08:02:09.818" v="15287" actId="478"/>
          <ac:picMkLst>
            <pc:docMk/>
            <pc:sldMk cId="3147821221" sldId="303"/>
            <ac:picMk id="4" creationId="{4E33DFD5-6B65-4A7C-9D29-6602D0354DE8}"/>
          </ac:picMkLst>
        </pc:picChg>
        <pc:picChg chg="add mod">
          <ac:chgData name="Aleksandra Stefanović" userId="648d25f1-fea7-4803-8746-155d06dc44a5" providerId="ADAL" clId="{CD9658A9-4460-432F-B490-6B85B9896ACB}" dt="2020-04-07T08:06:04.932" v="15391" actId="692"/>
          <ac:picMkLst>
            <pc:docMk/>
            <pc:sldMk cId="3147821221" sldId="303"/>
            <ac:picMk id="5" creationId="{8AA683EB-FC4A-4D53-9E83-12D2F4B016FD}"/>
          </ac:picMkLst>
        </pc:picChg>
        <pc:picChg chg="add mod">
          <ac:chgData name="Aleksandra Stefanović" userId="648d25f1-fea7-4803-8746-155d06dc44a5" providerId="ADAL" clId="{CD9658A9-4460-432F-B490-6B85B9896ACB}" dt="2020-04-07T16:07:28.602" v="21263" actId="1076"/>
          <ac:picMkLst>
            <pc:docMk/>
            <pc:sldMk cId="3147821221" sldId="303"/>
            <ac:picMk id="5122" creationId="{3F2421F3-127D-4461-8B8E-66D7FC28FEBF}"/>
          </ac:picMkLst>
        </pc:picChg>
      </pc:sldChg>
      <pc:sldChg chg="addSp delSp modSp add del ord setBg">
        <pc:chgData name="Aleksandra Stefanović" userId="648d25f1-fea7-4803-8746-155d06dc44a5" providerId="ADAL" clId="{CD9658A9-4460-432F-B490-6B85B9896ACB}" dt="2020-04-08T13:19:44.301" v="26805" actId="47"/>
        <pc:sldMkLst>
          <pc:docMk/>
          <pc:sldMk cId="2928548232" sldId="304"/>
        </pc:sldMkLst>
        <pc:spChg chg="del">
          <ac:chgData name="Aleksandra Stefanović" userId="648d25f1-fea7-4803-8746-155d06dc44a5" providerId="ADAL" clId="{CD9658A9-4460-432F-B490-6B85B9896ACB}" dt="2020-04-07T09:34:14.262" v="16791" actId="478"/>
          <ac:spMkLst>
            <pc:docMk/>
            <pc:sldMk cId="2928548232" sldId="304"/>
            <ac:spMk id="15" creationId="{A8271DCF-50BE-4312-93AD-DA16E87D6453}"/>
          </ac:spMkLst>
        </pc:spChg>
        <pc:spChg chg="del mod">
          <ac:chgData name="Aleksandra Stefanović" userId="648d25f1-fea7-4803-8746-155d06dc44a5" providerId="ADAL" clId="{CD9658A9-4460-432F-B490-6B85B9896ACB}" dt="2020-04-07T09:34:19.679" v="16792" actId="478"/>
          <ac:spMkLst>
            <pc:docMk/>
            <pc:sldMk cId="2928548232" sldId="304"/>
            <ac:spMk id="16" creationId="{6A2A2B3B-3D95-4236-B034-6C26944B4E0D}"/>
          </ac:spMkLst>
        </pc:spChg>
        <pc:spChg chg="del">
          <ac:chgData name="Aleksandra Stefanović" userId="648d25f1-fea7-4803-8746-155d06dc44a5" providerId="ADAL" clId="{CD9658A9-4460-432F-B490-6B85B9896ACB}" dt="2020-04-07T09:34:19.679" v="16792" actId="478"/>
          <ac:spMkLst>
            <pc:docMk/>
            <pc:sldMk cId="2928548232" sldId="304"/>
            <ac:spMk id="17" creationId="{49ADE617-1DC6-4494-83E3-96AE5177ECA5}"/>
          </ac:spMkLst>
        </pc:spChg>
        <pc:spChg chg="del">
          <ac:chgData name="Aleksandra Stefanović" userId="648d25f1-fea7-4803-8746-155d06dc44a5" providerId="ADAL" clId="{CD9658A9-4460-432F-B490-6B85B9896ACB}" dt="2020-04-07T09:34:19.679" v="16792" actId="478"/>
          <ac:spMkLst>
            <pc:docMk/>
            <pc:sldMk cId="2928548232" sldId="304"/>
            <ac:spMk id="18" creationId="{5BCE0222-5A89-463B-8085-428BE7C09EE9}"/>
          </ac:spMkLst>
        </pc:spChg>
        <pc:spChg chg="del">
          <ac:chgData name="Aleksandra Stefanović" userId="648d25f1-fea7-4803-8746-155d06dc44a5" providerId="ADAL" clId="{CD9658A9-4460-432F-B490-6B85B9896ACB}" dt="2020-04-07T09:34:09.996" v="16787" actId="478"/>
          <ac:spMkLst>
            <pc:docMk/>
            <pc:sldMk cId="2928548232" sldId="304"/>
            <ac:spMk id="19" creationId="{E5E1790B-056A-4814-AD02-0AFE273B2813}"/>
          </ac:spMkLst>
        </pc:spChg>
        <pc:spChg chg="del">
          <ac:chgData name="Aleksandra Stefanović" userId="648d25f1-fea7-4803-8746-155d06dc44a5" providerId="ADAL" clId="{CD9658A9-4460-432F-B490-6B85B9896ACB}" dt="2020-04-07T09:34:09.996" v="16787" actId="478"/>
          <ac:spMkLst>
            <pc:docMk/>
            <pc:sldMk cId="2928548232" sldId="304"/>
            <ac:spMk id="20" creationId="{216878D9-A036-4D68-8C33-B5D49E3A5B59}"/>
          </ac:spMkLst>
        </pc:spChg>
        <pc:spChg chg="add del mod">
          <ac:chgData name="Aleksandra Stefanović" userId="648d25f1-fea7-4803-8746-155d06dc44a5" providerId="ADAL" clId="{CD9658A9-4460-432F-B490-6B85B9896ACB}" dt="2020-04-07T09:34:09.996" v="16787" actId="478"/>
          <ac:spMkLst>
            <pc:docMk/>
            <pc:sldMk cId="2928548232" sldId="304"/>
            <ac:spMk id="26" creationId="{460AD41A-84AE-4617-8105-9E3D7E7CFD04}"/>
          </ac:spMkLst>
        </pc:spChg>
        <pc:spChg chg="add del mod">
          <ac:chgData name="Aleksandra Stefanović" userId="648d25f1-fea7-4803-8746-155d06dc44a5" providerId="ADAL" clId="{CD9658A9-4460-432F-B490-6B85B9896ACB}" dt="2020-04-07T09:34:09.996" v="16787" actId="478"/>
          <ac:spMkLst>
            <pc:docMk/>
            <pc:sldMk cId="2928548232" sldId="304"/>
            <ac:spMk id="27" creationId="{2981EE12-FDC7-451B-AE63-B029655BDD31}"/>
          </ac:spMkLst>
        </pc:spChg>
        <pc:spChg chg="add del mod">
          <ac:chgData name="Aleksandra Stefanović" userId="648d25f1-fea7-4803-8746-155d06dc44a5" providerId="ADAL" clId="{CD9658A9-4460-432F-B490-6B85B9896ACB}" dt="2020-04-07T09:34:09.996" v="16787" actId="478"/>
          <ac:spMkLst>
            <pc:docMk/>
            <pc:sldMk cId="2928548232" sldId="304"/>
            <ac:spMk id="28" creationId="{6C5E2DB6-26EA-43B0-A65D-AA9655BFCE9E}"/>
          </ac:spMkLst>
        </pc:spChg>
        <pc:spChg chg="add del mod">
          <ac:chgData name="Aleksandra Stefanović" userId="648d25f1-fea7-4803-8746-155d06dc44a5" providerId="ADAL" clId="{CD9658A9-4460-432F-B490-6B85B9896ACB}" dt="2020-04-07T09:34:09.996" v="16787" actId="478"/>
          <ac:spMkLst>
            <pc:docMk/>
            <pc:sldMk cId="2928548232" sldId="304"/>
            <ac:spMk id="29" creationId="{8B9CD408-1D1B-4BFD-8F84-3D5C3FC1190B}"/>
          </ac:spMkLst>
        </pc:spChg>
        <pc:spChg chg="add mod">
          <ac:chgData name="Aleksandra Stefanović" userId="648d25f1-fea7-4803-8746-155d06dc44a5" providerId="ADAL" clId="{CD9658A9-4460-432F-B490-6B85B9896ACB}" dt="2020-04-07T09:58:52.140" v="17166" actId="1076"/>
          <ac:spMkLst>
            <pc:docMk/>
            <pc:sldMk cId="2928548232" sldId="304"/>
            <ac:spMk id="32" creationId="{D331AE88-1B92-42E7-9339-B8F564380623}"/>
          </ac:spMkLst>
        </pc:spChg>
        <pc:spChg chg="add mod">
          <ac:chgData name="Aleksandra Stefanović" userId="648d25f1-fea7-4803-8746-155d06dc44a5" providerId="ADAL" clId="{CD9658A9-4460-432F-B490-6B85B9896ACB}" dt="2020-04-07T09:54:46.230" v="17108" actId="1076"/>
          <ac:spMkLst>
            <pc:docMk/>
            <pc:sldMk cId="2928548232" sldId="304"/>
            <ac:spMk id="33" creationId="{31189823-4D54-440C-AA84-B8ECADD2D876}"/>
          </ac:spMkLst>
        </pc:spChg>
        <pc:spChg chg="add mod">
          <ac:chgData name="Aleksandra Stefanović" userId="648d25f1-fea7-4803-8746-155d06dc44a5" providerId="ADAL" clId="{CD9658A9-4460-432F-B490-6B85B9896ACB}" dt="2020-04-07T09:57:17.432" v="17128" actId="1076"/>
          <ac:spMkLst>
            <pc:docMk/>
            <pc:sldMk cId="2928548232" sldId="304"/>
            <ac:spMk id="34" creationId="{885F71CB-6C38-451D-8BBC-95B4AB82B087}"/>
          </ac:spMkLst>
        </pc:spChg>
        <pc:spChg chg="add mod">
          <ac:chgData name="Aleksandra Stefanović" userId="648d25f1-fea7-4803-8746-155d06dc44a5" providerId="ADAL" clId="{CD9658A9-4460-432F-B490-6B85B9896ACB}" dt="2020-04-07T09:55:21.121" v="17115" actId="1076"/>
          <ac:spMkLst>
            <pc:docMk/>
            <pc:sldMk cId="2928548232" sldId="304"/>
            <ac:spMk id="35" creationId="{846FCCC3-BFF0-4F1C-9228-2999AAECF09A}"/>
          </ac:spMkLst>
        </pc:spChg>
        <pc:spChg chg="add mod">
          <ac:chgData name="Aleksandra Stefanović" userId="648d25f1-fea7-4803-8746-155d06dc44a5" providerId="ADAL" clId="{CD9658A9-4460-432F-B490-6B85B9896ACB}" dt="2020-04-07T09:55:21.121" v="17115" actId="1076"/>
          <ac:spMkLst>
            <pc:docMk/>
            <pc:sldMk cId="2928548232" sldId="304"/>
            <ac:spMk id="36" creationId="{C097EEF7-FA4D-4369-8505-01CEC3E99AE3}"/>
          </ac:spMkLst>
        </pc:spChg>
        <pc:spChg chg="add mod">
          <ac:chgData name="Aleksandra Stefanović" userId="648d25f1-fea7-4803-8746-155d06dc44a5" providerId="ADAL" clId="{CD9658A9-4460-432F-B490-6B85B9896ACB}" dt="2020-04-07T09:55:21.121" v="17115" actId="1076"/>
          <ac:spMkLst>
            <pc:docMk/>
            <pc:sldMk cId="2928548232" sldId="304"/>
            <ac:spMk id="37" creationId="{BC44268A-5931-43A1-A7EA-8051BB9000E7}"/>
          </ac:spMkLst>
        </pc:spChg>
        <pc:spChg chg="add mod">
          <ac:chgData name="Aleksandra Stefanović" userId="648d25f1-fea7-4803-8746-155d06dc44a5" providerId="ADAL" clId="{CD9658A9-4460-432F-B490-6B85B9896ACB}" dt="2020-04-07T09:57:05.120" v="17122" actId="1076"/>
          <ac:spMkLst>
            <pc:docMk/>
            <pc:sldMk cId="2928548232" sldId="304"/>
            <ac:spMk id="38" creationId="{17E0987C-7076-483A-BFC6-1FAD9F550393}"/>
          </ac:spMkLst>
        </pc:spChg>
        <pc:spChg chg="add mod">
          <ac:chgData name="Aleksandra Stefanović" userId="648d25f1-fea7-4803-8746-155d06dc44a5" providerId="ADAL" clId="{CD9658A9-4460-432F-B490-6B85B9896ACB}" dt="2020-04-07T09:58:37.570" v="17160" actId="14100"/>
          <ac:spMkLst>
            <pc:docMk/>
            <pc:sldMk cId="2928548232" sldId="304"/>
            <ac:spMk id="40" creationId="{F002763D-D566-4A01-9EE9-9F3BF18BB93C}"/>
          </ac:spMkLst>
        </pc:spChg>
        <pc:picChg chg="add del mod">
          <ac:chgData name="Aleksandra Stefanović" userId="648d25f1-fea7-4803-8746-155d06dc44a5" providerId="ADAL" clId="{CD9658A9-4460-432F-B490-6B85B9896ACB}" dt="2020-04-07T09:34:09.996" v="16787" actId="478"/>
          <ac:picMkLst>
            <pc:docMk/>
            <pc:sldMk cId="2928548232" sldId="304"/>
            <ac:picMk id="21" creationId="{78758D60-23C6-4702-8C4A-FC087C74BA0D}"/>
          </ac:picMkLst>
        </pc:picChg>
        <pc:picChg chg="add del mod">
          <ac:chgData name="Aleksandra Stefanović" userId="648d25f1-fea7-4803-8746-155d06dc44a5" providerId="ADAL" clId="{CD9658A9-4460-432F-B490-6B85B9896ACB}" dt="2020-04-07T09:34:09.996" v="16787" actId="478"/>
          <ac:picMkLst>
            <pc:docMk/>
            <pc:sldMk cId="2928548232" sldId="304"/>
            <ac:picMk id="22" creationId="{8B6326C9-F039-46DE-A826-7AF4E1653184}"/>
          </ac:picMkLst>
        </pc:picChg>
        <pc:picChg chg="add del mod">
          <ac:chgData name="Aleksandra Stefanović" userId="648d25f1-fea7-4803-8746-155d06dc44a5" providerId="ADAL" clId="{CD9658A9-4460-432F-B490-6B85B9896ACB}" dt="2020-04-07T09:34:09.996" v="16787" actId="478"/>
          <ac:picMkLst>
            <pc:docMk/>
            <pc:sldMk cId="2928548232" sldId="304"/>
            <ac:picMk id="23" creationId="{A278BFBB-FDB2-42C3-A4AC-CD7769B7700D}"/>
          </ac:picMkLst>
        </pc:picChg>
        <pc:picChg chg="add del mod">
          <ac:chgData name="Aleksandra Stefanović" userId="648d25f1-fea7-4803-8746-155d06dc44a5" providerId="ADAL" clId="{CD9658A9-4460-432F-B490-6B85B9896ACB}" dt="2020-04-07T09:34:09.996" v="16787" actId="478"/>
          <ac:picMkLst>
            <pc:docMk/>
            <pc:sldMk cId="2928548232" sldId="304"/>
            <ac:picMk id="24" creationId="{DF15682C-F89B-4561-840A-4B541FD95B03}"/>
          </ac:picMkLst>
        </pc:picChg>
        <pc:picChg chg="add del mod">
          <ac:chgData name="Aleksandra Stefanović" userId="648d25f1-fea7-4803-8746-155d06dc44a5" providerId="ADAL" clId="{CD9658A9-4460-432F-B490-6B85B9896ACB}" dt="2020-04-07T09:34:09.996" v="16787" actId="478"/>
          <ac:picMkLst>
            <pc:docMk/>
            <pc:sldMk cId="2928548232" sldId="304"/>
            <ac:picMk id="25" creationId="{FD49E1EE-10CD-4ABE-B45B-4E964DFC5534}"/>
          </ac:picMkLst>
        </pc:picChg>
        <pc:picChg chg="add del mod">
          <ac:chgData name="Aleksandra Stefanović" userId="648d25f1-fea7-4803-8746-155d06dc44a5" providerId="ADAL" clId="{CD9658A9-4460-432F-B490-6B85B9896ACB}" dt="2020-04-07T09:37:07.299" v="16835" actId="478"/>
          <ac:picMkLst>
            <pc:docMk/>
            <pc:sldMk cId="2928548232" sldId="304"/>
            <ac:picMk id="30" creationId="{F440BDC6-1052-4980-96A7-15503C8CD85A}"/>
          </ac:picMkLst>
        </pc:picChg>
        <pc:picChg chg="add del mod">
          <ac:chgData name="Aleksandra Stefanović" userId="648d25f1-fea7-4803-8746-155d06dc44a5" providerId="ADAL" clId="{CD9658A9-4460-432F-B490-6B85B9896ACB}" dt="2020-04-07T09:37:07.299" v="16835" actId="478"/>
          <ac:picMkLst>
            <pc:docMk/>
            <pc:sldMk cId="2928548232" sldId="304"/>
            <ac:picMk id="31" creationId="{174693AA-C470-45E2-A7BF-607CEED27B37}"/>
          </ac:picMkLst>
        </pc:picChg>
        <pc:picChg chg="add mod">
          <ac:chgData name="Aleksandra Stefanović" userId="648d25f1-fea7-4803-8746-155d06dc44a5" providerId="ADAL" clId="{CD9658A9-4460-432F-B490-6B85B9896ACB}" dt="2020-04-07T09:57:57.192" v="17142" actId="1076"/>
          <ac:picMkLst>
            <pc:docMk/>
            <pc:sldMk cId="2928548232" sldId="304"/>
            <ac:picMk id="39" creationId="{EEA798BE-EE59-4061-AB33-818302E4EF2F}"/>
          </ac:picMkLst>
        </pc:picChg>
        <pc:picChg chg="del">
          <ac:chgData name="Aleksandra Stefanović" userId="648d25f1-fea7-4803-8746-155d06dc44a5" providerId="ADAL" clId="{CD9658A9-4460-432F-B490-6B85B9896ACB}" dt="2020-04-07T09:34:19.679" v="16792" actId="478"/>
          <ac:picMkLst>
            <pc:docMk/>
            <pc:sldMk cId="2928548232" sldId="304"/>
            <ac:picMk id="14338" creationId="{A2E6949E-1AA6-4B4D-A7AB-C0ABDCF98950}"/>
          </ac:picMkLst>
        </pc:picChg>
        <pc:picChg chg="del">
          <ac:chgData name="Aleksandra Stefanović" userId="648d25f1-fea7-4803-8746-155d06dc44a5" providerId="ADAL" clId="{CD9658A9-4460-432F-B490-6B85B9896ACB}" dt="2020-04-07T09:34:19.679" v="16792" actId="478"/>
          <ac:picMkLst>
            <pc:docMk/>
            <pc:sldMk cId="2928548232" sldId="304"/>
            <ac:picMk id="14340" creationId="{6485FF85-9E5C-439C-9F2B-E28A2B77BBA8}"/>
          </ac:picMkLst>
        </pc:picChg>
        <pc:picChg chg="del">
          <ac:chgData name="Aleksandra Stefanović" userId="648d25f1-fea7-4803-8746-155d06dc44a5" providerId="ADAL" clId="{CD9658A9-4460-432F-B490-6B85B9896ACB}" dt="2020-04-07T09:34:19.679" v="16792" actId="478"/>
          <ac:picMkLst>
            <pc:docMk/>
            <pc:sldMk cId="2928548232" sldId="304"/>
            <ac:picMk id="14342" creationId="{E534E73F-C15D-4F43-B2E0-DDA205498802}"/>
          </ac:picMkLst>
        </pc:picChg>
        <pc:picChg chg="del">
          <ac:chgData name="Aleksandra Stefanović" userId="648d25f1-fea7-4803-8746-155d06dc44a5" providerId="ADAL" clId="{CD9658A9-4460-432F-B490-6B85B9896ACB}" dt="2020-04-07T09:34:19.679" v="16792" actId="478"/>
          <ac:picMkLst>
            <pc:docMk/>
            <pc:sldMk cId="2928548232" sldId="304"/>
            <ac:picMk id="14344" creationId="{52EDB192-0D91-4563-8167-FF20334C0731}"/>
          </ac:picMkLst>
        </pc:picChg>
        <pc:picChg chg="del">
          <ac:chgData name="Aleksandra Stefanović" userId="648d25f1-fea7-4803-8746-155d06dc44a5" providerId="ADAL" clId="{CD9658A9-4460-432F-B490-6B85B9896ACB}" dt="2020-04-07T09:34:12.734" v="16789" actId="478"/>
          <ac:picMkLst>
            <pc:docMk/>
            <pc:sldMk cId="2928548232" sldId="304"/>
            <ac:picMk id="14346" creationId="{40DE543A-7386-43E8-9EA1-DC6870A159E8}"/>
          </ac:picMkLst>
        </pc:picChg>
        <pc:picChg chg="del">
          <ac:chgData name="Aleksandra Stefanović" userId="648d25f1-fea7-4803-8746-155d06dc44a5" providerId="ADAL" clId="{CD9658A9-4460-432F-B490-6B85B9896ACB}" dt="2020-04-07T09:34:12.086" v="16788" actId="478"/>
          <ac:picMkLst>
            <pc:docMk/>
            <pc:sldMk cId="2928548232" sldId="304"/>
            <ac:picMk id="14348" creationId="{B487EDC8-1BBF-4C3C-9FFD-08E6612A9B85}"/>
          </ac:picMkLst>
        </pc:picChg>
        <pc:picChg chg="mod">
          <ac:chgData name="Aleksandra Stefanović" userId="648d25f1-fea7-4803-8746-155d06dc44a5" providerId="ADAL" clId="{CD9658A9-4460-432F-B490-6B85B9896ACB}" dt="2020-04-07T09:58:55.099" v="17168" actId="1076"/>
          <ac:picMkLst>
            <pc:docMk/>
            <pc:sldMk cId="2928548232" sldId="304"/>
            <ac:picMk id="14350" creationId="{A35C0632-7A58-4E68-BC8F-E8B0B3270BFC}"/>
          </ac:picMkLst>
        </pc:picChg>
        <pc:picChg chg="mod">
          <ac:chgData name="Aleksandra Stefanović" userId="648d25f1-fea7-4803-8746-155d06dc44a5" providerId="ADAL" clId="{CD9658A9-4460-432F-B490-6B85B9896ACB}" dt="2020-04-07T09:54:40.602" v="17107" actId="14100"/>
          <ac:picMkLst>
            <pc:docMk/>
            <pc:sldMk cId="2928548232" sldId="304"/>
            <ac:picMk id="14352" creationId="{F84A54DB-A4B2-4AA5-AB0E-06CC9D508374}"/>
          </ac:picMkLst>
        </pc:picChg>
        <pc:picChg chg="mod">
          <ac:chgData name="Aleksandra Stefanović" userId="648d25f1-fea7-4803-8746-155d06dc44a5" providerId="ADAL" clId="{CD9658A9-4460-432F-B490-6B85B9896ACB}" dt="2020-04-07T09:57:07.446" v="17123" actId="1076"/>
          <ac:picMkLst>
            <pc:docMk/>
            <pc:sldMk cId="2928548232" sldId="304"/>
            <ac:picMk id="14354" creationId="{B1815343-DA7B-4641-9671-1232B069A08D}"/>
          </ac:picMkLst>
        </pc:picChg>
        <pc:picChg chg="mod">
          <ac:chgData name="Aleksandra Stefanović" userId="648d25f1-fea7-4803-8746-155d06dc44a5" providerId="ADAL" clId="{CD9658A9-4460-432F-B490-6B85B9896ACB}" dt="2020-04-07T09:37:22.552" v="16839" actId="1076"/>
          <ac:picMkLst>
            <pc:docMk/>
            <pc:sldMk cId="2928548232" sldId="304"/>
            <ac:picMk id="14356" creationId="{FA0574A5-2435-4755-909F-3C6AFA52543F}"/>
          </ac:picMkLst>
        </pc:picChg>
        <pc:picChg chg="mod">
          <ac:chgData name="Aleksandra Stefanović" userId="648d25f1-fea7-4803-8746-155d06dc44a5" providerId="ADAL" clId="{CD9658A9-4460-432F-B490-6B85B9896ACB}" dt="2020-04-07T09:55:01.274" v="17112" actId="1076"/>
          <ac:picMkLst>
            <pc:docMk/>
            <pc:sldMk cId="2928548232" sldId="304"/>
            <ac:picMk id="14358" creationId="{D496B983-A598-489A-B70A-E0A4D60F74B8}"/>
          </ac:picMkLst>
        </pc:picChg>
        <pc:picChg chg="mod">
          <ac:chgData name="Aleksandra Stefanović" userId="648d25f1-fea7-4803-8746-155d06dc44a5" providerId="ADAL" clId="{CD9658A9-4460-432F-B490-6B85B9896ACB}" dt="2020-04-07T09:54:58.956" v="17111" actId="1076"/>
          <ac:picMkLst>
            <pc:docMk/>
            <pc:sldMk cId="2928548232" sldId="304"/>
            <ac:picMk id="14368" creationId="{A421A75F-C9DB-458F-B4C6-B417E84A5D80}"/>
          </ac:picMkLst>
        </pc:picChg>
        <pc:picChg chg="mod">
          <ac:chgData name="Aleksandra Stefanović" userId="648d25f1-fea7-4803-8746-155d06dc44a5" providerId="ADAL" clId="{CD9658A9-4460-432F-B490-6B85B9896ACB}" dt="2020-04-07T09:58:49.258" v="17165" actId="1076"/>
          <ac:picMkLst>
            <pc:docMk/>
            <pc:sldMk cId="2928548232" sldId="304"/>
            <ac:picMk id="14370" creationId="{1792BCF4-5FDE-4CD1-91E3-737D58DA4918}"/>
          </ac:picMkLst>
        </pc:picChg>
      </pc:sldChg>
      <pc:sldChg chg="addSp delSp modSp add del ord setBg">
        <pc:chgData name="Aleksandra Stefanović" userId="648d25f1-fea7-4803-8746-155d06dc44a5" providerId="ADAL" clId="{CD9658A9-4460-432F-B490-6B85B9896ACB}" dt="2020-04-09T08:23:11.098" v="28062" actId="47"/>
        <pc:sldMkLst>
          <pc:docMk/>
          <pc:sldMk cId="2397818619" sldId="305"/>
        </pc:sldMkLst>
        <pc:spChg chg="mod">
          <ac:chgData name="Aleksandra Stefanović" userId="648d25f1-fea7-4803-8746-155d06dc44a5" providerId="ADAL" clId="{CD9658A9-4460-432F-B490-6B85B9896ACB}" dt="2020-04-07T13:01:16.376" v="18766" actId="1076"/>
          <ac:spMkLst>
            <pc:docMk/>
            <pc:sldMk cId="2397818619" sldId="305"/>
            <ac:spMk id="8" creationId="{ECF03B52-AFC9-4C52-A3BB-098FD135D7C1}"/>
          </ac:spMkLst>
        </pc:spChg>
        <pc:spChg chg="mod">
          <ac:chgData name="Aleksandra Stefanović" userId="648d25f1-fea7-4803-8746-155d06dc44a5" providerId="ADAL" clId="{CD9658A9-4460-432F-B490-6B85B9896ACB}" dt="2020-04-07T12:59:44.439" v="18753" actId="1076"/>
          <ac:spMkLst>
            <pc:docMk/>
            <pc:sldMk cId="2397818619" sldId="305"/>
            <ac:spMk id="10" creationId="{D8CD5700-38A1-44FB-9D51-5E23675ED5AE}"/>
          </ac:spMkLst>
        </pc:spChg>
        <pc:spChg chg="mod">
          <ac:chgData name="Aleksandra Stefanović" userId="648d25f1-fea7-4803-8746-155d06dc44a5" providerId="ADAL" clId="{CD9658A9-4460-432F-B490-6B85B9896ACB}" dt="2020-04-07T13:01:21.775" v="18767" actId="1076"/>
          <ac:spMkLst>
            <pc:docMk/>
            <pc:sldMk cId="2397818619" sldId="305"/>
            <ac:spMk id="12" creationId="{CD44218B-0002-4A5C-A285-44F2925B303A}"/>
          </ac:spMkLst>
        </pc:spChg>
        <pc:spChg chg="mod">
          <ac:chgData name="Aleksandra Stefanović" userId="648d25f1-fea7-4803-8746-155d06dc44a5" providerId="ADAL" clId="{CD9658A9-4460-432F-B490-6B85B9896ACB}" dt="2020-04-07T13:19:22.314" v="19033" actId="1076"/>
          <ac:spMkLst>
            <pc:docMk/>
            <pc:sldMk cId="2397818619" sldId="305"/>
            <ac:spMk id="13" creationId="{B74A9784-769A-4CAB-B4F4-3AB10DE30157}"/>
          </ac:spMkLst>
        </pc:spChg>
        <pc:spChg chg="add mod">
          <ac:chgData name="Aleksandra Stefanović" userId="648d25f1-fea7-4803-8746-155d06dc44a5" providerId="ADAL" clId="{CD9658A9-4460-432F-B490-6B85B9896ACB}" dt="2020-04-07T13:00:53.859" v="18763" actId="1076"/>
          <ac:spMkLst>
            <pc:docMk/>
            <pc:sldMk cId="2397818619" sldId="305"/>
            <ac:spMk id="20" creationId="{F4015B04-2B5B-4583-9EB3-52034AEEC1C5}"/>
          </ac:spMkLst>
        </pc:spChg>
        <pc:spChg chg="add mod">
          <ac:chgData name="Aleksandra Stefanović" userId="648d25f1-fea7-4803-8746-155d06dc44a5" providerId="ADAL" clId="{CD9658A9-4460-432F-B490-6B85B9896ACB}" dt="2020-04-07T13:22:21.739" v="19051" actId="1076"/>
          <ac:spMkLst>
            <pc:docMk/>
            <pc:sldMk cId="2397818619" sldId="305"/>
            <ac:spMk id="21" creationId="{2557BB94-7122-42D1-AC35-19F2DD47BA90}"/>
          </ac:spMkLst>
        </pc:spChg>
        <pc:graphicFrameChg chg="add del">
          <ac:chgData name="Aleksandra Stefanović" userId="648d25f1-fea7-4803-8746-155d06dc44a5" providerId="ADAL" clId="{CD9658A9-4460-432F-B490-6B85B9896ACB}" dt="2020-04-07T13:14:13.795" v="19002"/>
          <ac:graphicFrameMkLst>
            <pc:docMk/>
            <pc:sldMk cId="2397818619" sldId="305"/>
            <ac:graphicFrameMk id="4" creationId="{05F6CC82-A8FB-4E94-93D7-5613169A514A}"/>
          </ac:graphicFrameMkLst>
        </pc:graphicFrameChg>
        <pc:graphicFrameChg chg="add del">
          <ac:chgData name="Aleksandra Stefanović" userId="648d25f1-fea7-4803-8746-155d06dc44a5" providerId="ADAL" clId="{CD9658A9-4460-432F-B490-6B85B9896ACB}" dt="2020-04-07T13:18:29.328" v="19018"/>
          <ac:graphicFrameMkLst>
            <pc:docMk/>
            <pc:sldMk cId="2397818619" sldId="305"/>
            <ac:graphicFrameMk id="22" creationId="{6919D988-1860-46B3-B9B6-64FE53078C2E}"/>
          </ac:graphicFrameMkLst>
        </pc:graphicFrameChg>
        <pc:picChg chg="del">
          <ac:chgData name="Aleksandra Stefanović" userId="648d25f1-fea7-4803-8746-155d06dc44a5" providerId="ADAL" clId="{CD9658A9-4460-432F-B490-6B85B9896ACB}" dt="2020-04-07T12:55:01.898" v="18614" actId="478"/>
          <ac:picMkLst>
            <pc:docMk/>
            <pc:sldMk cId="2397818619" sldId="305"/>
            <ac:picMk id="2" creationId="{1D6B140E-CF53-4401-9B8A-92D1FEA9D935}"/>
          </ac:picMkLst>
        </pc:picChg>
        <pc:picChg chg="add del mod">
          <ac:chgData name="Aleksandra Stefanović" userId="648d25f1-fea7-4803-8746-155d06dc44a5" providerId="ADAL" clId="{CD9658A9-4460-432F-B490-6B85B9896ACB}" dt="2020-04-07T13:13:49.701" v="19000" actId="478"/>
          <ac:picMkLst>
            <pc:docMk/>
            <pc:sldMk cId="2397818619" sldId="305"/>
            <ac:picMk id="3" creationId="{C022B735-15CD-4460-860C-F11F694CC744}"/>
          </ac:picMkLst>
        </pc:picChg>
        <pc:picChg chg="del">
          <ac:chgData name="Aleksandra Stefanović" userId="648d25f1-fea7-4803-8746-155d06dc44a5" providerId="ADAL" clId="{CD9658A9-4460-432F-B490-6B85B9896ACB}" dt="2020-04-07T12:59:46.878" v="18754" actId="478"/>
          <ac:picMkLst>
            <pc:docMk/>
            <pc:sldMk cId="2397818619" sldId="305"/>
            <ac:picMk id="5" creationId="{CEE14BF7-E56C-4E01-B7A7-4C965A47EC53}"/>
          </ac:picMkLst>
        </pc:picChg>
        <pc:picChg chg="del">
          <ac:chgData name="Aleksandra Stefanović" userId="648d25f1-fea7-4803-8746-155d06dc44a5" providerId="ADAL" clId="{CD9658A9-4460-432F-B490-6B85B9896ACB}" dt="2020-04-07T12:55:02.768" v="18615" actId="478"/>
          <ac:picMkLst>
            <pc:docMk/>
            <pc:sldMk cId="2397818619" sldId="305"/>
            <ac:picMk id="6" creationId="{5A20C7DA-6A3E-4099-9580-4EDC316843BA}"/>
          </ac:picMkLst>
        </pc:picChg>
        <pc:picChg chg="add mod">
          <ac:chgData name="Aleksandra Stefanović" userId="648d25f1-fea7-4803-8746-155d06dc44a5" providerId="ADAL" clId="{CD9658A9-4460-432F-B490-6B85B9896ACB}" dt="2020-04-07T13:14:53.553" v="19016" actId="1076"/>
          <ac:picMkLst>
            <pc:docMk/>
            <pc:sldMk cId="2397818619" sldId="305"/>
            <ac:picMk id="7" creationId="{3A67C8FB-5451-4B72-896D-3FD1B1D51ED0}"/>
          </ac:picMkLst>
        </pc:picChg>
        <pc:picChg chg="add del">
          <ac:chgData name="Aleksandra Stefanović" userId="648d25f1-fea7-4803-8746-155d06dc44a5" providerId="ADAL" clId="{CD9658A9-4460-432F-B490-6B85B9896ACB}" dt="2020-04-07T13:14:25.237" v="19005" actId="478"/>
          <ac:picMkLst>
            <pc:docMk/>
            <pc:sldMk cId="2397818619" sldId="305"/>
            <ac:picMk id="9" creationId="{B7AC1958-C1BA-44F2-BCB9-AE6A2616CEC3}"/>
          </ac:picMkLst>
        </pc:picChg>
        <pc:picChg chg="del">
          <ac:chgData name="Aleksandra Stefanović" userId="648d25f1-fea7-4803-8746-155d06dc44a5" providerId="ADAL" clId="{CD9658A9-4460-432F-B490-6B85B9896ACB}" dt="2020-04-07T12:55:04.218" v="18617" actId="478"/>
          <ac:picMkLst>
            <pc:docMk/>
            <pc:sldMk cId="2397818619" sldId="305"/>
            <ac:picMk id="11" creationId="{FC7A8D23-85EC-47B3-BE9C-A20ACB9445A8}"/>
          </ac:picMkLst>
        </pc:picChg>
        <pc:picChg chg="del">
          <ac:chgData name="Aleksandra Stefanović" userId="648d25f1-fea7-4803-8746-155d06dc44a5" providerId="ADAL" clId="{CD9658A9-4460-432F-B490-6B85B9896ACB}" dt="2020-04-07T12:55:03.533" v="18616" actId="478"/>
          <ac:picMkLst>
            <pc:docMk/>
            <pc:sldMk cId="2397818619" sldId="305"/>
            <ac:picMk id="14" creationId="{60922950-C9A2-4D74-B0D4-A0D2EFC40B2C}"/>
          </ac:picMkLst>
        </pc:picChg>
        <pc:picChg chg="add mod modCrop">
          <ac:chgData name="Aleksandra Stefanović" userId="648d25f1-fea7-4803-8746-155d06dc44a5" providerId="ADAL" clId="{CD9658A9-4460-432F-B490-6B85B9896ACB}" dt="2020-04-07T12:58:04.110" v="18648" actId="1076"/>
          <ac:picMkLst>
            <pc:docMk/>
            <pc:sldMk cId="2397818619" sldId="305"/>
            <ac:picMk id="15" creationId="{824F9944-42E7-420C-973C-68296CB6FCD0}"/>
          </ac:picMkLst>
        </pc:picChg>
        <pc:picChg chg="mod">
          <ac:chgData name="Aleksandra Stefanović" userId="648d25f1-fea7-4803-8746-155d06dc44a5" providerId="ADAL" clId="{CD9658A9-4460-432F-B490-6B85B9896ACB}" dt="2020-04-07T13:19:18.691" v="19032" actId="1076"/>
          <ac:picMkLst>
            <pc:docMk/>
            <pc:sldMk cId="2397818619" sldId="305"/>
            <ac:picMk id="16" creationId="{65DA1D49-2320-46BD-98BF-527FA3823754}"/>
          </ac:picMkLst>
        </pc:picChg>
        <pc:picChg chg="add mod modCrop">
          <ac:chgData name="Aleksandra Stefanović" userId="648d25f1-fea7-4803-8746-155d06dc44a5" providerId="ADAL" clId="{CD9658A9-4460-432F-B490-6B85B9896ACB}" dt="2020-04-07T13:25:51.156" v="19055" actId="1076"/>
          <ac:picMkLst>
            <pc:docMk/>
            <pc:sldMk cId="2397818619" sldId="305"/>
            <ac:picMk id="18" creationId="{0F40864D-114B-4F6F-9D2C-0380C450AE75}"/>
          </ac:picMkLst>
        </pc:picChg>
        <pc:picChg chg="add mod modCrop">
          <ac:chgData name="Aleksandra Stefanović" userId="648d25f1-fea7-4803-8746-155d06dc44a5" providerId="ADAL" clId="{CD9658A9-4460-432F-B490-6B85B9896ACB}" dt="2020-04-07T13:19:14.602" v="19031" actId="1076"/>
          <ac:picMkLst>
            <pc:docMk/>
            <pc:sldMk cId="2397818619" sldId="305"/>
            <ac:picMk id="19" creationId="{FFE7B714-7FD5-4328-92F0-1E02107686DA}"/>
          </ac:picMkLst>
        </pc:picChg>
        <pc:picChg chg="add del">
          <ac:chgData name="Aleksandra Stefanović" userId="648d25f1-fea7-4803-8746-155d06dc44a5" providerId="ADAL" clId="{CD9658A9-4460-432F-B490-6B85B9896ACB}" dt="2020-04-07T13:18:38.619" v="19022" actId="478"/>
          <ac:picMkLst>
            <pc:docMk/>
            <pc:sldMk cId="2397818619" sldId="305"/>
            <ac:picMk id="23" creationId="{E185020A-71F7-4635-B11C-F8035BE2C404}"/>
          </ac:picMkLst>
        </pc:picChg>
        <pc:picChg chg="add del mod">
          <ac:chgData name="Aleksandra Stefanović" userId="648d25f1-fea7-4803-8746-155d06dc44a5" providerId="ADAL" clId="{CD9658A9-4460-432F-B490-6B85B9896ACB}" dt="2020-04-07T13:18:39.770" v="19023" actId="478"/>
          <ac:picMkLst>
            <pc:docMk/>
            <pc:sldMk cId="2397818619" sldId="305"/>
            <ac:picMk id="24" creationId="{663942F5-8A41-44B5-99C5-08147003D658}"/>
          </ac:picMkLst>
        </pc:picChg>
        <pc:picChg chg="add mod">
          <ac:chgData name="Aleksandra Stefanović" userId="648d25f1-fea7-4803-8746-155d06dc44a5" providerId="ADAL" clId="{CD9658A9-4460-432F-B490-6B85B9896ACB}" dt="2020-04-07T13:19:08.214" v="19030" actId="1076"/>
          <ac:picMkLst>
            <pc:docMk/>
            <pc:sldMk cId="2397818619" sldId="305"/>
            <ac:picMk id="25" creationId="{65DF05BA-E192-4BE8-AE16-00226D5899C0}"/>
          </ac:picMkLst>
        </pc:picChg>
        <pc:picChg chg="add del mod">
          <ac:chgData name="Aleksandra Stefanović" userId="648d25f1-fea7-4803-8746-155d06dc44a5" providerId="ADAL" clId="{CD9658A9-4460-432F-B490-6B85B9896ACB}" dt="2020-04-07T13:21:04.443" v="19036" actId="478"/>
          <ac:picMkLst>
            <pc:docMk/>
            <pc:sldMk cId="2397818619" sldId="305"/>
            <ac:picMk id="26" creationId="{B9DC4FB1-2E7A-4F40-811F-CB02AE42A54D}"/>
          </ac:picMkLst>
        </pc:picChg>
        <pc:picChg chg="add mod">
          <ac:chgData name="Aleksandra Stefanović" userId="648d25f1-fea7-4803-8746-155d06dc44a5" providerId="ADAL" clId="{CD9658A9-4460-432F-B490-6B85B9896ACB}" dt="2020-04-07T13:21:47.451" v="19042" actId="1076"/>
          <ac:picMkLst>
            <pc:docMk/>
            <pc:sldMk cId="2397818619" sldId="305"/>
            <ac:picMk id="27" creationId="{CF3071DE-FF41-41D4-8A7D-579DB24041B4}"/>
          </ac:picMkLst>
        </pc:picChg>
      </pc:sldChg>
      <pc:sldChg chg="addSp delSp modSp add del setBg">
        <pc:chgData name="Aleksandra Stefanović" userId="648d25f1-fea7-4803-8746-155d06dc44a5" providerId="ADAL" clId="{CD9658A9-4460-432F-B490-6B85B9896ACB}" dt="2020-04-09T08:23:11.098" v="28062" actId="47"/>
        <pc:sldMkLst>
          <pc:docMk/>
          <pc:sldMk cId="1066990911" sldId="306"/>
        </pc:sldMkLst>
        <pc:spChg chg="mod">
          <ac:chgData name="Aleksandra Stefanović" userId="648d25f1-fea7-4803-8746-155d06dc44a5" providerId="ADAL" clId="{CD9658A9-4460-432F-B490-6B85B9896ACB}" dt="2020-04-07T13:27:35.313" v="19096" actId="20577"/>
          <ac:spMkLst>
            <pc:docMk/>
            <pc:sldMk cId="1066990911" sldId="306"/>
            <ac:spMk id="8" creationId="{ECF03B52-AFC9-4C52-A3BB-098FD135D7C1}"/>
          </ac:spMkLst>
        </pc:spChg>
        <pc:spChg chg="del">
          <ac:chgData name="Aleksandra Stefanović" userId="648d25f1-fea7-4803-8746-155d06dc44a5" providerId="ADAL" clId="{CD9658A9-4460-432F-B490-6B85B9896ACB}" dt="2020-04-07T13:26:42.055" v="19059" actId="478"/>
          <ac:spMkLst>
            <pc:docMk/>
            <pc:sldMk cId="1066990911" sldId="306"/>
            <ac:spMk id="10" creationId="{D8CD5700-38A1-44FB-9D51-5E23675ED5AE}"/>
          </ac:spMkLst>
        </pc:spChg>
        <pc:spChg chg="mod">
          <ac:chgData name="Aleksandra Stefanović" userId="648d25f1-fea7-4803-8746-155d06dc44a5" providerId="ADAL" clId="{CD9658A9-4460-432F-B490-6B85B9896ACB}" dt="2020-04-07T13:54:34.856" v="19510"/>
          <ac:spMkLst>
            <pc:docMk/>
            <pc:sldMk cId="1066990911" sldId="306"/>
            <ac:spMk id="12" creationId="{CD44218B-0002-4A5C-A285-44F2925B303A}"/>
          </ac:spMkLst>
        </pc:spChg>
        <pc:spChg chg="del">
          <ac:chgData name="Aleksandra Stefanović" userId="648d25f1-fea7-4803-8746-155d06dc44a5" providerId="ADAL" clId="{CD9658A9-4460-432F-B490-6B85B9896ACB}" dt="2020-04-07T13:26:42.055" v="19059" actId="478"/>
          <ac:spMkLst>
            <pc:docMk/>
            <pc:sldMk cId="1066990911" sldId="306"/>
            <ac:spMk id="13" creationId="{B74A9784-769A-4CAB-B4F4-3AB10DE30157}"/>
          </ac:spMkLst>
        </pc:spChg>
        <pc:spChg chg="mod">
          <ac:chgData name="Aleksandra Stefanović" userId="648d25f1-fea7-4803-8746-155d06dc44a5" providerId="ADAL" clId="{CD9658A9-4460-432F-B490-6B85B9896ACB}" dt="2020-04-07T13:34:30.193" v="19235" actId="1076"/>
          <ac:spMkLst>
            <pc:docMk/>
            <pc:sldMk cId="1066990911" sldId="306"/>
            <ac:spMk id="20" creationId="{F4015B04-2B5B-4583-9EB3-52034AEEC1C5}"/>
          </ac:spMkLst>
        </pc:spChg>
        <pc:spChg chg="del">
          <ac:chgData name="Aleksandra Stefanović" userId="648d25f1-fea7-4803-8746-155d06dc44a5" providerId="ADAL" clId="{CD9658A9-4460-432F-B490-6B85B9896ACB}" dt="2020-04-07T13:26:42.055" v="19059" actId="478"/>
          <ac:spMkLst>
            <pc:docMk/>
            <pc:sldMk cId="1066990911" sldId="306"/>
            <ac:spMk id="21" creationId="{2557BB94-7122-42D1-AC35-19F2DD47BA90}"/>
          </ac:spMkLst>
        </pc:spChg>
        <pc:spChg chg="add mod">
          <ac:chgData name="Aleksandra Stefanović" userId="648d25f1-fea7-4803-8746-155d06dc44a5" providerId="ADAL" clId="{CD9658A9-4460-432F-B490-6B85B9896ACB}" dt="2020-04-07T13:51:28.075" v="19396" actId="113"/>
          <ac:spMkLst>
            <pc:docMk/>
            <pc:sldMk cId="1066990911" sldId="306"/>
            <ac:spMk id="29" creationId="{82795C1D-D9E9-4E49-A385-91D678158D84}"/>
          </ac:spMkLst>
        </pc:spChg>
        <pc:spChg chg="add mod">
          <ac:chgData name="Aleksandra Stefanović" userId="648d25f1-fea7-4803-8746-155d06dc44a5" providerId="ADAL" clId="{CD9658A9-4460-432F-B490-6B85B9896ACB}" dt="2020-04-07T13:53:08.700" v="19455" actId="14100"/>
          <ac:spMkLst>
            <pc:docMk/>
            <pc:sldMk cId="1066990911" sldId="306"/>
            <ac:spMk id="30" creationId="{53CCE845-832F-47E7-AD7F-92C5B35F4D13}"/>
          </ac:spMkLst>
        </pc:spChg>
        <pc:spChg chg="add mod">
          <ac:chgData name="Aleksandra Stefanović" userId="648d25f1-fea7-4803-8746-155d06dc44a5" providerId="ADAL" clId="{CD9658A9-4460-432F-B490-6B85B9896ACB}" dt="2020-04-07T13:54:00.330" v="19509" actId="20577"/>
          <ac:spMkLst>
            <pc:docMk/>
            <pc:sldMk cId="1066990911" sldId="306"/>
            <ac:spMk id="31" creationId="{D6A61D81-F8C7-4CF4-9D7D-7BE19118E01A}"/>
          </ac:spMkLst>
        </pc:spChg>
        <pc:graphicFrameChg chg="add del">
          <ac:chgData name="Aleksandra Stefanović" userId="648d25f1-fea7-4803-8746-155d06dc44a5" providerId="ADAL" clId="{CD9658A9-4460-432F-B490-6B85B9896ACB}" dt="2020-04-07T13:45:52.982" v="19295"/>
          <ac:graphicFrameMkLst>
            <pc:docMk/>
            <pc:sldMk cId="1066990911" sldId="306"/>
            <ac:graphicFrameMk id="3" creationId="{C2C7B371-11F4-4CB4-A57E-5188A0CC4522}"/>
          </ac:graphicFrameMkLst>
        </pc:graphicFrameChg>
        <pc:picChg chg="add mod">
          <ac:chgData name="Aleksandra Stefanović" userId="648d25f1-fea7-4803-8746-155d06dc44a5" providerId="ADAL" clId="{CD9658A9-4460-432F-B490-6B85B9896ACB}" dt="2020-04-07T13:47:20.610" v="19314" actId="1076"/>
          <ac:picMkLst>
            <pc:docMk/>
            <pc:sldMk cId="1066990911" sldId="306"/>
            <ac:picMk id="2" creationId="{BC366A16-F896-4739-B2C9-BC03FEB0191E}"/>
          </ac:picMkLst>
        </pc:picChg>
        <pc:picChg chg="add del mod">
          <ac:chgData name="Aleksandra Stefanović" userId="648d25f1-fea7-4803-8746-155d06dc44a5" providerId="ADAL" clId="{CD9658A9-4460-432F-B490-6B85B9896ACB}" dt="2020-04-07T13:46:08.898" v="19301" actId="478"/>
          <ac:picMkLst>
            <pc:docMk/>
            <pc:sldMk cId="1066990911" sldId="306"/>
            <ac:picMk id="4" creationId="{579A9988-9C17-413C-BC83-D8AF877986AA}"/>
          </ac:picMkLst>
        </pc:picChg>
        <pc:picChg chg="add mod">
          <ac:chgData name="Aleksandra Stefanović" userId="648d25f1-fea7-4803-8746-155d06dc44a5" providerId="ADAL" clId="{CD9658A9-4460-432F-B490-6B85B9896ACB}" dt="2020-04-07T13:46:58.232" v="19309" actId="1076"/>
          <ac:picMkLst>
            <pc:docMk/>
            <pc:sldMk cId="1066990911" sldId="306"/>
            <ac:picMk id="5" creationId="{6B1819D5-F317-4CEA-BD1A-C4C982F9C682}"/>
          </ac:picMkLst>
        </pc:picChg>
        <pc:picChg chg="add mod">
          <ac:chgData name="Aleksandra Stefanović" userId="648d25f1-fea7-4803-8746-155d06dc44a5" providerId="ADAL" clId="{CD9658A9-4460-432F-B490-6B85B9896ACB}" dt="2020-04-07T13:49:26.811" v="19323" actId="1076"/>
          <ac:picMkLst>
            <pc:docMk/>
            <pc:sldMk cId="1066990911" sldId="306"/>
            <ac:picMk id="6" creationId="{0331A1AF-ABB7-400A-9DCC-F3EC4ED1E4CB}"/>
          </ac:picMkLst>
        </pc:picChg>
        <pc:picChg chg="del">
          <ac:chgData name="Aleksandra Stefanović" userId="648d25f1-fea7-4803-8746-155d06dc44a5" providerId="ADAL" clId="{CD9658A9-4460-432F-B490-6B85B9896ACB}" dt="2020-04-07T13:26:42.055" v="19059" actId="478"/>
          <ac:picMkLst>
            <pc:docMk/>
            <pc:sldMk cId="1066990911" sldId="306"/>
            <ac:picMk id="7" creationId="{3A67C8FB-5451-4B72-896D-3FD1B1D51ED0}"/>
          </ac:picMkLst>
        </pc:picChg>
        <pc:picChg chg="del">
          <ac:chgData name="Aleksandra Stefanović" userId="648d25f1-fea7-4803-8746-155d06dc44a5" providerId="ADAL" clId="{CD9658A9-4460-432F-B490-6B85B9896ACB}" dt="2020-04-07T13:26:42.055" v="19059" actId="478"/>
          <ac:picMkLst>
            <pc:docMk/>
            <pc:sldMk cId="1066990911" sldId="306"/>
            <ac:picMk id="15" creationId="{824F9944-42E7-420C-973C-68296CB6FCD0}"/>
          </ac:picMkLst>
        </pc:picChg>
        <pc:picChg chg="mod">
          <ac:chgData name="Aleksandra Stefanović" userId="648d25f1-fea7-4803-8746-155d06dc44a5" providerId="ADAL" clId="{CD9658A9-4460-432F-B490-6B85B9896ACB}" dt="2020-04-07T13:39:42.909" v="19284" actId="1076"/>
          <ac:picMkLst>
            <pc:docMk/>
            <pc:sldMk cId="1066990911" sldId="306"/>
            <ac:picMk id="16" creationId="{65DA1D49-2320-46BD-98BF-527FA3823754}"/>
          </ac:picMkLst>
        </pc:picChg>
        <pc:picChg chg="del">
          <ac:chgData name="Aleksandra Stefanović" userId="648d25f1-fea7-4803-8746-155d06dc44a5" providerId="ADAL" clId="{CD9658A9-4460-432F-B490-6B85B9896ACB}" dt="2020-04-07T13:26:42.055" v="19059" actId="478"/>
          <ac:picMkLst>
            <pc:docMk/>
            <pc:sldMk cId="1066990911" sldId="306"/>
            <ac:picMk id="18" creationId="{0F40864D-114B-4F6F-9D2C-0380C450AE75}"/>
          </ac:picMkLst>
        </pc:picChg>
        <pc:picChg chg="del">
          <ac:chgData name="Aleksandra Stefanović" userId="648d25f1-fea7-4803-8746-155d06dc44a5" providerId="ADAL" clId="{CD9658A9-4460-432F-B490-6B85B9896ACB}" dt="2020-04-07T13:26:42.055" v="19059" actId="478"/>
          <ac:picMkLst>
            <pc:docMk/>
            <pc:sldMk cId="1066990911" sldId="306"/>
            <ac:picMk id="19" creationId="{FFE7B714-7FD5-4328-92F0-1E02107686DA}"/>
          </ac:picMkLst>
        </pc:picChg>
        <pc:picChg chg="add mod modCrop">
          <ac:chgData name="Aleksandra Stefanović" userId="648d25f1-fea7-4803-8746-155d06dc44a5" providerId="ADAL" clId="{CD9658A9-4460-432F-B490-6B85B9896ACB}" dt="2020-04-07T13:47:27.289" v="19318" actId="1076"/>
          <ac:picMkLst>
            <pc:docMk/>
            <pc:sldMk cId="1066990911" sldId="306"/>
            <ac:picMk id="22" creationId="{ED58B8C4-B823-464B-AB32-7015CE1244F5}"/>
          </ac:picMkLst>
        </pc:picChg>
        <pc:picChg chg="add mod modCrop">
          <ac:chgData name="Aleksandra Stefanović" userId="648d25f1-fea7-4803-8746-155d06dc44a5" providerId="ADAL" clId="{CD9658A9-4460-432F-B490-6B85B9896ACB}" dt="2020-04-07T13:47:05.596" v="19312" actId="1076"/>
          <ac:picMkLst>
            <pc:docMk/>
            <pc:sldMk cId="1066990911" sldId="306"/>
            <ac:picMk id="23" creationId="{1D9738BD-C063-4DFF-A433-2A054526D62C}"/>
          </ac:picMkLst>
        </pc:picChg>
        <pc:picChg chg="add mod modCrop">
          <ac:chgData name="Aleksandra Stefanović" userId="648d25f1-fea7-4803-8746-155d06dc44a5" providerId="ADAL" clId="{CD9658A9-4460-432F-B490-6B85B9896ACB}" dt="2020-04-07T13:39:35.841" v="19281" actId="1076"/>
          <ac:picMkLst>
            <pc:docMk/>
            <pc:sldMk cId="1066990911" sldId="306"/>
            <ac:picMk id="24" creationId="{D8EDFD25-118C-4CA7-95A1-59FD3D614A2A}"/>
          </ac:picMkLst>
        </pc:picChg>
        <pc:picChg chg="del">
          <ac:chgData name="Aleksandra Stefanović" userId="648d25f1-fea7-4803-8746-155d06dc44a5" providerId="ADAL" clId="{CD9658A9-4460-432F-B490-6B85B9896ACB}" dt="2020-04-07T13:26:42.055" v="19059" actId="478"/>
          <ac:picMkLst>
            <pc:docMk/>
            <pc:sldMk cId="1066990911" sldId="306"/>
            <ac:picMk id="25" creationId="{65DF05BA-E192-4BE8-AE16-00226D5899C0}"/>
          </ac:picMkLst>
        </pc:picChg>
        <pc:picChg chg="add mod modCrop">
          <ac:chgData name="Aleksandra Stefanović" userId="648d25f1-fea7-4803-8746-155d06dc44a5" providerId="ADAL" clId="{CD9658A9-4460-432F-B490-6B85B9896ACB}" dt="2020-04-07T13:39:37.677" v="19282" actId="1076"/>
          <ac:picMkLst>
            <pc:docMk/>
            <pc:sldMk cId="1066990911" sldId="306"/>
            <ac:picMk id="26" creationId="{EC71A088-71B7-47B5-B597-7C4B61611F77}"/>
          </ac:picMkLst>
        </pc:picChg>
        <pc:picChg chg="del">
          <ac:chgData name="Aleksandra Stefanović" userId="648d25f1-fea7-4803-8746-155d06dc44a5" providerId="ADAL" clId="{CD9658A9-4460-432F-B490-6B85B9896ACB}" dt="2020-04-07T13:26:42.055" v="19059" actId="478"/>
          <ac:picMkLst>
            <pc:docMk/>
            <pc:sldMk cId="1066990911" sldId="306"/>
            <ac:picMk id="27" creationId="{CF3071DE-FF41-41D4-8A7D-579DB24041B4}"/>
          </ac:picMkLst>
        </pc:picChg>
        <pc:picChg chg="add mod modCrop">
          <ac:chgData name="Aleksandra Stefanović" userId="648d25f1-fea7-4803-8746-155d06dc44a5" providerId="ADAL" clId="{CD9658A9-4460-432F-B490-6B85B9896ACB}" dt="2020-04-07T13:39:39.083" v="19283" actId="1076"/>
          <ac:picMkLst>
            <pc:docMk/>
            <pc:sldMk cId="1066990911" sldId="306"/>
            <ac:picMk id="28" creationId="{286B11A2-1322-4533-AADC-0BF60037101B}"/>
          </ac:picMkLst>
        </pc:picChg>
      </pc:sldChg>
      <pc:sldChg chg="addSp delSp modSp add del setBg">
        <pc:chgData name="Aleksandra Stefanović" userId="648d25f1-fea7-4803-8746-155d06dc44a5" providerId="ADAL" clId="{CD9658A9-4460-432F-B490-6B85B9896ACB}" dt="2020-04-09T08:23:11.098" v="28062" actId="47"/>
        <pc:sldMkLst>
          <pc:docMk/>
          <pc:sldMk cId="3448475972" sldId="307"/>
        </pc:sldMkLst>
        <pc:spChg chg="add del mod">
          <ac:chgData name="Aleksandra Stefanović" userId="648d25f1-fea7-4803-8746-155d06dc44a5" providerId="ADAL" clId="{CD9658A9-4460-432F-B490-6B85B9896ACB}" dt="2020-04-07T14:15:04.185" v="19551" actId="478"/>
          <ac:spMkLst>
            <pc:docMk/>
            <pc:sldMk cId="3448475972" sldId="307"/>
            <ac:spMk id="2" creationId="{97693C5B-1ED8-4398-A187-8C924227745D}"/>
          </ac:spMkLst>
        </pc:spChg>
        <pc:spChg chg="mod">
          <ac:chgData name="Aleksandra Stefanović" userId="648d25f1-fea7-4803-8746-155d06dc44a5" providerId="ADAL" clId="{CD9658A9-4460-432F-B490-6B85B9896ACB}" dt="2020-04-07T14:58:38.911" v="20358" actId="1076"/>
          <ac:spMkLst>
            <pc:docMk/>
            <pc:sldMk cId="3448475972" sldId="307"/>
            <ac:spMk id="8" creationId="{ECF03B52-AFC9-4C52-A3BB-098FD135D7C1}"/>
          </ac:spMkLst>
        </pc:spChg>
        <pc:spChg chg="del">
          <ac:chgData name="Aleksandra Stefanović" userId="648d25f1-fea7-4803-8746-155d06dc44a5" providerId="ADAL" clId="{CD9658A9-4460-432F-B490-6B85B9896ACB}" dt="2020-04-07T13:26:53.932" v="19060" actId="478"/>
          <ac:spMkLst>
            <pc:docMk/>
            <pc:sldMk cId="3448475972" sldId="307"/>
            <ac:spMk id="10" creationId="{D8CD5700-38A1-44FB-9D51-5E23675ED5AE}"/>
          </ac:spMkLst>
        </pc:spChg>
        <pc:spChg chg="mod">
          <ac:chgData name="Aleksandra Stefanović" userId="648d25f1-fea7-4803-8746-155d06dc44a5" providerId="ADAL" clId="{CD9658A9-4460-432F-B490-6B85B9896ACB}" dt="2020-04-07T14:58:41.857" v="20359" actId="1076"/>
          <ac:spMkLst>
            <pc:docMk/>
            <pc:sldMk cId="3448475972" sldId="307"/>
            <ac:spMk id="12" creationId="{CD44218B-0002-4A5C-A285-44F2925B303A}"/>
          </ac:spMkLst>
        </pc:spChg>
        <pc:spChg chg="del">
          <ac:chgData name="Aleksandra Stefanović" userId="648d25f1-fea7-4803-8746-155d06dc44a5" providerId="ADAL" clId="{CD9658A9-4460-432F-B490-6B85B9896ACB}" dt="2020-04-07T13:26:53.932" v="19060" actId="478"/>
          <ac:spMkLst>
            <pc:docMk/>
            <pc:sldMk cId="3448475972" sldId="307"/>
            <ac:spMk id="13" creationId="{B74A9784-769A-4CAB-B4F4-3AB10DE30157}"/>
          </ac:spMkLst>
        </pc:spChg>
        <pc:spChg chg="del mod">
          <ac:chgData name="Aleksandra Stefanović" userId="648d25f1-fea7-4803-8746-155d06dc44a5" providerId="ADAL" clId="{CD9658A9-4460-432F-B490-6B85B9896ACB}" dt="2020-04-07T13:59:36.510" v="19524" actId="478"/>
          <ac:spMkLst>
            <pc:docMk/>
            <pc:sldMk cId="3448475972" sldId="307"/>
            <ac:spMk id="20" creationId="{F4015B04-2B5B-4583-9EB3-52034AEEC1C5}"/>
          </ac:spMkLst>
        </pc:spChg>
        <pc:spChg chg="del">
          <ac:chgData name="Aleksandra Stefanović" userId="648d25f1-fea7-4803-8746-155d06dc44a5" providerId="ADAL" clId="{CD9658A9-4460-432F-B490-6B85B9896ACB}" dt="2020-04-07T13:26:53.932" v="19060" actId="478"/>
          <ac:spMkLst>
            <pc:docMk/>
            <pc:sldMk cId="3448475972" sldId="307"/>
            <ac:spMk id="21" creationId="{2557BB94-7122-42D1-AC35-19F2DD47BA90}"/>
          </ac:spMkLst>
        </pc:spChg>
        <pc:spChg chg="add mod">
          <ac:chgData name="Aleksandra Stefanović" userId="648d25f1-fea7-4803-8746-155d06dc44a5" providerId="ADAL" clId="{CD9658A9-4460-432F-B490-6B85B9896ACB}" dt="2020-04-07T14:16:07.674" v="19597" actId="1076"/>
          <ac:spMkLst>
            <pc:docMk/>
            <pc:sldMk cId="3448475972" sldId="307"/>
            <ac:spMk id="24" creationId="{4CBFA383-AC24-4707-839A-2D0FDD32FB38}"/>
          </ac:spMkLst>
        </pc:spChg>
        <pc:spChg chg="add mod">
          <ac:chgData name="Aleksandra Stefanović" userId="648d25f1-fea7-4803-8746-155d06dc44a5" providerId="ADAL" clId="{CD9658A9-4460-432F-B490-6B85B9896ACB}" dt="2020-04-07T14:24:52.462" v="19796" actId="1076"/>
          <ac:spMkLst>
            <pc:docMk/>
            <pc:sldMk cId="3448475972" sldId="307"/>
            <ac:spMk id="26" creationId="{37C02C50-B24C-4B41-866A-9C2E9EFA4306}"/>
          </ac:spMkLst>
        </pc:spChg>
        <pc:picChg chg="add del mod">
          <ac:chgData name="Aleksandra Stefanović" userId="648d25f1-fea7-4803-8746-155d06dc44a5" providerId="ADAL" clId="{CD9658A9-4460-432F-B490-6B85B9896ACB}" dt="2020-04-07T14:22:50.113" v="19787" actId="478"/>
          <ac:picMkLst>
            <pc:docMk/>
            <pc:sldMk cId="3448475972" sldId="307"/>
            <ac:picMk id="3" creationId="{201AC071-3624-4D36-BD18-7D9D032A4BD5}"/>
          </ac:picMkLst>
        </pc:picChg>
        <pc:picChg chg="add mod">
          <ac:chgData name="Aleksandra Stefanović" userId="648d25f1-fea7-4803-8746-155d06dc44a5" providerId="ADAL" clId="{CD9658A9-4460-432F-B490-6B85B9896ACB}" dt="2020-04-07T14:23:34.853" v="19795" actId="14100"/>
          <ac:picMkLst>
            <pc:docMk/>
            <pc:sldMk cId="3448475972" sldId="307"/>
            <ac:picMk id="4" creationId="{8E4DAB80-B3A5-4510-9C0D-B09C80F4040C}"/>
          </ac:picMkLst>
        </pc:picChg>
        <pc:picChg chg="add del mod">
          <ac:chgData name="Aleksandra Stefanović" userId="648d25f1-fea7-4803-8746-155d06dc44a5" providerId="ADAL" clId="{CD9658A9-4460-432F-B490-6B85B9896ACB}" dt="2020-04-07T14:54:47.034" v="20299" actId="478"/>
          <ac:picMkLst>
            <pc:docMk/>
            <pc:sldMk cId="3448475972" sldId="307"/>
            <ac:picMk id="5" creationId="{3F75A441-BFFD-4010-9DA9-A0997F2FB08E}"/>
          </ac:picMkLst>
        </pc:picChg>
        <pc:picChg chg="add mod">
          <ac:chgData name="Aleksandra Stefanović" userId="648d25f1-fea7-4803-8746-155d06dc44a5" providerId="ADAL" clId="{CD9658A9-4460-432F-B490-6B85B9896ACB}" dt="2020-04-07T14:55:33.555" v="20310" actId="1076"/>
          <ac:picMkLst>
            <pc:docMk/>
            <pc:sldMk cId="3448475972" sldId="307"/>
            <ac:picMk id="6" creationId="{7CD7DC38-A175-4D54-94D5-D10C42795AE0}"/>
          </ac:picMkLst>
        </pc:picChg>
        <pc:picChg chg="del">
          <ac:chgData name="Aleksandra Stefanović" userId="648d25f1-fea7-4803-8746-155d06dc44a5" providerId="ADAL" clId="{CD9658A9-4460-432F-B490-6B85B9896ACB}" dt="2020-04-07T13:26:53.932" v="19060" actId="478"/>
          <ac:picMkLst>
            <pc:docMk/>
            <pc:sldMk cId="3448475972" sldId="307"/>
            <ac:picMk id="7" creationId="{3A67C8FB-5451-4B72-896D-3FD1B1D51ED0}"/>
          </ac:picMkLst>
        </pc:picChg>
        <pc:picChg chg="del">
          <ac:chgData name="Aleksandra Stefanović" userId="648d25f1-fea7-4803-8746-155d06dc44a5" providerId="ADAL" clId="{CD9658A9-4460-432F-B490-6B85B9896ACB}" dt="2020-04-07T13:26:53.932" v="19060" actId="478"/>
          <ac:picMkLst>
            <pc:docMk/>
            <pc:sldMk cId="3448475972" sldId="307"/>
            <ac:picMk id="15" creationId="{824F9944-42E7-420C-973C-68296CB6FCD0}"/>
          </ac:picMkLst>
        </pc:picChg>
        <pc:picChg chg="del">
          <ac:chgData name="Aleksandra Stefanović" userId="648d25f1-fea7-4803-8746-155d06dc44a5" providerId="ADAL" clId="{CD9658A9-4460-432F-B490-6B85B9896ACB}" dt="2020-04-07T13:26:53.932" v="19060" actId="478"/>
          <ac:picMkLst>
            <pc:docMk/>
            <pc:sldMk cId="3448475972" sldId="307"/>
            <ac:picMk id="18" creationId="{0F40864D-114B-4F6F-9D2C-0380C450AE75}"/>
          </ac:picMkLst>
        </pc:picChg>
        <pc:picChg chg="del">
          <ac:chgData name="Aleksandra Stefanović" userId="648d25f1-fea7-4803-8746-155d06dc44a5" providerId="ADAL" clId="{CD9658A9-4460-432F-B490-6B85B9896ACB}" dt="2020-04-07T13:26:53.932" v="19060" actId="478"/>
          <ac:picMkLst>
            <pc:docMk/>
            <pc:sldMk cId="3448475972" sldId="307"/>
            <ac:picMk id="19" creationId="{FFE7B714-7FD5-4328-92F0-1E02107686DA}"/>
          </ac:picMkLst>
        </pc:picChg>
        <pc:picChg chg="add mod modCrop">
          <ac:chgData name="Aleksandra Stefanović" userId="648d25f1-fea7-4803-8746-155d06dc44a5" providerId="ADAL" clId="{CD9658A9-4460-432F-B490-6B85B9896ACB}" dt="2020-04-07T14:15:18.130" v="19556" actId="1076"/>
          <ac:picMkLst>
            <pc:docMk/>
            <pc:sldMk cId="3448475972" sldId="307"/>
            <ac:picMk id="22" creationId="{D5636FC0-0116-4F9B-A69B-B22D26EDEE68}"/>
          </ac:picMkLst>
        </pc:picChg>
        <pc:picChg chg="add mod modCrop">
          <ac:chgData name="Aleksandra Stefanović" userId="648d25f1-fea7-4803-8746-155d06dc44a5" providerId="ADAL" clId="{CD9658A9-4460-432F-B490-6B85B9896ACB}" dt="2020-04-07T14:54:21.662" v="20290" actId="1076"/>
          <ac:picMkLst>
            <pc:docMk/>
            <pc:sldMk cId="3448475972" sldId="307"/>
            <ac:picMk id="23" creationId="{EDF9A865-5A97-4B4C-A73B-C51FE3CAADC8}"/>
          </ac:picMkLst>
        </pc:picChg>
        <pc:picChg chg="del">
          <ac:chgData name="Aleksandra Stefanović" userId="648d25f1-fea7-4803-8746-155d06dc44a5" providerId="ADAL" clId="{CD9658A9-4460-432F-B490-6B85B9896ACB}" dt="2020-04-07T13:26:53.932" v="19060" actId="478"/>
          <ac:picMkLst>
            <pc:docMk/>
            <pc:sldMk cId="3448475972" sldId="307"/>
            <ac:picMk id="25" creationId="{65DF05BA-E192-4BE8-AE16-00226D5899C0}"/>
          </ac:picMkLst>
        </pc:picChg>
        <pc:picChg chg="del">
          <ac:chgData name="Aleksandra Stefanović" userId="648d25f1-fea7-4803-8746-155d06dc44a5" providerId="ADAL" clId="{CD9658A9-4460-432F-B490-6B85B9896ACB}" dt="2020-04-07T13:26:53.932" v="19060" actId="478"/>
          <ac:picMkLst>
            <pc:docMk/>
            <pc:sldMk cId="3448475972" sldId="307"/>
            <ac:picMk id="27" creationId="{CF3071DE-FF41-41D4-8A7D-579DB24041B4}"/>
          </ac:picMkLst>
        </pc:picChg>
      </pc:sldChg>
      <pc:sldChg chg="del ord">
        <pc:chgData name="Aleksandra Stefanović" userId="648d25f1-fea7-4803-8746-155d06dc44a5" providerId="ADAL" clId="{CD9658A9-4460-432F-B490-6B85B9896ACB}" dt="2020-04-07T14:37:39.881" v="19805" actId="47"/>
        <pc:sldMkLst>
          <pc:docMk/>
          <pc:sldMk cId="2361943340" sldId="308"/>
        </pc:sldMkLst>
      </pc:sldChg>
      <pc:sldChg chg="add ord">
        <pc:chgData name="Aleksandra Stefanović" userId="648d25f1-fea7-4803-8746-155d06dc44a5" providerId="ADAL" clId="{CD9658A9-4460-432F-B490-6B85B9896ACB}" dt="2020-04-07T14:37:29.302" v="19801"/>
        <pc:sldMkLst>
          <pc:docMk/>
          <pc:sldMk cId="3305575979" sldId="309"/>
        </pc:sldMkLst>
      </pc:sldChg>
      <pc:sldChg chg="add del">
        <pc:chgData name="Aleksandra Stefanović" userId="648d25f1-fea7-4803-8746-155d06dc44a5" providerId="ADAL" clId="{CD9658A9-4460-432F-B490-6B85B9896ACB}" dt="2020-04-07T19:21:07.250" v="23989" actId="47"/>
        <pc:sldMkLst>
          <pc:docMk/>
          <pc:sldMk cId="1456815856" sldId="310"/>
        </pc:sldMkLst>
      </pc:sldChg>
      <pc:sldChg chg="add del">
        <pc:chgData name="Aleksandra Stefanović" userId="648d25f1-fea7-4803-8746-155d06dc44a5" providerId="ADAL" clId="{CD9658A9-4460-432F-B490-6B85B9896ACB}" dt="2020-04-07T14:37:35.743" v="19803" actId="47"/>
        <pc:sldMkLst>
          <pc:docMk/>
          <pc:sldMk cId="3724469824" sldId="310"/>
        </pc:sldMkLst>
      </pc:sldChg>
      <pc:sldChg chg="add del">
        <pc:chgData name="Aleksandra Stefanović" userId="648d25f1-fea7-4803-8746-155d06dc44a5" providerId="ADAL" clId="{CD9658A9-4460-432F-B490-6B85B9896ACB}" dt="2020-04-07T19:21:05.160" v="23988" actId="47"/>
        <pc:sldMkLst>
          <pc:docMk/>
          <pc:sldMk cId="3573415991" sldId="311"/>
        </pc:sldMkLst>
      </pc:sldChg>
      <pc:sldChg chg="addSp delSp modSp">
        <pc:chgData name="Aleksandra Stefanović" userId="648d25f1-fea7-4803-8746-155d06dc44a5" providerId="ADAL" clId="{CD9658A9-4460-432F-B490-6B85B9896ACB}" dt="2020-04-07T15:37:03.377" v="20986" actId="14100"/>
        <pc:sldMkLst>
          <pc:docMk/>
          <pc:sldMk cId="2873400945" sldId="312"/>
        </pc:sldMkLst>
        <pc:spChg chg="add mod">
          <ac:chgData name="Aleksandra Stefanović" userId="648d25f1-fea7-4803-8746-155d06dc44a5" providerId="ADAL" clId="{CD9658A9-4460-432F-B490-6B85B9896ACB}" dt="2020-04-07T15:34:11.102" v="20961" actId="14100"/>
          <ac:spMkLst>
            <pc:docMk/>
            <pc:sldMk cId="2873400945" sldId="312"/>
            <ac:spMk id="11" creationId="{B91F4B27-CA13-4230-AA13-9AE2EB90293D}"/>
          </ac:spMkLst>
        </pc:spChg>
        <pc:spChg chg="add mod">
          <ac:chgData name="Aleksandra Stefanović" userId="648d25f1-fea7-4803-8746-155d06dc44a5" providerId="ADAL" clId="{CD9658A9-4460-432F-B490-6B85B9896ACB}" dt="2020-04-07T15:34:11.102" v="20961" actId="14100"/>
          <ac:spMkLst>
            <pc:docMk/>
            <pc:sldMk cId="2873400945" sldId="312"/>
            <ac:spMk id="12" creationId="{977A6F82-524D-4505-BB6D-E7CFF5279CA8}"/>
          </ac:spMkLst>
        </pc:spChg>
        <pc:spChg chg="add mod">
          <ac:chgData name="Aleksandra Stefanović" userId="648d25f1-fea7-4803-8746-155d06dc44a5" providerId="ADAL" clId="{CD9658A9-4460-432F-B490-6B85B9896ACB}" dt="2020-04-07T15:35:03.156" v="20969" actId="1076"/>
          <ac:spMkLst>
            <pc:docMk/>
            <pc:sldMk cId="2873400945" sldId="312"/>
            <ac:spMk id="15" creationId="{8D81F9AA-4339-4061-8B0E-FFE48A3E703E}"/>
          </ac:spMkLst>
        </pc:spChg>
        <pc:spChg chg="add mod">
          <ac:chgData name="Aleksandra Stefanović" userId="648d25f1-fea7-4803-8746-155d06dc44a5" providerId="ADAL" clId="{CD9658A9-4460-432F-B490-6B85B9896ACB}" dt="2020-04-07T15:35:16.816" v="20970" actId="1076"/>
          <ac:spMkLst>
            <pc:docMk/>
            <pc:sldMk cId="2873400945" sldId="312"/>
            <ac:spMk id="16" creationId="{35A55106-2439-4C95-A0B8-C286A0BF4071}"/>
          </ac:spMkLst>
        </pc:spChg>
        <pc:spChg chg="mod">
          <ac:chgData name="Aleksandra Stefanović" userId="648d25f1-fea7-4803-8746-155d06dc44a5" providerId="ADAL" clId="{CD9658A9-4460-432F-B490-6B85B9896ACB}" dt="2020-04-07T15:25:21.763" v="20669" actId="14100"/>
          <ac:spMkLst>
            <pc:docMk/>
            <pc:sldMk cId="2873400945" sldId="312"/>
            <ac:spMk id="19" creationId="{D578ADEB-D65A-4F79-AB2A-75D4DE8D388F}"/>
          </ac:spMkLst>
        </pc:spChg>
        <pc:spChg chg="mod">
          <ac:chgData name="Aleksandra Stefanović" userId="648d25f1-fea7-4803-8746-155d06dc44a5" providerId="ADAL" clId="{CD9658A9-4460-432F-B490-6B85B9896ACB}" dt="2020-04-07T15:34:37.418" v="20966" actId="14100"/>
          <ac:spMkLst>
            <pc:docMk/>
            <pc:sldMk cId="2873400945" sldId="312"/>
            <ac:spMk id="20" creationId="{6EB1E5F7-9544-47DF-9BB7-009B9BD82577}"/>
          </ac:spMkLst>
        </pc:spChg>
        <pc:spChg chg="mod">
          <ac:chgData name="Aleksandra Stefanović" userId="648d25f1-fea7-4803-8746-155d06dc44a5" providerId="ADAL" clId="{CD9658A9-4460-432F-B490-6B85B9896ACB}" dt="2020-04-07T15:34:43.673" v="20968" actId="14100"/>
          <ac:spMkLst>
            <pc:docMk/>
            <pc:sldMk cId="2873400945" sldId="312"/>
            <ac:spMk id="22" creationId="{A3C4F44D-A9DA-4352-870B-8AB319AB02AF}"/>
          </ac:spMkLst>
        </pc:spChg>
        <pc:spChg chg="mod">
          <ac:chgData name="Aleksandra Stefanović" userId="648d25f1-fea7-4803-8746-155d06dc44a5" providerId="ADAL" clId="{CD9658A9-4460-432F-B490-6B85B9896ACB}" dt="2020-04-07T15:26:45.864" v="20705" actId="14100"/>
          <ac:spMkLst>
            <pc:docMk/>
            <pc:sldMk cId="2873400945" sldId="312"/>
            <ac:spMk id="23" creationId="{FE3F4CFE-9AC5-4A53-AAD8-B76D3580B70E}"/>
          </ac:spMkLst>
        </pc:spChg>
        <pc:picChg chg="add del mod">
          <ac:chgData name="Aleksandra Stefanović" userId="648d25f1-fea7-4803-8746-155d06dc44a5" providerId="ADAL" clId="{CD9658A9-4460-432F-B490-6B85B9896ACB}" dt="2020-04-07T15:21:06.979" v="20609" actId="478"/>
          <ac:picMkLst>
            <pc:docMk/>
            <pc:sldMk cId="2873400945" sldId="312"/>
            <ac:picMk id="2" creationId="{7A52E731-074E-468E-BDF1-68E57DE42F57}"/>
          </ac:picMkLst>
        </pc:picChg>
        <pc:picChg chg="mod modCrop">
          <ac:chgData name="Aleksandra Stefanović" userId="648d25f1-fea7-4803-8746-155d06dc44a5" providerId="ADAL" clId="{CD9658A9-4460-432F-B490-6B85B9896ACB}" dt="2020-04-07T15:36:31.606" v="20977" actId="1076"/>
          <ac:picMkLst>
            <pc:docMk/>
            <pc:sldMk cId="2873400945" sldId="312"/>
            <ac:picMk id="4" creationId="{AF376C56-EA37-497D-B71D-EA0FAEBB7758}"/>
          </ac:picMkLst>
        </pc:picChg>
        <pc:picChg chg="mod modCrop">
          <ac:chgData name="Aleksandra Stefanović" userId="648d25f1-fea7-4803-8746-155d06dc44a5" providerId="ADAL" clId="{CD9658A9-4460-432F-B490-6B85B9896ACB}" dt="2020-04-07T15:35:48.638" v="20973" actId="14100"/>
          <ac:picMkLst>
            <pc:docMk/>
            <pc:sldMk cId="2873400945" sldId="312"/>
            <ac:picMk id="6" creationId="{CE96C920-4F00-44C1-9208-62E573757A97}"/>
          </ac:picMkLst>
        </pc:picChg>
        <pc:picChg chg="mod modCrop">
          <ac:chgData name="Aleksandra Stefanović" userId="648d25f1-fea7-4803-8746-155d06dc44a5" providerId="ADAL" clId="{CD9658A9-4460-432F-B490-6B85B9896ACB}" dt="2020-04-07T15:36:56.772" v="20982" actId="1076"/>
          <ac:picMkLst>
            <pc:docMk/>
            <pc:sldMk cId="2873400945" sldId="312"/>
            <ac:picMk id="8" creationId="{57693E83-1546-454F-92E4-CC76DF5D687F}"/>
          </ac:picMkLst>
        </pc:picChg>
        <pc:picChg chg="mod modCrop">
          <ac:chgData name="Aleksandra Stefanović" userId="648d25f1-fea7-4803-8746-155d06dc44a5" providerId="ADAL" clId="{CD9658A9-4460-432F-B490-6B85B9896ACB}" dt="2020-04-07T15:36:14.720" v="20974" actId="1076"/>
          <ac:picMkLst>
            <pc:docMk/>
            <pc:sldMk cId="2873400945" sldId="312"/>
            <ac:picMk id="10" creationId="{4BC802B0-BB1C-4C8F-8F71-C89F768E8E23}"/>
          </ac:picMkLst>
        </pc:picChg>
        <pc:picChg chg="add mod modCrop">
          <ac:chgData name="Aleksandra Stefanović" userId="648d25f1-fea7-4803-8746-155d06dc44a5" providerId="ADAL" clId="{CD9658A9-4460-432F-B490-6B85B9896ACB}" dt="2020-04-07T15:35:48.638" v="20973" actId="14100"/>
          <ac:picMkLst>
            <pc:docMk/>
            <pc:sldMk cId="2873400945" sldId="312"/>
            <ac:picMk id="13" creationId="{0FF1DB7A-53B6-4E65-92B9-5D8335AF977F}"/>
          </ac:picMkLst>
        </pc:picChg>
        <pc:picChg chg="add mod modCrop">
          <ac:chgData name="Aleksandra Stefanović" userId="648d25f1-fea7-4803-8746-155d06dc44a5" providerId="ADAL" clId="{CD9658A9-4460-432F-B490-6B85B9896ACB}" dt="2020-04-07T15:37:03.377" v="20986" actId="14100"/>
          <ac:picMkLst>
            <pc:docMk/>
            <pc:sldMk cId="2873400945" sldId="312"/>
            <ac:picMk id="14" creationId="{34AAB726-BAB8-419F-A33D-C90CCE5AC197}"/>
          </ac:picMkLst>
        </pc:picChg>
        <pc:picChg chg="add mod modCrop">
          <ac:chgData name="Aleksandra Stefanović" userId="648d25f1-fea7-4803-8746-155d06dc44a5" providerId="ADAL" clId="{CD9658A9-4460-432F-B490-6B85B9896ACB}" dt="2020-04-07T15:35:48.638" v="20973" actId="14100"/>
          <ac:picMkLst>
            <pc:docMk/>
            <pc:sldMk cId="2873400945" sldId="312"/>
            <ac:picMk id="17" creationId="{84DE14CB-135F-44AC-A973-AB9A20FFEC03}"/>
          </ac:picMkLst>
        </pc:picChg>
        <pc:picChg chg="add mod modCrop">
          <ac:chgData name="Aleksandra Stefanović" userId="648d25f1-fea7-4803-8746-155d06dc44a5" providerId="ADAL" clId="{CD9658A9-4460-432F-B490-6B85B9896ACB}" dt="2020-04-07T15:37:01.373" v="20984" actId="14100"/>
          <ac:picMkLst>
            <pc:docMk/>
            <pc:sldMk cId="2873400945" sldId="312"/>
            <ac:picMk id="18" creationId="{1DFF62BB-1E34-4080-B3F8-33F3BB0F601A}"/>
          </ac:picMkLst>
        </pc:picChg>
      </pc:sldChg>
      <pc:sldChg chg="addSp modSp del setBg">
        <pc:chgData name="Aleksandra Stefanović" userId="648d25f1-fea7-4803-8746-155d06dc44a5" providerId="ADAL" clId="{CD9658A9-4460-432F-B490-6B85B9896ACB}" dt="2020-04-07T15:37:15.668" v="20987" actId="47"/>
        <pc:sldMkLst>
          <pc:docMk/>
          <pc:sldMk cId="7543137" sldId="313"/>
        </pc:sldMkLst>
        <pc:spChg chg="add mod">
          <ac:chgData name="Aleksandra Stefanović" userId="648d25f1-fea7-4803-8746-155d06dc44a5" providerId="ADAL" clId="{CD9658A9-4460-432F-B490-6B85B9896ACB}" dt="2020-04-07T15:20:51.698" v="20606" actId="571"/>
          <ac:spMkLst>
            <pc:docMk/>
            <pc:sldMk cId="7543137" sldId="313"/>
            <ac:spMk id="10" creationId="{0A65DBE8-DB7E-4D5D-851C-555F639A2FAD}"/>
          </ac:spMkLst>
        </pc:spChg>
        <pc:spChg chg="add mod">
          <ac:chgData name="Aleksandra Stefanović" userId="648d25f1-fea7-4803-8746-155d06dc44a5" providerId="ADAL" clId="{CD9658A9-4460-432F-B490-6B85B9896ACB}" dt="2020-04-07T15:20:51.698" v="20606" actId="571"/>
          <ac:spMkLst>
            <pc:docMk/>
            <pc:sldMk cId="7543137" sldId="313"/>
            <ac:spMk id="11" creationId="{0720CFDF-A1E5-4E9C-9FE5-1ED19D6283AE}"/>
          </ac:spMkLst>
        </pc:spChg>
        <pc:spChg chg="add mod">
          <ac:chgData name="Aleksandra Stefanović" userId="648d25f1-fea7-4803-8746-155d06dc44a5" providerId="ADAL" clId="{CD9658A9-4460-432F-B490-6B85B9896ACB}" dt="2020-04-07T15:29:38.346" v="20798" actId="571"/>
          <ac:spMkLst>
            <pc:docMk/>
            <pc:sldMk cId="7543137" sldId="313"/>
            <ac:spMk id="16" creationId="{0DB9B89E-7289-4955-98A4-256323F8EF42}"/>
          </ac:spMkLst>
        </pc:spChg>
        <pc:spChg chg="add mod">
          <ac:chgData name="Aleksandra Stefanović" userId="648d25f1-fea7-4803-8746-155d06dc44a5" providerId="ADAL" clId="{CD9658A9-4460-432F-B490-6B85B9896ACB}" dt="2020-04-07T15:29:38.346" v="20798" actId="571"/>
          <ac:spMkLst>
            <pc:docMk/>
            <pc:sldMk cId="7543137" sldId="313"/>
            <ac:spMk id="17" creationId="{3EBF1380-C645-43F0-BF9B-716E6DDA2EB2}"/>
          </ac:spMkLst>
        </pc:spChg>
        <pc:picChg chg="add mod">
          <ac:chgData name="Aleksandra Stefanović" userId="648d25f1-fea7-4803-8746-155d06dc44a5" providerId="ADAL" clId="{CD9658A9-4460-432F-B490-6B85B9896ACB}" dt="2020-04-07T15:20:51.698" v="20606" actId="571"/>
          <ac:picMkLst>
            <pc:docMk/>
            <pc:sldMk cId="7543137" sldId="313"/>
            <ac:picMk id="12" creationId="{085C8206-A90B-46E1-98CB-4E3F7D449A44}"/>
          </ac:picMkLst>
        </pc:picChg>
        <pc:picChg chg="add mod">
          <ac:chgData name="Aleksandra Stefanović" userId="648d25f1-fea7-4803-8746-155d06dc44a5" providerId="ADAL" clId="{CD9658A9-4460-432F-B490-6B85B9896ACB}" dt="2020-04-07T15:20:51.698" v="20606" actId="571"/>
          <ac:picMkLst>
            <pc:docMk/>
            <pc:sldMk cId="7543137" sldId="313"/>
            <ac:picMk id="13" creationId="{641A920F-0FDE-4EB5-908A-6AFDD395F9AF}"/>
          </ac:picMkLst>
        </pc:picChg>
        <pc:picChg chg="add mod">
          <ac:chgData name="Aleksandra Stefanović" userId="648d25f1-fea7-4803-8746-155d06dc44a5" providerId="ADAL" clId="{CD9658A9-4460-432F-B490-6B85B9896ACB}" dt="2020-04-07T15:20:51.698" v="20606" actId="571"/>
          <ac:picMkLst>
            <pc:docMk/>
            <pc:sldMk cId="7543137" sldId="313"/>
            <ac:picMk id="14" creationId="{8C9CAD4B-9F22-4949-993A-59C56C21FBF9}"/>
          </ac:picMkLst>
        </pc:picChg>
        <pc:picChg chg="add mod">
          <ac:chgData name="Aleksandra Stefanović" userId="648d25f1-fea7-4803-8746-155d06dc44a5" providerId="ADAL" clId="{CD9658A9-4460-432F-B490-6B85B9896ACB}" dt="2020-04-07T15:20:51.698" v="20606" actId="571"/>
          <ac:picMkLst>
            <pc:docMk/>
            <pc:sldMk cId="7543137" sldId="313"/>
            <ac:picMk id="15" creationId="{4F185DB2-A7CB-4E36-8A33-B322E17BCFBE}"/>
          </ac:picMkLst>
        </pc:picChg>
        <pc:picChg chg="add mod">
          <ac:chgData name="Aleksandra Stefanović" userId="648d25f1-fea7-4803-8746-155d06dc44a5" providerId="ADAL" clId="{CD9658A9-4460-432F-B490-6B85B9896ACB}" dt="2020-04-07T15:29:38.346" v="20798" actId="571"/>
          <ac:picMkLst>
            <pc:docMk/>
            <pc:sldMk cId="7543137" sldId="313"/>
            <ac:picMk id="18" creationId="{E341597C-BFCA-4075-8E63-98B77A69B360}"/>
          </ac:picMkLst>
        </pc:picChg>
        <pc:picChg chg="add mod">
          <ac:chgData name="Aleksandra Stefanović" userId="648d25f1-fea7-4803-8746-155d06dc44a5" providerId="ADAL" clId="{CD9658A9-4460-432F-B490-6B85B9896ACB}" dt="2020-04-07T15:29:38.346" v="20798" actId="571"/>
          <ac:picMkLst>
            <pc:docMk/>
            <pc:sldMk cId="7543137" sldId="313"/>
            <ac:picMk id="21" creationId="{FAD11B74-18B8-4BD3-B755-D009A89019E0}"/>
          </ac:picMkLst>
        </pc:picChg>
      </pc:sldChg>
      <pc:sldChg chg="addSp delSp modSp add setBg">
        <pc:chgData name="Aleksandra Stefanović" userId="648d25f1-fea7-4803-8746-155d06dc44a5" providerId="ADAL" clId="{CD9658A9-4460-432F-B490-6B85B9896ACB}" dt="2020-04-07T15:54:37.821" v="21211" actId="1076"/>
        <pc:sldMkLst>
          <pc:docMk/>
          <pc:sldMk cId="3621683732" sldId="313"/>
        </pc:sldMkLst>
        <pc:spChg chg="add mod">
          <ac:chgData name="Aleksandra Stefanović" userId="648d25f1-fea7-4803-8746-155d06dc44a5" providerId="ADAL" clId="{CD9658A9-4460-432F-B490-6B85B9896ACB}" dt="2020-04-07T15:53:22.008" v="21182" actId="1076"/>
          <ac:spMkLst>
            <pc:docMk/>
            <pc:sldMk cId="3621683732" sldId="313"/>
            <ac:spMk id="4" creationId="{E1265686-57A4-41B3-B645-EAFED112F2D7}"/>
          </ac:spMkLst>
        </pc:spChg>
        <pc:spChg chg="add mod">
          <ac:chgData name="Aleksandra Stefanović" userId="648d25f1-fea7-4803-8746-155d06dc44a5" providerId="ADAL" clId="{CD9658A9-4460-432F-B490-6B85B9896ACB}" dt="2020-04-07T15:53:17.477" v="21180" actId="1076"/>
          <ac:spMkLst>
            <pc:docMk/>
            <pc:sldMk cId="3621683732" sldId="313"/>
            <ac:spMk id="5" creationId="{F49C7AEC-1A92-46E8-80E9-0B545AFB3696}"/>
          </ac:spMkLst>
        </pc:spChg>
        <pc:spChg chg="add del mod">
          <ac:chgData name="Aleksandra Stefanović" userId="648d25f1-fea7-4803-8746-155d06dc44a5" providerId="ADAL" clId="{CD9658A9-4460-432F-B490-6B85B9896ACB}" dt="2020-04-07T15:49:04.397" v="21118" actId="478"/>
          <ac:spMkLst>
            <pc:docMk/>
            <pc:sldMk cId="3621683732" sldId="313"/>
            <ac:spMk id="6" creationId="{1F39AB6C-EB6E-4A98-A11A-CA8A18AB3E08}"/>
          </ac:spMkLst>
        </pc:spChg>
        <pc:spChg chg="add del mod">
          <ac:chgData name="Aleksandra Stefanović" userId="648d25f1-fea7-4803-8746-155d06dc44a5" providerId="ADAL" clId="{CD9658A9-4460-432F-B490-6B85B9896ACB}" dt="2020-04-07T15:49:02.861" v="21116" actId="478"/>
          <ac:spMkLst>
            <pc:docMk/>
            <pc:sldMk cId="3621683732" sldId="313"/>
            <ac:spMk id="9" creationId="{F6443D17-17B6-4980-AA14-6E9EC24201C2}"/>
          </ac:spMkLst>
        </pc:spChg>
        <pc:spChg chg="add mod">
          <ac:chgData name="Aleksandra Stefanović" userId="648d25f1-fea7-4803-8746-155d06dc44a5" providerId="ADAL" clId="{CD9658A9-4460-432F-B490-6B85B9896ACB}" dt="2020-04-07T15:54:37.821" v="21211" actId="1076"/>
          <ac:spMkLst>
            <pc:docMk/>
            <pc:sldMk cId="3621683732" sldId="313"/>
            <ac:spMk id="13" creationId="{F5A47E97-B0F3-4B26-9517-063B36FD4352}"/>
          </ac:spMkLst>
        </pc:spChg>
        <pc:spChg chg="add mod">
          <ac:chgData name="Aleksandra Stefanović" userId="648d25f1-fea7-4803-8746-155d06dc44a5" providerId="ADAL" clId="{CD9658A9-4460-432F-B490-6B85B9896ACB}" dt="2020-04-07T15:50:34.736" v="21138" actId="1076"/>
          <ac:spMkLst>
            <pc:docMk/>
            <pc:sldMk cId="3621683732" sldId="313"/>
            <ac:spMk id="14" creationId="{97B46BDB-A0A3-441B-B5CB-751027692875}"/>
          </ac:spMkLst>
        </pc:spChg>
        <pc:spChg chg="add mod">
          <ac:chgData name="Aleksandra Stefanović" userId="648d25f1-fea7-4803-8746-155d06dc44a5" providerId="ADAL" clId="{CD9658A9-4460-432F-B490-6B85B9896ACB}" dt="2020-04-07T15:54:34.306" v="21210" actId="1076"/>
          <ac:spMkLst>
            <pc:docMk/>
            <pc:sldMk cId="3621683732" sldId="313"/>
            <ac:spMk id="15" creationId="{8C83ECB9-A583-45B6-B5CF-B32D83C7F524}"/>
          </ac:spMkLst>
        </pc:spChg>
        <pc:spChg chg="add mod ord">
          <ac:chgData name="Aleksandra Stefanović" userId="648d25f1-fea7-4803-8746-155d06dc44a5" providerId="ADAL" clId="{CD9658A9-4460-432F-B490-6B85B9896ACB}" dt="2020-04-07T15:53:42.728" v="21189" actId="166"/>
          <ac:spMkLst>
            <pc:docMk/>
            <pc:sldMk cId="3621683732" sldId="313"/>
            <ac:spMk id="16" creationId="{3A4996BC-C052-4D7C-8D70-23D728B0A4D4}"/>
          </ac:spMkLst>
        </pc:spChg>
        <pc:picChg chg="add mod">
          <ac:chgData name="Aleksandra Stefanović" userId="648d25f1-fea7-4803-8746-155d06dc44a5" providerId="ADAL" clId="{CD9658A9-4460-432F-B490-6B85B9896ACB}" dt="2020-04-07T15:52:56.272" v="21174" actId="1076"/>
          <ac:picMkLst>
            <pc:docMk/>
            <pc:sldMk cId="3621683732" sldId="313"/>
            <ac:picMk id="2" creationId="{0D7E697F-4878-4B84-B46C-5FB8D122FCD7}"/>
          </ac:picMkLst>
        </pc:picChg>
        <pc:picChg chg="add mod">
          <ac:chgData name="Aleksandra Stefanović" userId="648d25f1-fea7-4803-8746-155d06dc44a5" providerId="ADAL" clId="{CD9658A9-4460-432F-B490-6B85B9896ACB}" dt="2020-04-07T15:53:01.893" v="21176" actId="1076"/>
          <ac:picMkLst>
            <pc:docMk/>
            <pc:sldMk cId="3621683732" sldId="313"/>
            <ac:picMk id="3" creationId="{0139EE8D-1D32-4E3D-A441-37A13DB79644}"/>
          </ac:picMkLst>
        </pc:picChg>
        <pc:picChg chg="add del mod">
          <ac:chgData name="Aleksandra Stefanović" userId="648d25f1-fea7-4803-8746-155d06dc44a5" providerId="ADAL" clId="{CD9658A9-4460-432F-B490-6B85B9896ACB}" dt="2020-04-07T15:49:03.563" v="21117" actId="478"/>
          <ac:picMkLst>
            <pc:docMk/>
            <pc:sldMk cId="3621683732" sldId="313"/>
            <ac:picMk id="7" creationId="{E5BB4AD6-773B-41F9-81D6-9A30BA127A79}"/>
          </ac:picMkLst>
        </pc:picChg>
        <pc:picChg chg="add del mod">
          <ac:chgData name="Aleksandra Stefanović" userId="648d25f1-fea7-4803-8746-155d06dc44a5" providerId="ADAL" clId="{CD9658A9-4460-432F-B490-6B85B9896ACB}" dt="2020-04-07T15:49:00.873" v="21115" actId="478"/>
          <ac:picMkLst>
            <pc:docMk/>
            <pc:sldMk cId="3621683732" sldId="313"/>
            <ac:picMk id="8" creationId="{350C33E9-01B0-4217-94F8-6E4D1427FFAA}"/>
          </ac:picMkLst>
        </pc:picChg>
        <pc:picChg chg="add mod">
          <ac:chgData name="Aleksandra Stefanović" userId="648d25f1-fea7-4803-8746-155d06dc44a5" providerId="ADAL" clId="{CD9658A9-4460-432F-B490-6B85B9896ACB}" dt="2020-04-07T15:54:27.055" v="21207" actId="1076"/>
          <ac:picMkLst>
            <pc:docMk/>
            <pc:sldMk cId="3621683732" sldId="313"/>
            <ac:picMk id="10" creationId="{959B53C8-2DBF-4A2D-934C-FD71C42C81B2}"/>
          </ac:picMkLst>
        </pc:picChg>
        <pc:picChg chg="add mod">
          <ac:chgData name="Aleksandra Stefanović" userId="648d25f1-fea7-4803-8746-155d06dc44a5" providerId="ADAL" clId="{CD9658A9-4460-432F-B490-6B85B9896ACB}" dt="2020-04-07T15:54:29.192" v="21208" actId="1076"/>
          <ac:picMkLst>
            <pc:docMk/>
            <pc:sldMk cId="3621683732" sldId="313"/>
            <ac:picMk id="11" creationId="{72A72ABF-9890-490A-ADF6-EF417C448CFA}"/>
          </ac:picMkLst>
        </pc:picChg>
        <pc:picChg chg="add mod">
          <ac:chgData name="Aleksandra Stefanović" userId="648d25f1-fea7-4803-8746-155d06dc44a5" providerId="ADAL" clId="{CD9658A9-4460-432F-B490-6B85B9896ACB}" dt="2020-04-07T15:54:31.700" v="21209" actId="1076"/>
          <ac:picMkLst>
            <pc:docMk/>
            <pc:sldMk cId="3621683732" sldId="313"/>
            <ac:picMk id="12" creationId="{A8940EF1-15E4-48C1-B9D2-C13EAF15B85F}"/>
          </ac:picMkLst>
        </pc:picChg>
        <pc:picChg chg="add mod modCrop">
          <ac:chgData name="Aleksandra Stefanović" userId="648d25f1-fea7-4803-8746-155d06dc44a5" providerId="ADAL" clId="{CD9658A9-4460-432F-B490-6B85B9896ACB}" dt="2020-04-07T15:53:39.642" v="21188" actId="14100"/>
          <ac:picMkLst>
            <pc:docMk/>
            <pc:sldMk cId="3621683732" sldId="313"/>
            <ac:picMk id="17" creationId="{CCBA437D-6062-40A0-8980-858A261D8879}"/>
          </ac:picMkLst>
        </pc:picChg>
      </pc:sldChg>
      <pc:sldChg chg="addSp delSp modSp add del ord setBg">
        <pc:chgData name="Aleksandra Stefanović" userId="648d25f1-fea7-4803-8746-155d06dc44a5" providerId="ADAL" clId="{CD9658A9-4460-432F-B490-6B85B9896ACB}" dt="2020-04-07T19:13:57.888" v="23968" actId="47"/>
        <pc:sldMkLst>
          <pc:docMk/>
          <pc:sldMk cId="1796546320" sldId="314"/>
        </pc:sldMkLst>
        <pc:picChg chg="add del mod">
          <ac:chgData name="Aleksandra Stefanović" userId="648d25f1-fea7-4803-8746-155d06dc44a5" providerId="ADAL" clId="{CD9658A9-4460-432F-B490-6B85B9896ACB}" dt="2020-04-07T16:39:54.752" v="21361" actId="478"/>
          <ac:picMkLst>
            <pc:docMk/>
            <pc:sldMk cId="1796546320" sldId="314"/>
            <ac:picMk id="3" creationId="{9F718B1F-9631-45E1-84B9-B8F5712580ED}"/>
          </ac:picMkLst>
        </pc:picChg>
        <pc:picChg chg="add del mod">
          <ac:chgData name="Aleksandra Stefanović" userId="648d25f1-fea7-4803-8746-155d06dc44a5" providerId="ADAL" clId="{CD9658A9-4460-432F-B490-6B85B9896ACB}" dt="2020-04-07T16:39:53.062" v="21359" actId="478"/>
          <ac:picMkLst>
            <pc:docMk/>
            <pc:sldMk cId="1796546320" sldId="314"/>
            <ac:picMk id="5" creationId="{78348E1C-6250-4713-A80B-F3789AE611A7}"/>
          </ac:picMkLst>
        </pc:picChg>
        <pc:picChg chg="add del mod modCrop">
          <ac:chgData name="Aleksandra Stefanović" userId="648d25f1-fea7-4803-8746-155d06dc44a5" providerId="ADAL" clId="{CD9658A9-4460-432F-B490-6B85B9896ACB}" dt="2020-04-07T17:21:16.777" v="22089" actId="478"/>
          <ac:picMkLst>
            <pc:docMk/>
            <pc:sldMk cId="1796546320" sldId="314"/>
            <ac:picMk id="7" creationId="{E2D35F09-C0C3-4B7A-86DA-4D83A3495523}"/>
          </ac:picMkLst>
        </pc:picChg>
        <pc:picChg chg="add del mod">
          <ac:chgData name="Aleksandra Stefanović" userId="648d25f1-fea7-4803-8746-155d06dc44a5" providerId="ADAL" clId="{CD9658A9-4460-432F-B490-6B85B9896ACB}" dt="2020-04-07T17:17:43.067" v="22052" actId="478"/>
          <ac:picMkLst>
            <pc:docMk/>
            <pc:sldMk cId="1796546320" sldId="314"/>
            <ac:picMk id="9" creationId="{8E50077C-F6E2-460D-9E81-3D0FD2D66BD4}"/>
          </ac:picMkLst>
        </pc:picChg>
        <pc:picChg chg="add del mod">
          <ac:chgData name="Aleksandra Stefanović" userId="648d25f1-fea7-4803-8746-155d06dc44a5" providerId="ADAL" clId="{CD9658A9-4460-432F-B490-6B85B9896ACB}" dt="2020-04-07T17:17:46.595" v="22054" actId="478"/>
          <ac:picMkLst>
            <pc:docMk/>
            <pc:sldMk cId="1796546320" sldId="314"/>
            <ac:picMk id="11" creationId="{BC1290ED-8BAD-416D-8950-D85D40B74353}"/>
          </ac:picMkLst>
        </pc:picChg>
        <pc:picChg chg="add del mod">
          <ac:chgData name="Aleksandra Stefanović" userId="648d25f1-fea7-4803-8746-155d06dc44a5" providerId="ADAL" clId="{CD9658A9-4460-432F-B490-6B85B9896ACB}" dt="2020-04-07T17:17:44.905" v="22053" actId="478"/>
          <ac:picMkLst>
            <pc:docMk/>
            <pc:sldMk cId="1796546320" sldId="314"/>
            <ac:picMk id="13" creationId="{124D2392-BF7F-46A1-A1AB-EE18DA2F1266}"/>
          </ac:picMkLst>
        </pc:picChg>
        <pc:picChg chg="add del mod modCrop">
          <ac:chgData name="Aleksandra Stefanović" userId="648d25f1-fea7-4803-8746-155d06dc44a5" providerId="ADAL" clId="{CD9658A9-4460-432F-B490-6B85B9896ACB}" dt="2020-04-07T16:40:44.959" v="21380" actId="21"/>
          <ac:picMkLst>
            <pc:docMk/>
            <pc:sldMk cId="1796546320" sldId="314"/>
            <ac:picMk id="15" creationId="{51E7272A-AC02-4F50-9843-D980FC80CF8C}"/>
          </ac:picMkLst>
        </pc:picChg>
        <pc:picChg chg="add del mod modCrop">
          <ac:chgData name="Aleksandra Stefanović" userId="648d25f1-fea7-4803-8746-155d06dc44a5" providerId="ADAL" clId="{CD9658A9-4460-432F-B490-6B85B9896ACB}" dt="2020-04-07T17:37:49.510" v="22311" actId="478"/>
          <ac:picMkLst>
            <pc:docMk/>
            <pc:sldMk cId="1796546320" sldId="314"/>
            <ac:picMk id="17" creationId="{F2CF70FE-DEE7-41AE-8818-F507DB25B11E}"/>
          </ac:picMkLst>
        </pc:picChg>
      </pc:sldChg>
      <pc:sldChg chg="addSp delSp modSp ord">
        <pc:chgData name="Aleksandra Stefanović" userId="648d25f1-fea7-4803-8746-155d06dc44a5" providerId="ADAL" clId="{CD9658A9-4460-432F-B490-6B85B9896ACB}" dt="2020-04-07T19:12:29.670" v="23937" actId="1076"/>
        <pc:sldMkLst>
          <pc:docMk/>
          <pc:sldMk cId="293909010" sldId="315"/>
        </pc:sldMkLst>
        <pc:spChg chg="add mod">
          <ac:chgData name="Aleksandra Stefanović" userId="648d25f1-fea7-4803-8746-155d06dc44a5" providerId="ADAL" clId="{CD9658A9-4460-432F-B490-6B85B9896ACB}" dt="2020-04-07T18:58:18.330" v="23531" actId="1076"/>
          <ac:spMkLst>
            <pc:docMk/>
            <pc:sldMk cId="293909010" sldId="315"/>
            <ac:spMk id="10" creationId="{F9354567-577A-476F-9728-510CE2C80784}"/>
          </ac:spMkLst>
        </pc:spChg>
        <pc:spChg chg="add mod">
          <ac:chgData name="Aleksandra Stefanović" userId="648d25f1-fea7-4803-8746-155d06dc44a5" providerId="ADAL" clId="{CD9658A9-4460-432F-B490-6B85B9896ACB}" dt="2020-04-07T18:58:15.618" v="23530" actId="1076"/>
          <ac:spMkLst>
            <pc:docMk/>
            <pc:sldMk cId="293909010" sldId="315"/>
            <ac:spMk id="14" creationId="{B81E50DD-3E38-4919-ACD8-AFA82D6F9713}"/>
          </ac:spMkLst>
        </pc:spChg>
        <pc:spChg chg="add mod">
          <ac:chgData name="Aleksandra Stefanović" userId="648d25f1-fea7-4803-8746-155d06dc44a5" providerId="ADAL" clId="{CD9658A9-4460-432F-B490-6B85B9896ACB}" dt="2020-04-07T18:58:27.020" v="23534" actId="1076"/>
          <ac:spMkLst>
            <pc:docMk/>
            <pc:sldMk cId="293909010" sldId="315"/>
            <ac:spMk id="16" creationId="{D8204CEC-691D-4E44-A98A-0A1D06D17DEC}"/>
          </ac:spMkLst>
        </pc:spChg>
        <pc:spChg chg="add mod">
          <ac:chgData name="Aleksandra Stefanović" userId="648d25f1-fea7-4803-8746-155d06dc44a5" providerId="ADAL" clId="{CD9658A9-4460-432F-B490-6B85B9896ACB}" dt="2020-04-07T19:11:28.868" v="23925" actId="14100"/>
          <ac:spMkLst>
            <pc:docMk/>
            <pc:sldMk cId="293909010" sldId="315"/>
            <ac:spMk id="18" creationId="{9C0ABBBF-7FE1-46CA-93F4-44297249E133}"/>
          </ac:spMkLst>
        </pc:spChg>
        <pc:spChg chg="add mod">
          <ac:chgData name="Aleksandra Stefanović" userId="648d25f1-fea7-4803-8746-155d06dc44a5" providerId="ADAL" clId="{CD9658A9-4460-432F-B490-6B85B9896ACB}" dt="2020-04-07T19:10:29.120" v="23912" actId="14100"/>
          <ac:spMkLst>
            <pc:docMk/>
            <pc:sldMk cId="293909010" sldId="315"/>
            <ac:spMk id="19" creationId="{3603ACCD-DC76-4B86-A26B-71555F47D915}"/>
          </ac:spMkLst>
        </pc:spChg>
        <pc:spChg chg="add mod">
          <ac:chgData name="Aleksandra Stefanović" userId="648d25f1-fea7-4803-8746-155d06dc44a5" providerId="ADAL" clId="{CD9658A9-4460-432F-B490-6B85B9896ACB}" dt="2020-04-07T19:12:07.120" v="23931" actId="1076"/>
          <ac:spMkLst>
            <pc:docMk/>
            <pc:sldMk cId="293909010" sldId="315"/>
            <ac:spMk id="20" creationId="{F24F11D5-3BD1-4909-BAAD-993104708DAF}"/>
          </ac:spMkLst>
        </pc:spChg>
        <pc:spChg chg="add mod">
          <ac:chgData name="Aleksandra Stefanović" userId="648d25f1-fea7-4803-8746-155d06dc44a5" providerId="ADAL" clId="{CD9658A9-4460-432F-B490-6B85B9896ACB}" dt="2020-04-07T19:11:26.164" v="23924" actId="14100"/>
          <ac:spMkLst>
            <pc:docMk/>
            <pc:sldMk cId="293909010" sldId="315"/>
            <ac:spMk id="21" creationId="{E99E0342-3D28-4096-8F39-0BC657A23F7F}"/>
          </ac:spMkLst>
        </pc:spChg>
        <pc:spChg chg="add mod">
          <ac:chgData name="Aleksandra Stefanović" userId="648d25f1-fea7-4803-8746-155d06dc44a5" providerId="ADAL" clId="{CD9658A9-4460-432F-B490-6B85B9896ACB}" dt="2020-04-07T19:11:54.875" v="23927" actId="14100"/>
          <ac:spMkLst>
            <pc:docMk/>
            <pc:sldMk cId="293909010" sldId="315"/>
            <ac:spMk id="22" creationId="{73792997-59BE-4C0F-A353-2D733AF391E8}"/>
          </ac:spMkLst>
        </pc:spChg>
        <pc:spChg chg="add mod">
          <ac:chgData name="Aleksandra Stefanović" userId="648d25f1-fea7-4803-8746-155d06dc44a5" providerId="ADAL" clId="{CD9658A9-4460-432F-B490-6B85B9896ACB}" dt="2020-04-07T19:11:34.627" v="23926" actId="1076"/>
          <ac:spMkLst>
            <pc:docMk/>
            <pc:sldMk cId="293909010" sldId="315"/>
            <ac:spMk id="23" creationId="{975A1693-FD7A-4231-A085-AA449F9461B5}"/>
          </ac:spMkLst>
        </pc:spChg>
        <pc:spChg chg="add mod">
          <ac:chgData name="Aleksandra Stefanović" userId="648d25f1-fea7-4803-8746-155d06dc44a5" providerId="ADAL" clId="{CD9658A9-4460-432F-B490-6B85B9896ACB}" dt="2020-04-07T19:11:57.584" v="23928" actId="14100"/>
          <ac:spMkLst>
            <pc:docMk/>
            <pc:sldMk cId="293909010" sldId="315"/>
            <ac:spMk id="24" creationId="{F9748D3A-EB01-4AE4-8C78-F4991C31ABB3}"/>
          </ac:spMkLst>
        </pc:spChg>
        <pc:spChg chg="add mod">
          <ac:chgData name="Aleksandra Stefanović" userId="648d25f1-fea7-4803-8746-155d06dc44a5" providerId="ADAL" clId="{CD9658A9-4460-432F-B490-6B85B9896ACB}" dt="2020-04-07T19:09:43.551" v="23900" actId="1076"/>
          <ac:spMkLst>
            <pc:docMk/>
            <pc:sldMk cId="293909010" sldId="315"/>
            <ac:spMk id="25" creationId="{FC68BB55-BC14-423C-B863-CAC7595F3E84}"/>
          </ac:spMkLst>
        </pc:spChg>
        <pc:graphicFrameChg chg="add del">
          <ac:chgData name="Aleksandra Stefanović" userId="648d25f1-fea7-4803-8746-155d06dc44a5" providerId="ADAL" clId="{CD9658A9-4460-432F-B490-6B85B9896ACB}" dt="2020-04-07T18:50:22.715" v="23354"/>
          <ac:graphicFrameMkLst>
            <pc:docMk/>
            <pc:sldMk cId="293909010" sldId="315"/>
            <ac:graphicFrameMk id="2" creationId="{27C7A0CD-BA95-4AA9-B7D8-7C8D998A17EE}"/>
          </ac:graphicFrameMkLst>
        </pc:graphicFrameChg>
        <pc:graphicFrameChg chg="add del mod modGraphic">
          <ac:chgData name="Aleksandra Stefanović" userId="648d25f1-fea7-4803-8746-155d06dc44a5" providerId="ADAL" clId="{CD9658A9-4460-432F-B490-6B85B9896ACB}" dt="2020-04-07T18:57:46.599" v="23527" actId="478"/>
          <ac:graphicFrameMkLst>
            <pc:docMk/>
            <pc:sldMk cId="293909010" sldId="315"/>
            <ac:graphicFrameMk id="4" creationId="{C3D26885-E519-4C05-844D-F2513F34EE2D}"/>
          </ac:graphicFrameMkLst>
        </pc:graphicFrameChg>
        <pc:graphicFrameChg chg="add del mod modGraphic">
          <ac:chgData name="Aleksandra Stefanović" userId="648d25f1-fea7-4803-8746-155d06dc44a5" providerId="ADAL" clId="{CD9658A9-4460-432F-B490-6B85B9896ACB}" dt="2020-04-07T19:08:59.061" v="23870" actId="478"/>
          <ac:graphicFrameMkLst>
            <pc:docMk/>
            <pc:sldMk cId="293909010" sldId="315"/>
            <ac:graphicFrameMk id="6" creationId="{B4C88680-406A-4396-95D5-4AC574D29C87}"/>
          </ac:graphicFrameMkLst>
        </pc:graphicFrameChg>
        <pc:picChg chg="mod">
          <ac:chgData name="Aleksandra Stefanović" userId="648d25f1-fea7-4803-8746-155d06dc44a5" providerId="ADAL" clId="{CD9658A9-4460-432F-B490-6B85B9896ACB}" dt="2020-04-07T19:10:17.109" v="23907" actId="1076"/>
          <ac:picMkLst>
            <pc:docMk/>
            <pc:sldMk cId="293909010" sldId="315"/>
            <ac:picMk id="3" creationId="{9F718B1F-9631-45E1-84B9-B8F5712580ED}"/>
          </ac:picMkLst>
        </pc:picChg>
        <pc:picChg chg="mod modCrop">
          <ac:chgData name="Aleksandra Stefanović" userId="648d25f1-fea7-4803-8746-155d06dc44a5" providerId="ADAL" clId="{CD9658A9-4460-432F-B490-6B85B9896ACB}" dt="2020-04-07T18:58:20.368" v="23532" actId="1076"/>
          <ac:picMkLst>
            <pc:docMk/>
            <pc:sldMk cId="293909010" sldId="315"/>
            <ac:picMk id="5" creationId="{78348E1C-6250-4713-A80B-F3789AE611A7}"/>
          </ac:picMkLst>
        </pc:picChg>
        <pc:picChg chg="del mod">
          <ac:chgData name="Aleksandra Stefanović" userId="648d25f1-fea7-4803-8746-155d06dc44a5" providerId="ADAL" clId="{CD9658A9-4460-432F-B490-6B85B9896ACB}" dt="2020-04-07T17:38:00.041" v="22312" actId="478"/>
          <ac:picMkLst>
            <pc:docMk/>
            <pc:sldMk cId="293909010" sldId="315"/>
            <ac:picMk id="7" creationId="{E2D35F09-C0C3-4B7A-86DA-4D83A3495523}"/>
          </ac:picMkLst>
        </pc:picChg>
        <pc:picChg chg="del">
          <ac:chgData name="Aleksandra Stefanović" userId="648d25f1-fea7-4803-8746-155d06dc44a5" providerId="ADAL" clId="{CD9658A9-4460-432F-B490-6B85B9896ACB}" dt="2020-04-07T16:37:21.751" v="21349" actId="478"/>
          <ac:picMkLst>
            <pc:docMk/>
            <pc:sldMk cId="293909010" sldId="315"/>
            <ac:picMk id="9" creationId="{8E50077C-F6E2-460D-9E81-3D0FD2D66BD4}"/>
          </ac:picMkLst>
        </pc:picChg>
        <pc:picChg chg="del">
          <ac:chgData name="Aleksandra Stefanović" userId="648d25f1-fea7-4803-8746-155d06dc44a5" providerId="ADAL" clId="{CD9658A9-4460-432F-B490-6B85B9896ACB}" dt="2020-04-07T16:37:21.751" v="21349" actId="478"/>
          <ac:picMkLst>
            <pc:docMk/>
            <pc:sldMk cId="293909010" sldId="315"/>
            <ac:picMk id="11" creationId="{BC1290ED-8BAD-416D-8950-D85D40B74353}"/>
          </ac:picMkLst>
        </pc:picChg>
        <pc:picChg chg="del">
          <ac:chgData name="Aleksandra Stefanović" userId="648d25f1-fea7-4803-8746-155d06dc44a5" providerId="ADAL" clId="{CD9658A9-4460-432F-B490-6B85B9896ACB}" dt="2020-04-07T16:37:18.453" v="21348" actId="478"/>
          <ac:picMkLst>
            <pc:docMk/>
            <pc:sldMk cId="293909010" sldId="315"/>
            <ac:picMk id="13" creationId="{124D2392-BF7F-46A1-A1AB-EE18DA2F1266}"/>
          </ac:picMkLst>
        </pc:picChg>
        <pc:picChg chg="del">
          <ac:chgData name="Aleksandra Stefanović" userId="648d25f1-fea7-4803-8746-155d06dc44a5" providerId="ADAL" clId="{CD9658A9-4460-432F-B490-6B85B9896ACB}" dt="2020-04-07T16:37:18.453" v="21348" actId="478"/>
          <ac:picMkLst>
            <pc:docMk/>
            <pc:sldMk cId="293909010" sldId="315"/>
            <ac:picMk id="15" creationId="{51E7272A-AC02-4F50-9843-D980FC80CF8C}"/>
          </ac:picMkLst>
        </pc:picChg>
        <pc:picChg chg="del">
          <ac:chgData name="Aleksandra Stefanović" userId="648d25f1-fea7-4803-8746-155d06dc44a5" providerId="ADAL" clId="{CD9658A9-4460-432F-B490-6B85B9896ACB}" dt="2020-04-07T16:37:18.453" v="21348" actId="478"/>
          <ac:picMkLst>
            <pc:docMk/>
            <pc:sldMk cId="293909010" sldId="315"/>
            <ac:picMk id="17" creationId="{F2CF70FE-DEE7-41AE-8818-F507DB25B11E}"/>
          </ac:picMkLst>
        </pc:picChg>
        <pc:picChg chg="add mod">
          <ac:chgData name="Aleksandra Stefanović" userId="648d25f1-fea7-4803-8746-155d06dc44a5" providerId="ADAL" clId="{CD9658A9-4460-432F-B490-6B85B9896ACB}" dt="2020-04-07T19:12:29.670" v="23937" actId="1076"/>
          <ac:picMkLst>
            <pc:docMk/>
            <pc:sldMk cId="293909010" sldId="315"/>
            <ac:picMk id="26" creationId="{80BF4FA7-E0D1-4F12-865E-0D6AD8FDAFC9}"/>
          </ac:picMkLst>
        </pc:picChg>
      </pc:sldChg>
      <pc:sldChg chg="delSp del ord">
        <pc:chgData name="Aleksandra Stefanović" userId="648d25f1-fea7-4803-8746-155d06dc44a5" providerId="ADAL" clId="{CD9658A9-4460-432F-B490-6B85B9896ACB}" dt="2020-04-07T17:21:24.804" v="22090" actId="47"/>
        <pc:sldMkLst>
          <pc:docMk/>
          <pc:sldMk cId="2037947637" sldId="316"/>
        </pc:sldMkLst>
        <pc:spChg chg="del">
          <ac:chgData name="Aleksandra Stefanović" userId="648d25f1-fea7-4803-8746-155d06dc44a5" providerId="ADAL" clId="{CD9658A9-4460-432F-B490-6B85B9896ACB}" dt="2020-04-07T16:39:41.477" v="21358" actId="478"/>
          <ac:spMkLst>
            <pc:docMk/>
            <pc:sldMk cId="2037947637" sldId="316"/>
            <ac:spMk id="16" creationId="{C9B89E69-8E44-4558-8B43-1D4A5815500A}"/>
          </ac:spMkLst>
        </pc:spChg>
        <pc:spChg chg="del">
          <ac:chgData name="Aleksandra Stefanović" userId="648d25f1-fea7-4803-8746-155d06dc44a5" providerId="ADAL" clId="{CD9658A9-4460-432F-B490-6B85B9896ACB}" dt="2020-04-07T16:39:41.477" v="21358" actId="478"/>
          <ac:spMkLst>
            <pc:docMk/>
            <pc:sldMk cId="2037947637" sldId="316"/>
            <ac:spMk id="18" creationId="{D0EA1A64-4112-4FD8-971C-343EBDDB2FF8}"/>
          </ac:spMkLst>
        </pc:spChg>
        <pc:spChg chg="del">
          <ac:chgData name="Aleksandra Stefanović" userId="648d25f1-fea7-4803-8746-155d06dc44a5" providerId="ADAL" clId="{CD9658A9-4460-432F-B490-6B85B9896ACB}" dt="2020-04-07T16:39:41.477" v="21358" actId="478"/>
          <ac:spMkLst>
            <pc:docMk/>
            <pc:sldMk cId="2037947637" sldId="316"/>
            <ac:spMk id="19" creationId="{9BC1945B-0ADF-46E8-8A99-E448B8DDB498}"/>
          </ac:spMkLst>
        </pc:spChg>
        <pc:spChg chg="del">
          <ac:chgData name="Aleksandra Stefanović" userId="648d25f1-fea7-4803-8746-155d06dc44a5" providerId="ADAL" clId="{CD9658A9-4460-432F-B490-6B85B9896ACB}" dt="2020-04-07T16:39:41.477" v="21358" actId="478"/>
          <ac:spMkLst>
            <pc:docMk/>
            <pc:sldMk cId="2037947637" sldId="316"/>
            <ac:spMk id="22" creationId="{8CD48345-26DC-4F28-85D5-F6B9A7736738}"/>
          </ac:spMkLst>
        </pc:spChg>
        <pc:spChg chg="del">
          <ac:chgData name="Aleksandra Stefanović" userId="648d25f1-fea7-4803-8746-155d06dc44a5" providerId="ADAL" clId="{CD9658A9-4460-432F-B490-6B85B9896ACB}" dt="2020-04-07T16:39:41.477" v="21358" actId="478"/>
          <ac:spMkLst>
            <pc:docMk/>
            <pc:sldMk cId="2037947637" sldId="316"/>
            <ac:spMk id="23" creationId="{7713AB95-50CC-448B-923E-D5F67CAA190A}"/>
          </ac:spMkLst>
        </pc:spChg>
        <pc:picChg chg="del">
          <ac:chgData name="Aleksandra Stefanović" userId="648d25f1-fea7-4803-8746-155d06dc44a5" providerId="ADAL" clId="{CD9658A9-4460-432F-B490-6B85B9896ACB}" dt="2020-04-07T16:39:41.477" v="21358" actId="478"/>
          <ac:picMkLst>
            <pc:docMk/>
            <pc:sldMk cId="2037947637" sldId="316"/>
            <ac:picMk id="9" creationId="{B8EC7B56-C3B7-4612-9FBE-121B8186AE28}"/>
          </ac:picMkLst>
        </pc:picChg>
        <pc:picChg chg="del">
          <ac:chgData name="Aleksandra Stefanović" userId="648d25f1-fea7-4803-8746-155d06dc44a5" providerId="ADAL" clId="{CD9658A9-4460-432F-B490-6B85B9896ACB}" dt="2020-04-07T16:39:41.477" v="21358" actId="478"/>
          <ac:picMkLst>
            <pc:docMk/>
            <pc:sldMk cId="2037947637" sldId="316"/>
            <ac:picMk id="13" creationId="{23439457-3150-4BA2-83B9-DA34E0AE2CEA}"/>
          </ac:picMkLst>
        </pc:picChg>
        <pc:picChg chg="del">
          <ac:chgData name="Aleksandra Stefanović" userId="648d25f1-fea7-4803-8746-155d06dc44a5" providerId="ADAL" clId="{CD9658A9-4460-432F-B490-6B85B9896ACB}" dt="2020-04-07T16:39:41.477" v="21358" actId="478"/>
          <ac:picMkLst>
            <pc:docMk/>
            <pc:sldMk cId="2037947637" sldId="316"/>
            <ac:picMk id="14" creationId="{A47C8D87-FA9D-4453-AB08-D990964C52CE}"/>
          </ac:picMkLst>
        </pc:picChg>
        <pc:picChg chg="del">
          <ac:chgData name="Aleksandra Stefanović" userId="648d25f1-fea7-4803-8746-155d06dc44a5" providerId="ADAL" clId="{CD9658A9-4460-432F-B490-6B85B9896ACB}" dt="2020-04-07T16:39:41.477" v="21358" actId="478"/>
          <ac:picMkLst>
            <pc:docMk/>
            <pc:sldMk cId="2037947637" sldId="316"/>
            <ac:picMk id="15" creationId="{225CAC70-510F-4E8A-BF87-546988CF6E28}"/>
          </ac:picMkLst>
        </pc:picChg>
        <pc:picChg chg="del">
          <ac:chgData name="Aleksandra Stefanović" userId="648d25f1-fea7-4803-8746-155d06dc44a5" providerId="ADAL" clId="{CD9658A9-4460-432F-B490-6B85B9896ACB}" dt="2020-04-07T16:39:41.477" v="21358" actId="478"/>
          <ac:picMkLst>
            <pc:docMk/>
            <pc:sldMk cId="2037947637" sldId="316"/>
            <ac:picMk id="27" creationId="{60F7F9C0-E0A6-4A32-AEEB-2ECDA45B9AB3}"/>
          </ac:picMkLst>
        </pc:picChg>
      </pc:sldChg>
      <pc:sldChg chg="addSp delSp modSp add setBg">
        <pc:chgData name="Aleksandra Stefanović" userId="648d25f1-fea7-4803-8746-155d06dc44a5" providerId="ADAL" clId="{CD9658A9-4460-432F-B490-6B85B9896ACB}" dt="2020-04-10T11:05:55.969" v="28113" actId="20577"/>
        <pc:sldMkLst>
          <pc:docMk/>
          <pc:sldMk cId="3283615194" sldId="317"/>
        </pc:sldMkLst>
        <pc:spChg chg="add mod">
          <ac:chgData name="Aleksandra Stefanović" userId="648d25f1-fea7-4803-8746-155d06dc44a5" providerId="ADAL" clId="{CD9658A9-4460-432F-B490-6B85B9896ACB}" dt="2020-04-07T17:17:07.099" v="22045" actId="1076"/>
          <ac:spMkLst>
            <pc:docMk/>
            <pc:sldMk cId="3283615194" sldId="317"/>
            <ac:spMk id="2" creationId="{F298DD9C-5D72-4E02-9DD0-DEC36A79E19F}"/>
          </ac:spMkLst>
        </pc:spChg>
        <pc:spChg chg="add del mod">
          <ac:chgData name="Aleksandra Stefanović" userId="648d25f1-fea7-4803-8746-155d06dc44a5" providerId="ADAL" clId="{CD9658A9-4460-432F-B490-6B85B9896ACB}" dt="2020-04-07T16:52:52.643" v="21525"/>
          <ac:spMkLst>
            <pc:docMk/>
            <pc:sldMk cId="3283615194" sldId="317"/>
            <ac:spMk id="9" creationId="{2D8EC9E8-5B0F-4A55-8892-A092A73FB9E0}"/>
          </ac:spMkLst>
        </pc:spChg>
        <pc:spChg chg="add mod">
          <ac:chgData name="Aleksandra Stefanović" userId="648d25f1-fea7-4803-8746-155d06dc44a5" providerId="ADAL" clId="{CD9658A9-4460-432F-B490-6B85B9896ACB}" dt="2020-04-07T17:15:47.978" v="22015" actId="1076"/>
          <ac:spMkLst>
            <pc:docMk/>
            <pc:sldMk cId="3283615194" sldId="317"/>
            <ac:spMk id="11" creationId="{BC97FBD6-CB7A-41BE-91A1-C7E2E0E080A8}"/>
          </ac:spMkLst>
        </pc:spChg>
        <pc:spChg chg="add mod">
          <ac:chgData name="Aleksandra Stefanović" userId="648d25f1-fea7-4803-8746-155d06dc44a5" providerId="ADAL" clId="{CD9658A9-4460-432F-B490-6B85B9896ACB}" dt="2020-04-07T17:15:13.070" v="22002" actId="1076"/>
          <ac:spMkLst>
            <pc:docMk/>
            <pc:sldMk cId="3283615194" sldId="317"/>
            <ac:spMk id="12" creationId="{4B070D45-8D58-4900-8DF5-E838803EEB25}"/>
          </ac:spMkLst>
        </pc:spChg>
        <pc:spChg chg="add mod">
          <ac:chgData name="Aleksandra Stefanović" userId="648d25f1-fea7-4803-8746-155d06dc44a5" providerId="ADAL" clId="{CD9658A9-4460-432F-B490-6B85B9896ACB}" dt="2020-04-07T17:15:43.818" v="22014" actId="1076"/>
          <ac:spMkLst>
            <pc:docMk/>
            <pc:sldMk cId="3283615194" sldId="317"/>
            <ac:spMk id="13" creationId="{EA220D3D-FA8B-4BF8-A090-3FC6CE712835}"/>
          </ac:spMkLst>
        </pc:spChg>
        <pc:spChg chg="add mod">
          <ac:chgData name="Aleksandra Stefanović" userId="648d25f1-fea7-4803-8746-155d06dc44a5" providerId="ADAL" clId="{CD9658A9-4460-432F-B490-6B85B9896ACB}" dt="2020-04-07T17:15:16.691" v="22003" actId="1076"/>
          <ac:spMkLst>
            <pc:docMk/>
            <pc:sldMk cId="3283615194" sldId="317"/>
            <ac:spMk id="14" creationId="{85593067-7874-417E-90B6-7147F0AF9598}"/>
          </ac:spMkLst>
        </pc:spChg>
        <pc:spChg chg="add mod">
          <ac:chgData name="Aleksandra Stefanović" userId="648d25f1-fea7-4803-8746-155d06dc44a5" providerId="ADAL" clId="{CD9658A9-4460-432F-B490-6B85B9896ACB}" dt="2020-04-07T17:17:03.089" v="22044" actId="1076"/>
          <ac:spMkLst>
            <pc:docMk/>
            <pc:sldMk cId="3283615194" sldId="317"/>
            <ac:spMk id="15" creationId="{3839B767-3AF5-42CC-9136-BF4034E4E938}"/>
          </ac:spMkLst>
        </pc:spChg>
        <pc:spChg chg="add mod">
          <ac:chgData name="Aleksandra Stefanović" userId="648d25f1-fea7-4803-8746-155d06dc44a5" providerId="ADAL" clId="{CD9658A9-4460-432F-B490-6B85B9896ACB}" dt="2020-04-07T17:14:18.240" v="21970" actId="14100"/>
          <ac:spMkLst>
            <pc:docMk/>
            <pc:sldMk cId="3283615194" sldId="317"/>
            <ac:spMk id="19" creationId="{08FEC577-07FA-4029-AB65-1F412EAC5D21}"/>
          </ac:spMkLst>
        </pc:spChg>
        <pc:spChg chg="add mod">
          <ac:chgData name="Aleksandra Stefanović" userId="648d25f1-fea7-4803-8746-155d06dc44a5" providerId="ADAL" clId="{CD9658A9-4460-432F-B490-6B85B9896ACB}" dt="2020-04-07T17:17:15.559" v="22046" actId="1076"/>
          <ac:spMkLst>
            <pc:docMk/>
            <pc:sldMk cId="3283615194" sldId="317"/>
            <ac:spMk id="20" creationId="{484886F9-8A69-4462-9DA8-833609A2742C}"/>
          </ac:spMkLst>
        </pc:spChg>
        <pc:spChg chg="add mod">
          <ac:chgData name="Aleksandra Stefanović" userId="648d25f1-fea7-4803-8746-155d06dc44a5" providerId="ADAL" clId="{CD9658A9-4460-432F-B490-6B85B9896ACB}" dt="2020-04-07T17:14:10.926" v="21968" actId="14100"/>
          <ac:spMkLst>
            <pc:docMk/>
            <pc:sldMk cId="3283615194" sldId="317"/>
            <ac:spMk id="23" creationId="{C06D010B-9065-4D18-AFA2-41B0A554884E}"/>
          </ac:spMkLst>
        </pc:spChg>
        <pc:spChg chg="add mod">
          <ac:chgData name="Aleksandra Stefanović" userId="648d25f1-fea7-4803-8746-155d06dc44a5" providerId="ADAL" clId="{CD9658A9-4460-432F-B490-6B85B9896ACB}" dt="2020-04-07T17:21:06.775" v="22088" actId="20577"/>
          <ac:spMkLst>
            <pc:docMk/>
            <pc:sldMk cId="3283615194" sldId="317"/>
            <ac:spMk id="25" creationId="{85E734D9-515A-43BC-A52C-59B1D66E11AE}"/>
          </ac:spMkLst>
        </pc:spChg>
        <pc:spChg chg="add mod">
          <ac:chgData name="Aleksandra Stefanović" userId="648d25f1-fea7-4803-8746-155d06dc44a5" providerId="ADAL" clId="{CD9658A9-4460-432F-B490-6B85B9896ACB}" dt="2020-04-07T17:21:04.136" v="22087" actId="20577"/>
          <ac:spMkLst>
            <pc:docMk/>
            <pc:sldMk cId="3283615194" sldId="317"/>
            <ac:spMk id="27" creationId="{0E58AB60-83C9-4B46-8E4E-3DFE398B5657}"/>
          </ac:spMkLst>
        </pc:spChg>
        <pc:spChg chg="add mod">
          <ac:chgData name="Aleksandra Stefanović" userId="648d25f1-fea7-4803-8746-155d06dc44a5" providerId="ADAL" clId="{CD9658A9-4460-432F-B490-6B85B9896ACB}" dt="2020-04-10T11:05:55.969" v="28113" actId="20577"/>
          <ac:spMkLst>
            <pc:docMk/>
            <pc:sldMk cId="3283615194" sldId="317"/>
            <ac:spMk id="29" creationId="{EC5BAB9E-8359-4DEA-B2B5-14DA608D2AB7}"/>
          </ac:spMkLst>
        </pc:spChg>
        <pc:graphicFrameChg chg="add del mod modGraphic">
          <ac:chgData name="Aleksandra Stefanović" userId="648d25f1-fea7-4803-8746-155d06dc44a5" providerId="ADAL" clId="{CD9658A9-4460-432F-B490-6B85B9896ACB}" dt="2020-04-07T17:03:51.717" v="21719" actId="478"/>
          <ac:graphicFrameMkLst>
            <pc:docMk/>
            <pc:sldMk cId="3283615194" sldId="317"/>
            <ac:graphicFrameMk id="10" creationId="{B224524A-5149-41D3-B07B-7B62B9BB5FAF}"/>
          </ac:graphicFrameMkLst>
        </pc:graphicFrameChg>
        <pc:graphicFrameChg chg="add del mod modGraphic">
          <ac:chgData name="Aleksandra Stefanović" userId="648d25f1-fea7-4803-8746-155d06dc44a5" providerId="ADAL" clId="{CD9658A9-4460-432F-B490-6B85B9896ACB}" dt="2020-04-07T17:11:55.501" v="21932" actId="478"/>
          <ac:graphicFrameMkLst>
            <pc:docMk/>
            <pc:sldMk cId="3283615194" sldId="317"/>
            <ac:graphicFrameMk id="16" creationId="{70A0BCF2-6E11-4CFA-BB34-A935CEE4EE61}"/>
          </ac:graphicFrameMkLst>
        </pc:graphicFrameChg>
        <pc:picChg chg="add del mod">
          <ac:chgData name="Aleksandra Stefanović" userId="648d25f1-fea7-4803-8746-155d06dc44a5" providerId="ADAL" clId="{CD9658A9-4460-432F-B490-6B85B9896ACB}" dt="2020-04-07T16:52:22.534" v="21520"/>
          <ac:picMkLst>
            <pc:docMk/>
            <pc:sldMk cId="3283615194" sldId="317"/>
            <ac:picMk id="3" creationId="{F0EAEDBF-F21A-4245-8EFF-B136DC1390FF}"/>
          </ac:picMkLst>
        </pc:picChg>
        <pc:picChg chg="add mod">
          <ac:chgData name="Aleksandra Stefanović" userId="648d25f1-fea7-4803-8746-155d06dc44a5" providerId="ADAL" clId="{CD9658A9-4460-432F-B490-6B85B9896ACB}" dt="2020-04-07T17:16:32.683" v="22035" actId="1076"/>
          <ac:picMkLst>
            <pc:docMk/>
            <pc:sldMk cId="3283615194" sldId="317"/>
            <ac:picMk id="4" creationId="{92EC740D-00F9-462B-B049-D4B6233459C4}"/>
          </ac:picMkLst>
        </pc:picChg>
        <pc:picChg chg="add mod">
          <ac:chgData name="Aleksandra Stefanović" userId="648d25f1-fea7-4803-8746-155d06dc44a5" providerId="ADAL" clId="{CD9658A9-4460-432F-B490-6B85B9896ACB}" dt="2020-04-07T17:15:36.621" v="22013" actId="1076"/>
          <ac:picMkLst>
            <pc:docMk/>
            <pc:sldMk cId="3283615194" sldId="317"/>
            <ac:picMk id="5" creationId="{AC9F6E89-4567-4936-BECD-57026FDC1F76}"/>
          </ac:picMkLst>
        </pc:picChg>
        <pc:picChg chg="add del mod">
          <ac:chgData name="Aleksandra Stefanović" userId="648d25f1-fea7-4803-8746-155d06dc44a5" providerId="ADAL" clId="{CD9658A9-4460-432F-B490-6B85B9896ACB}" dt="2020-04-08T16:37:22.865" v="27834" actId="478"/>
          <ac:picMkLst>
            <pc:docMk/>
            <pc:sldMk cId="3283615194" sldId="317"/>
            <ac:picMk id="6" creationId="{8270C25E-8220-4FBC-B4EE-F5E6858D82FC}"/>
          </ac:picMkLst>
        </pc:picChg>
        <pc:picChg chg="add mod">
          <ac:chgData name="Aleksandra Stefanović" userId="648d25f1-fea7-4803-8746-155d06dc44a5" providerId="ADAL" clId="{CD9658A9-4460-432F-B490-6B85B9896ACB}" dt="2020-04-07T17:16:06.393" v="22024" actId="1076"/>
          <ac:picMkLst>
            <pc:docMk/>
            <pc:sldMk cId="3283615194" sldId="317"/>
            <ac:picMk id="7" creationId="{96561A9D-D4EA-4E75-B7F8-F7D101434DC3}"/>
          </ac:picMkLst>
        </pc:picChg>
        <pc:picChg chg="add mod">
          <ac:chgData name="Aleksandra Stefanović" userId="648d25f1-fea7-4803-8746-155d06dc44a5" providerId="ADAL" clId="{CD9658A9-4460-432F-B490-6B85B9896ACB}" dt="2020-04-07T17:16:48.993" v="22038" actId="1076"/>
          <ac:picMkLst>
            <pc:docMk/>
            <pc:sldMk cId="3283615194" sldId="317"/>
            <ac:picMk id="8" creationId="{BD9B7A8D-A95F-4E45-B19E-36DC53494DE9}"/>
          </ac:picMkLst>
        </pc:picChg>
        <pc:picChg chg="add mod modCrop">
          <ac:chgData name="Aleksandra Stefanović" userId="648d25f1-fea7-4803-8746-155d06dc44a5" providerId="ADAL" clId="{CD9658A9-4460-432F-B490-6B85B9896ACB}" dt="2020-04-08T16:37:55.946" v="27843" actId="1076"/>
          <ac:picMkLst>
            <pc:docMk/>
            <pc:sldMk cId="3283615194" sldId="317"/>
            <ac:picMk id="9" creationId="{1CDFA65B-BD4D-4DB6-9C0C-53E5FE44E432}"/>
          </ac:picMkLst>
        </pc:picChg>
        <pc:picChg chg="add mod">
          <ac:chgData name="Aleksandra Stefanović" userId="648d25f1-fea7-4803-8746-155d06dc44a5" providerId="ADAL" clId="{CD9658A9-4460-432F-B490-6B85B9896ACB}" dt="2020-04-07T17:04:33.382" v="21779" actId="1076"/>
          <ac:picMkLst>
            <pc:docMk/>
            <pc:sldMk cId="3283615194" sldId="317"/>
            <ac:picMk id="17" creationId="{EBDF8BE6-F42B-49A0-A942-959904F5208B}"/>
          </ac:picMkLst>
        </pc:picChg>
        <pc:picChg chg="add mod">
          <ac:chgData name="Aleksandra Stefanović" userId="648d25f1-fea7-4803-8746-155d06dc44a5" providerId="ADAL" clId="{CD9658A9-4460-432F-B490-6B85B9896ACB}" dt="2020-04-07T17:20:47.254" v="22072" actId="1076"/>
          <ac:picMkLst>
            <pc:docMk/>
            <pc:sldMk cId="3283615194" sldId="317"/>
            <ac:picMk id="18" creationId="{EE2AC789-3871-4D7B-949C-336B6CFC4C3C}"/>
          </ac:picMkLst>
        </pc:picChg>
        <pc:picChg chg="add mod modCrop">
          <ac:chgData name="Aleksandra Stefanović" userId="648d25f1-fea7-4803-8746-155d06dc44a5" providerId="ADAL" clId="{CD9658A9-4460-432F-B490-6B85B9896ACB}" dt="2020-04-07T17:14:51.297" v="21990" actId="1076"/>
          <ac:picMkLst>
            <pc:docMk/>
            <pc:sldMk cId="3283615194" sldId="317"/>
            <ac:picMk id="21" creationId="{DD2035AC-F9BC-4B02-8FE4-8A9BEFBA404C}"/>
          </ac:picMkLst>
        </pc:picChg>
        <pc:picChg chg="add del mod modCrop">
          <ac:chgData name="Aleksandra Stefanović" userId="648d25f1-fea7-4803-8746-155d06dc44a5" providerId="ADAL" clId="{CD9658A9-4460-432F-B490-6B85B9896ACB}" dt="2020-04-07T17:20:01.511" v="22058" actId="478"/>
          <ac:picMkLst>
            <pc:docMk/>
            <pc:sldMk cId="3283615194" sldId="317"/>
            <ac:picMk id="22" creationId="{FD28BF76-80B1-4BE8-815A-DE232282E529}"/>
          </ac:picMkLst>
        </pc:picChg>
        <pc:picChg chg="add mod">
          <ac:chgData name="Aleksandra Stefanović" userId="648d25f1-fea7-4803-8746-155d06dc44a5" providerId="ADAL" clId="{CD9658A9-4460-432F-B490-6B85B9896ACB}" dt="2020-04-07T17:44:07.923" v="22414" actId="1076"/>
          <ac:picMkLst>
            <pc:docMk/>
            <pc:sldMk cId="3283615194" sldId="317"/>
            <ac:picMk id="28" creationId="{A97DAD0E-45C2-40E1-8605-114D474D821B}"/>
          </ac:picMkLst>
        </pc:picChg>
        <pc:picChg chg="add">
          <ac:chgData name="Aleksandra Stefanović" userId="648d25f1-fea7-4803-8746-155d06dc44a5" providerId="ADAL" clId="{CD9658A9-4460-432F-B490-6B85B9896ACB}" dt="2020-04-07T17:13:00.831" v="21948"/>
          <ac:picMkLst>
            <pc:docMk/>
            <pc:sldMk cId="3283615194" sldId="317"/>
            <ac:picMk id="30" creationId="{ABE29F4E-32C3-4235-BACB-B6B85AD3F4D5}"/>
          </ac:picMkLst>
        </pc:picChg>
        <pc:picChg chg="add mod">
          <ac:chgData name="Aleksandra Stefanović" userId="648d25f1-fea7-4803-8746-155d06dc44a5" providerId="ADAL" clId="{CD9658A9-4460-432F-B490-6B85B9896ACB}" dt="2020-04-07T17:17:36.785" v="22051" actId="1076"/>
          <ac:picMkLst>
            <pc:docMk/>
            <pc:sldMk cId="3283615194" sldId="317"/>
            <ac:picMk id="31" creationId="{ED699F62-6392-4B15-9AA7-0F516B24F7AD}"/>
          </ac:picMkLst>
        </pc:picChg>
        <pc:picChg chg="add mod modCrop">
          <ac:chgData name="Aleksandra Stefanović" userId="648d25f1-fea7-4803-8746-155d06dc44a5" providerId="ADAL" clId="{CD9658A9-4460-432F-B490-6B85B9896ACB}" dt="2020-04-07T17:20:35.274" v="22068" actId="1076"/>
          <ac:picMkLst>
            <pc:docMk/>
            <pc:sldMk cId="3283615194" sldId="317"/>
            <ac:picMk id="32" creationId="{52F76C35-3D81-43FE-A13C-C011E9950111}"/>
          </ac:picMkLst>
        </pc:picChg>
        <pc:picChg chg="add del mod">
          <ac:chgData name="Aleksandra Stefanović" userId="648d25f1-fea7-4803-8746-155d06dc44a5" providerId="ADAL" clId="{CD9658A9-4460-432F-B490-6B85B9896ACB}" dt="2020-04-07T17:01:23.201" v="21676" actId="478"/>
          <ac:picMkLst>
            <pc:docMk/>
            <pc:sldMk cId="3283615194" sldId="317"/>
            <ac:picMk id="8194" creationId="{2E621748-3578-4EC0-AEC7-EEF67A02A178}"/>
          </ac:picMkLst>
        </pc:picChg>
        <pc:picChg chg="add mod">
          <ac:chgData name="Aleksandra Stefanović" userId="648d25f1-fea7-4803-8746-155d06dc44a5" providerId="ADAL" clId="{CD9658A9-4460-432F-B490-6B85B9896ACB}" dt="2020-04-07T17:20:46.956" v="22071" actId="1076"/>
          <ac:picMkLst>
            <pc:docMk/>
            <pc:sldMk cId="3283615194" sldId="317"/>
            <ac:picMk id="8196" creationId="{751CFFEB-048F-4939-AE55-2158BAEDCA8D}"/>
          </ac:picMkLst>
        </pc:picChg>
      </pc:sldChg>
      <pc:sldChg chg="addSp delSp modSp setBg">
        <pc:chgData name="Aleksandra Stefanović" userId="648d25f1-fea7-4803-8746-155d06dc44a5" providerId="ADAL" clId="{CD9658A9-4460-432F-B490-6B85B9896ACB}" dt="2020-04-07T18:28:09.551" v="23289"/>
        <pc:sldMkLst>
          <pc:docMk/>
          <pc:sldMk cId="2505908560" sldId="318"/>
        </pc:sldMkLst>
        <pc:spChg chg="del mod">
          <ac:chgData name="Aleksandra Stefanović" userId="648d25f1-fea7-4803-8746-155d06dc44a5" providerId="ADAL" clId="{CD9658A9-4460-432F-B490-6B85B9896ACB}" dt="2020-04-07T18:07:47.739" v="22869" actId="478"/>
          <ac:spMkLst>
            <pc:docMk/>
            <pc:sldMk cId="2505908560" sldId="318"/>
            <ac:spMk id="9" creationId="{16BE1CA0-6EB4-40DD-80DD-8443A75E7EE6}"/>
          </ac:spMkLst>
        </pc:spChg>
        <pc:spChg chg="del mod">
          <ac:chgData name="Aleksandra Stefanović" userId="648d25f1-fea7-4803-8746-155d06dc44a5" providerId="ADAL" clId="{CD9658A9-4460-432F-B490-6B85B9896ACB}" dt="2020-04-07T18:10:07.582" v="22911" actId="478"/>
          <ac:spMkLst>
            <pc:docMk/>
            <pc:sldMk cId="2505908560" sldId="318"/>
            <ac:spMk id="10" creationId="{7458820F-21AE-4B17-9ADB-7DDB0D0B0E30}"/>
          </ac:spMkLst>
        </pc:spChg>
        <pc:spChg chg="del mod">
          <ac:chgData name="Aleksandra Stefanović" userId="648d25f1-fea7-4803-8746-155d06dc44a5" providerId="ADAL" clId="{CD9658A9-4460-432F-B490-6B85B9896ACB}" dt="2020-04-07T18:10:39.010" v="22923" actId="478"/>
          <ac:spMkLst>
            <pc:docMk/>
            <pc:sldMk cId="2505908560" sldId="318"/>
            <ac:spMk id="11" creationId="{C423FC33-86C0-4193-BD42-3CC450EA8FBD}"/>
          </ac:spMkLst>
        </pc:spChg>
        <pc:spChg chg="add mod">
          <ac:chgData name="Aleksandra Stefanović" userId="648d25f1-fea7-4803-8746-155d06dc44a5" providerId="ADAL" clId="{CD9658A9-4460-432F-B490-6B85B9896ACB}" dt="2020-04-07T18:23:37.927" v="23173" actId="14100"/>
          <ac:spMkLst>
            <pc:docMk/>
            <pc:sldMk cId="2505908560" sldId="318"/>
            <ac:spMk id="21" creationId="{3D3F5627-2CD0-4F12-98CF-8AFDA62BD55D}"/>
          </ac:spMkLst>
        </pc:spChg>
        <pc:spChg chg="add mod">
          <ac:chgData name="Aleksandra Stefanović" userId="648d25f1-fea7-4803-8746-155d06dc44a5" providerId="ADAL" clId="{CD9658A9-4460-432F-B490-6B85B9896ACB}" dt="2020-04-07T18:15:33.552" v="22983" actId="1076"/>
          <ac:spMkLst>
            <pc:docMk/>
            <pc:sldMk cId="2505908560" sldId="318"/>
            <ac:spMk id="22" creationId="{30636993-76B2-4F7C-8C0A-6FA4B2933106}"/>
          </ac:spMkLst>
        </pc:spChg>
        <pc:spChg chg="add mod">
          <ac:chgData name="Aleksandra Stefanović" userId="648d25f1-fea7-4803-8746-155d06dc44a5" providerId="ADAL" clId="{CD9658A9-4460-432F-B490-6B85B9896ACB}" dt="2020-04-07T18:25:53.680" v="23211" actId="1076"/>
          <ac:spMkLst>
            <pc:docMk/>
            <pc:sldMk cId="2505908560" sldId="318"/>
            <ac:spMk id="25" creationId="{AB2C2785-B1BA-4C31-B4EC-40056130D7D8}"/>
          </ac:spMkLst>
        </pc:spChg>
        <pc:spChg chg="add mod">
          <ac:chgData name="Aleksandra Stefanović" userId="648d25f1-fea7-4803-8746-155d06dc44a5" providerId="ADAL" clId="{CD9658A9-4460-432F-B490-6B85B9896ACB}" dt="2020-04-07T18:13:30.010" v="22956" actId="20577"/>
          <ac:spMkLst>
            <pc:docMk/>
            <pc:sldMk cId="2505908560" sldId="318"/>
            <ac:spMk id="26" creationId="{6B2739E8-A7AE-497F-9033-70BC00991776}"/>
          </ac:spMkLst>
        </pc:spChg>
        <pc:spChg chg="add mod">
          <ac:chgData name="Aleksandra Stefanović" userId="648d25f1-fea7-4803-8746-155d06dc44a5" providerId="ADAL" clId="{CD9658A9-4460-432F-B490-6B85B9896ACB}" dt="2020-04-07T18:13:37.653" v="22957" actId="1076"/>
          <ac:spMkLst>
            <pc:docMk/>
            <pc:sldMk cId="2505908560" sldId="318"/>
            <ac:spMk id="27" creationId="{4343B832-6A4F-4B60-9CB8-DCA9F311F29B}"/>
          </ac:spMkLst>
        </pc:spChg>
        <pc:spChg chg="add mod">
          <ac:chgData name="Aleksandra Stefanović" userId="648d25f1-fea7-4803-8746-155d06dc44a5" providerId="ADAL" clId="{CD9658A9-4460-432F-B490-6B85B9896ACB}" dt="2020-04-07T18:11:48.954" v="22944" actId="20577"/>
          <ac:spMkLst>
            <pc:docMk/>
            <pc:sldMk cId="2505908560" sldId="318"/>
            <ac:spMk id="28" creationId="{AEC6B2B3-86DA-4CC5-92B0-BE5BB88E8D75}"/>
          </ac:spMkLst>
        </pc:spChg>
        <pc:spChg chg="add mod">
          <ac:chgData name="Aleksandra Stefanović" userId="648d25f1-fea7-4803-8746-155d06dc44a5" providerId="ADAL" clId="{CD9658A9-4460-432F-B490-6B85B9896ACB}" dt="2020-04-07T18:16:49.185" v="23025" actId="1076"/>
          <ac:spMkLst>
            <pc:docMk/>
            <pc:sldMk cId="2505908560" sldId="318"/>
            <ac:spMk id="29" creationId="{BD9D1F36-1EA6-493B-ACB7-9272B023F510}"/>
          </ac:spMkLst>
        </pc:spChg>
        <pc:spChg chg="add mod">
          <ac:chgData name="Aleksandra Stefanović" userId="648d25f1-fea7-4803-8746-155d06dc44a5" providerId="ADAL" clId="{CD9658A9-4460-432F-B490-6B85B9896ACB}" dt="2020-04-07T18:18:41.146" v="23063" actId="14100"/>
          <ac:spMkLst>
            <pc:docMk/>
            <pc:sldMk cId="2505908560" sldId="318"/>
            <ac:spMk id="30" creationId="{DB8700A6-19E7-4CF7-8922-43B071F65E3E}"/>
          </ac:spMkLst>
        </pc:spChg>
        <pc:spChg chg="add mod">
          <ac:chgData name="Aleksandra Stefanović" userId="648d25f1-fea7-4803-8746-155d06dc44a5" providerId="ADAL" clId="{CD9658A9-4460-432F-B490-6B85B9896ACB}" dt="2020-04-07T18:23:45.022" v="23175" actId="1076"/>
          <ac:spMkLst>
            <pc:docMk/>
            <pc:sldMk cId="2505908560" sldId="318"/>
            <ac:spMk id="31" creationId="{AE54DDAE-813C-457F-9DF4-5D54FE7B949E}"/>
          </ac:spMkLst>
        </pc:spChg>
        <pc:spChg chg="add mod">
          <ac:chgData name="Aleksandra Stefanović" userId="648d25f1-fea7-4803-8746-155d06dc44a5" providerId="ADAL" clId="{CD9658A9-4460-432F-B490-6B85B9896ACB}" dt="2020-04-07T18:24:26.681" v="23194" actId="1076"/>
          <ac:spMkLst>
            <pc:docMk/>
            <pc:sldMk cId="2505908560" sldId="318"/>
            <ac:spMk id="33" creationId="{DECBA760-0938-45DA-8DB6-1D1147F85AFD}"/>
          </ac:spMkLst>
        </pc:spChg>
        <pc:picChg chg="del mod">
          <ac:chgData name="Aleksandra Stefanović" userId="648d25f1-fea7-4803-8746-155d06dc44a5" providerId="ADAL" clId="{CD9658A9-4460-432F-B490-6B85B9896ACB}" dt="2020-04-07T18:03:24.033" v="22757" actId="21"/>
          <ac:picMkLst>
            <pc:docMk/>
            <pc:sldMk cId="2505908560" sldId="318"/>
            <ac:picMk id="4" creationId="{C3C5CA76-4A69-4CDD-B17A-006C980B27DC}"/>
          </ac:picMkLst>
        </pc:picChg>
        <pc:picChg chg="mod modCrop">
          <ac:chgData name="Aleksandra Stefanović" userId="648d25f1-fea7-4803-8746-155d06dc44a5" providerId="ADAL" clId="{CD9658A9-4460-432F-B490-6B85B9896ACB}" dt="2020-04-07T18:08:02.896" v="22872" actId="1076"/>
          <ac:picMkLst>
            <pc:docMk/>
            <pc:sldMk cId="2505908560" sldId="318"/>
            <ac:picMk id="5" creationId="{A34AE1C2-7D5C-44AA-B8E1-1B7392C9C459}"/>
          </ac:picMkLst>
        </pc:picChg>
        <pc:picChg chg="mod modCrop">
          <ac:chgData name="Aleksandra Stefanović" userId="648d25f1-fea7-4803-8746-155d06dc44a5" providerId="ADAL" clId="{CD9658A9-4460-432F-B490-6B85B9896ACB}" dt="2020-04-07T18:10:21.990" v="22915" actId="1076"/>
          <ac:picMkLst>
            <pc:docMk/>
            <pc:sldMk cId="2505908560" sldId="318"/>
            <ac:picMk id="6" creationId="{A82A9470-62B5-4A6A-83F7-E73A0310E585}"/>
          </ac:picMkLst>
        </pc:picChg>
        <pc:picChg chg="mod">
          <ac:chgData name="Aleksandra Stefanović" userId="648d25f1-fea7-4803-8746-155d06dc44a5" providerId="ADAL" clId="{CD9658A9-4460-432F-B490-6B85B9896ACB}" dt="2020-04-07T18:10:44.077" v="22925" actId="14100"/>
          <ac:picMkLst>
            <pc:docMk/>
            <pc:sldMk cId="2505908560" sldId="318"/>
            <ac:picMk id="7" creationId="{230EF86F-BBDB-41F1-A8D2-B99E5B270F13}"/>
          </ac:picMkLst>
        </pc:picChg>
        <pc:picChg chg="mod modCrop">
          <ac:chgData name="Aleksandra Stefanović" userId="648d25f1-fea7-4803-8746-155d06dc44a5" providerId="ADAL" clId="{CD9658A9-4460-432F-B490-6B85B9896ACB}" dt="2020-04-07T18:23:46.695" v="23176" actId="1076"/>
          <ac:picMkLst>
            <pc:docMk/>
            <pc:sldMk cId="2505908560" sldId="318"/>
            <ac:picMk id="8" creationId="{16CDF07C-4D8E-4533-8EE7-2EB2146BB605}"/>
          </ac:picMkLst>
        </pc:picChg>
        <pc:picChg chg="del">
          <ac:chgData name="Aleksandra Stefanović" userId="648d25f1-fea7-4803-8746-155d06dc44a5" providerId="ADAL" clId="{CD9658A9-4460-432F-B490-6B85B9896ACB}" dt="2020-04-07T18:03:20.820" v="22756" actId="478"/>
          <ac:picMkLst>
            <pc:docMk/>
            <pc:sldMk cId="2505908560" sldId="318"/>
            <ac:picMk id="12" creationId="{06E0CBF3-CF07-4039-803A-E2CF5F843203}"/>
          </ac:picMkLst>
        </pc:picChg>
        <pc:picChg chg="del">
          <ac:chgData name="Aleksandra Stefanović" userId="648d25f1-fea7-4803-8746-155d06dc44a5" providerId="ADAL" clId="{CD9658A9-4460-432F-B490-6B85B9896ACB}" dt="2020-04-07T17:57:07.274" v="22641" actId="21"/>
          <ac:picMkLst>
            <pc:docMk/>
            <pc:sldMk cId="2505908560" sldId="318"/>
            <ac:picMk id="15" creationId="{C3C847AE-438C-4B41-8833-53994A4A7155}"/>
          </ac:picMkLst>
        </pc:picChg>
        <pc:picChg chg="add mod">
          <ac:chgData name="Aleksandra Stefanović" userId="648d25f1-fea7-4803-8746-155d06dc44a5" providerId="ADAL" clId="{CD9658A9-4460-432F-B490-6B85B9896ACB}" dt="2020-04-07T18:15:35.623" v="22984" actId="1076"/>
          <ac:picMkLst>
            <pc:docMk/>
            <pc:sldMk cId="2505908560" sldId="318"/>
            <ac:picMk id="16" creationId="{3AE2D3CA-0127-4820-9627-A3A1501BB215}"/>
          </ac:picMkLst>
        </pc:picChg>
        <pc:picChg chg="del">
          <ac:chgData name="Aleksandra Stefanović" userId="648d25f1-fea7-4803-8746-155d06dc44a5" providerId="ADAL" clId="{CD9658A9-4460-432F-B490-6B85B9896ACB}" dt="2020-04-07T17:57:07.274" v="22641" actId="21"/>
          <ac:picMkLst>
            <pc:docMk/>
            <pc:sldMk cId="2505908560" sldId="318"/>
            <ac:picMk id="17" creationId="{07072302-9111-42FA-B0EB-5444F0A2817A}"/>
          </ac:picMkLst>
        </pc:picChg>
        <pc:picChg chg="mod">
          <ac:chgData name="Aleksandra Stefanović" userId="648d25f1-fea7-4803-8746-155d06dc44a5" providerId="ADAL" clId="{CD9658A9-4460-432F-B490-6B85B9896ACB}" dt="2020-04-07T18:15:40.858" v="22985" actId="1076"/>
          <ac:picMkLst>
            <pc:docMk/>
            <pc:sldMk cId="2505908560" sldId="318"/>
            <ac:picMk id="18" creationId="{9B0C529D-01E1-4959-B838-D9621AC59698}"/>
          </ac:picMkLst>
        </pc:picChg>
        <pc:picChg chg="del">
          <ac:chgData name="Aleksandra Stefanović" userId="648d25f1-fea7-4803-8746-155d06dc44a5" providerId="ADAL" clId="{CD9658A9-4460-432F-B490-6B85B9896ACB}" dt="2020-04-07T17:57:07.274" v="22641" actId="21"/>
          <ac:picMkLst>
            <pc:docMk/>
            <pc:sldMk cId="2505908560" sldId="318"/>
            <ac:picMk id="19" creationId="{F7AE6555-B379-4F2C-9C67-E72BCD6AAF37}"/>
          </ac:picMkLst>
        </pc:picChg>
        <pc:picChg chg="mod modCrop">
          <ac:chgData name="Aleksandra Stefanović" userId="648d25f1-fea7-4803-8746-155d06dc44a5" providerId="ADAL" clId="{CD9658A9-4460-432F-B490-6B85B9896ACB}" dt="2020-04-07T18:18:24.537" v="23054" actId="1076"/>
          <ac:picMkLst>
            <pc:docMk/>
            <pc:sldMk cId="2505908560" sldId="318"/>
            <ac:picMk id="20" creationId="{3CB64B3F-05CA-46B9-B77B-C8D34A210C40}"/>
          </ac:picMkLst>
        </pc:picChg>
        <pc:picChg chg="add mod">
          <ac:chgData name="Aleksandra Stefanović" userId="648d25f1-fea7-4803-8746-155d06dc44a5" providerId="ADAL" clId="{CD9658A9-4460-432F-B490-6B85B9896ACB}" dt="2020-04-07T18:23:51.258" v="23178" actId="1076"/>
          <ac:picMkLst>
            <pc:docMk/>
            <pc:sldMk cId="2505908560" sldId="318"/>
            <ac:picMk id="23" creationId="{4D65A64F-F5C1-4233-B329-4A21C50479BF}"/>
          </ac:picMkLst>
        </pc:picChg>
        <pc:picChg chg="add mod">
          <ac:chgData name="Aleksandra Stefanović" userId="648d25f1-fea7-4803-8746-155d06dc44a5" providerId="ADAL" clId="{CD9658A9-4460-432F-B490-6B85B9896ACB}" dt="2020-04-07T18:24:17.038" v="23189" actId="1076"/>
          <ac:picMkLst>
            <pc:docMk/>
            <pc:sldMk cId="2505908560" sldId="318"/>
            <ac:picMk id="24" creationId="{FBE6C22C-6450-4DDD-A159-F374ABD2917C}"/>
          </ac:picMkLst>
        </pc:picChg>
        <pc:picChg chg="add mod">
          <ac:chgData name="Aleksandra Stefanović" userId="648d25f1-fea7-4803-8746-155d06dc44a5" providerId="ADAL" clId="{CD9658A9-4460-432F-B490-6B85B9896ACB}" dt="2020-04-07T18:24:34.656" v="23196" actId="1076"/>
          <ac:picMkLst>
            <pc:docMk/>
            <pc:sldMk cId="2505908560" sldId="318"/>
            <ac:picMk id="32" creationId="{5B32C0CE-E747-4F68-BC9C-3EFF3C385332}"/>
          </ac:picMkLst>
        </pc:picChg>
        <pc:picChg chg="add mod">
          <ac:chgData name="Aleksandra Stefanović" userId="648d25f1-fea7-4803-8746-155d06dc44a5" providerId="ADAL" clId="{CD9658A9-4460-432F-B490-6B85B9896ACB}" dt="2020-04-07T18:26:23.238" v="23221" actId="1076"/>
          <ac:picMkLst>
            <pc:docMk/>
            <pc:sldMk cId="2505908560" sldId="318"/>
            <ac:picMk id="34" creationId="{BF582B83-18E2-4C0C-914E-F94668D35DC0}"/>
          </ac:picMkLst>
        </pc:picChg>
        <pc:picChg chg="add mod">
          <ac:chgData name="Aleksandra Stefanović" userId="648d25f1-fea7-4803-8746-155d06dc44a5" providerId="ADAL" clId="{CD9658A9-4460-432F-B490-6B85B9896ACB}" dt="2020-04-07T18:26:17.949" v="23219" actId="1076"/>
          <ac:picMkLst>
            <pc:docMk/>
            <pc:sldMk cId="2505908560" sldId="318"/>
            <ac:picMk id="35" creationId="{53043C99-9129-4B40-B386-5AC3D4B716A6}"/>
          </ac:picMkLst>
        </pc:picChg>
        <pc:picChg chg="add del mod">
          <ac:chgData name="Aleksandra Stefanović" userId="648d25f1-fea7-4803-8746-155d06dc44a5" providerId="ADAL" clId="{CD9658A9-4460-432F-B490-6B85B9896ACB}" dt="2020-04-07T18:26:47.195" v="23224" actId="478"/>
          <ac:picMkLst>
            <pc:docMk/>
            <pc:sldMk cId="2505908560" sldId="318"/>
            <ac:picMk id="36" creationId="{D4B7AA45-BB22-4D7F-A8EA-59FAF91A2DA5}"/>
          </ac:picMkLst>
        </pc:picChg>
        <pc:picChg chg="add mod">
          <ac:chgData name="Aleksandra Stefanović" userId="648d25f1-fea7-4803-8746-155d06dc44a5" providerId="ADAL" clId="{CD9658A9-4460-432F-B490-6B85B9896ACB}" dt="2020-04-07T18:27:55.981" v="23238" actId="1076"/>
          <ac:picMkLst>
            <pc:docMk/>
            <pc:sldMk cId="2505908560" sldId="318"/>
            <ac:picMk id="37" creationId="{51809673-9652-4C11-B68B-959FF5BBECAE}"/>
          </ac:picMkLst>
        </pc:picChg>
      </pc:sldChg>
      <pc:sldChg chg="addSp delSp modSp add setBg">
        <pc:chgData name="Aleksandra Stefanović" userId="648d25f1-fea7-4803-8746-155d06dc44a5" providerId="ADAL" clId="{CD9658A9-4460-432F-B490-6B85B9896ACB}" dt="2020-04-08T13:33:46.796" v="27040" actId="14100"/>
        <pc:sldMkLst>
          <pc:docMk/>
          <pc:sldMk cId="3831740216" sldId="319"/>
        </pc:sldMkLst>
        <pc:spChg chg="add mod">
          <ac:chgData name="Aleksandra Stefanović" userId="648d25f1-fea7-4803-8746-155d06dc44a5" providerId="ADAL" clId="{CD9658A9-4460-432F-B490-6B85B9896ACB}" dt="2020-04-08T13:29:58.330" v="26968" actId="1076"/>
          <ac:spMkLst>
            <pc:docMk/>
            <pc:sldMk cId="3831740216" sldId="319"/>
            <ac:spMk id="12" creationId="{52929A81-A2F6-4F21-AB68-67A2B08BD265}"/>
          </ac:spMkLst>
        </pc:spChg>
        <pc:spChg chg="add mod">
          <ac:chgData name="Aleksandra Stefanović" userId="648d25f1-fea7-4803-8746-155d06dc44a5" providerId="ADAL" clId="{CD9658A9-4460-432F-B490-6B85B9896ACB}" dt="2020-04-08T13:31:46.654" v="26995" actId="1076"/>
          <ac:spMkLst>
            <pc:docMk/>
            <pc:sldMk cId="3831740216" sldId="319"/>
            <ac:spMk id="15" creationId="{57133E8D-7481-4158-990D-212FAFAEFD48}"/>
          </ac:spMkLst>
        </pc:spChg>
        <pc:spChg chg="add mod">
          <ac:chgData name="Aleksandra Stefanović" userId="648d25f1-fea7-4803-8746-155d06dc44a5" providerId="ADAL" clId="{CD9658A9-4460-432F-B490-6B85B9896ACB}" dt="2020-04-08T13:31:04.818" v="26982" actId="14100"/>
          <ac:spMkLst>
            <pc:docMk/>
            <pc:sldMk cId="3831740216" sldId="319"/>
            <ac:spMk id="16" creationId="{13C3C962-BDBD-4B48-B37B-6732ECA9BC1C}"/>
          </ac:spMkLst>
        </pc:spChg>
        <pc:spChg chg="add mod">
          <ac:chgData name="Aleksandra Stefanović" userId="648d25f1-fea7-4803-8746-155d06dc44a5" providerId="ADAL" clId="{CD9658A9-4460-432F-B490-6B85B9896ACB}" dt="2020-04-08T09:14:02.790" v="25013" actId="1076"/>
          <ac:spMkLst>
            <pc:docMk/>
            <pc:sldMk cId="3831740216" sldId="319"/>
            <ac:spMk id="17" creationId="{BF08EE2F-EEB4-4D73-81E1-8127DF03337F}"/>
          </ac:spMkLst>
        </pc:spChg>
        <pc:spChg chg="add mod">
          <ac:chgData name="Aleksandra Stefanović" userId="648d25f1-fea7-4803-8746-155d06dc44a5" providerId="ADAL" clId="{CD9658A9-4460-432F-B490-6B85B9896ACB}" dt="2020-04-08T09:14:40.098" v="25021" actId="1076"/>
          <ac:spMkLst>
            <pc:docMk/>
            <pc:sldMk cId="3831740216" sldId="319"/>
            <ac:spMk id="18" creationId="{0893C946-C0E8-4FCC-A462-7CC67EB7E59E}"/>
          </ac:spMkLst>
        </pc:spChg>
        <pc:spChg chg="add mod">
          <ac:chgData name="Aleksandra Stefanović" userId="648d25f1-fea7-4803-8746-155d06dc44a5" providerId="ADAL" clId="{CD9658A9-4460-432F-B490-6B85B9896ACB}" dt="2020-04-08T13:33:07.246" v="27037" actId="1076"/>
          <ac:spMkLst>
            <pc:docMk/>
            <pc:sldMk cId="3831740216" sldId="319"/>
            <ac:spMk id="19" creationId="{130A7732-D9B4-4732-99B2-70D39FE245BD}"/>
          </ac:spMkLst>
        </pc:spChg>
        <pc:spChg chg="add mod">
          <ac:chgData name="Aleksandra Stefanović" userId="648d25f1-fea7-4803-8746-155d06dc44a5" providerId="ADAL" clId="{CD9658A9-4460-432F-B490-6B85B9896ACB}" dt="2020-04-08T09:15:27.467" v="25038" actId="1076"/>
          <ac:spMkLst>
            <pc:docMk/>
            <pc:sldMk cId="3831740216" sldId="319"/>
            <ac:spMk id="20" creationId="{999BF974-9A4C-4C20-A2FE-FC0768341C91}"/>
          </ac:spMkLst>
        </pc:spChg>
        <pc:spChg chg="add mod">
          <ac:chgData name="Aleksandra Stefanović" userId="648d25f1-fea7-4803-8746-155d06dc44a5" providerId="ADAL" clId="{CD9658A9-4460-432F-B490-6B85B9896ACB}" dt="2020-04-08T09:15:36.949" v="25041" actId="1076"/>
          <ac:spMkLst>
            <pc:docMk/>
            <pc:sldMk cId="3831740216" sldId="319"/>
            <ac:spMk id="21" creationId="{48EF82DE-C8D7-42C2-A3EB-B02E2087C317}"/>
          </ac:spMkLst>
        </pc:spChg>
        <pc:spChg chg="add mod">
          <ac:chgData name="Aleksandra Stefanović" userId="648d25f1-fea7-4803-8746-155d06dc44a5" providerId="ADAL" clId="{CD9658A9-4460-432F-B490-6B85B9896ACB}" dt="2020-04-08T13:31:59.262" v="26998" actId="1076"/>
          <ac:spMkLst>
            <pc:docMk/>
            <pc:sldMk cId="3831740216" sldId="319"/>
            <ac:spMk id="22" creationId="{ACAAB5EE-1398-4189-97B5-9F5249A08D81}"/>
          </ac:spMkLst>
        </pc:spChg>
        <pc:spChg chg="add mod">
          <ac:chgData name="Aleksandra Stefanović" userId="648d25f1-fea7-4803-8746-155d06dc44a5" providerId="ADAL" clId="{CD9658A9-4460-432F-B490-6B85B9896ACB}" dt="2020-04-08T13:31:19.014" v="26987" actId="14100"/>
          <ac:spMkLst>
            <pc:docMk/>
            <pc:sldMk cId="3831740216" sldId="319"/>
            <ac:spMk id="23" creationId="{A0651252-9E2A-47FA-B734-F05A42CC8982}"/>
          </ac:spMkLst>
        </pc:spChg>
        <pc:spChg chg="add mod">
          <ac:chgData name="Aleksandra Stefanović" userId="648d25f1-fea7-4803-8746-155d06dc44a5" providerId="ADAL" clId="{CD9658A9-4460-432F-B490-6B85B9896ACB}" dt="2020-04-08T13:32:05.078" v="27000" actId="1076"/>
          <ac:spMkLst>
            <pc:docMk/>
            <pc:sldMk cId="3831740216" sldId="319"/>
            <ac:spMk id="24" creationId="{89E312EC-C24A-4BB9-AF70-2CAA4A4D530F}"/>
          </ac:spMkLst>
        </pc:spChg>
        <pc:graphicFrameChg chg="add del mod modGraphic">
          <ac:chgData name="Aleksandra Stefanović" userId="648d25f1-fea7-4803-8746-155d06dc44a5" providerId="ADAL" clId="{CD9658A9-4460-432F-B490-6B85B9896ACB}" dt="2020-04-08T08:58:56.180" v="24964" actId="478"/>
          <ac:graphicFrameMkLst>
            <pc:docMk/>
            <pc:sldMk cId="3831740216" sldId="319"/>
            <ac:graphicFrameMk id="14" creationId="{B48B22FA-1B1D-4530-A59F-9AD12663B24C}"/>
          </ac:graphicFrameMkLst>
        </pc:graphicFrameChg>
        <pc:picChg chg="add mod modCrop">
          <ac:chgData name="Aleksandra Stefanović" userId="648d25f1-fea7-4803-8746-155d06dc44a5" providerId="ADAL" clId="{CD9658A9-4460-432F-B490-6B85B9896ACB}" dt="2020-04-08T13:30:13.976" v="26973" actId="1076"/>
          <ac:picMkLst>
            <pc:docMk/>
            <pc:sldMk cId="3831740216" sldId="319"/>
            <ac:picMk id="2" creationId="{43303FC5-8EAB-4EDC-8BEF-E39925CB3595}"/>
          </ac:picMkLst>
        </pc:picChg>
        <pc:picChg chg="add mod modCrop">
          <ac:chgData name="Aleksandra Stefanović" userId="648d25f1-fea7-4803-8746-155d06dc44a5" providerId="ADAL" clId="{CD9658A9-4460-432F-B490-6B85B9896ACB}" dt="2020-04-08T13:32:15.760" v="27003" actId="1076"/>
          <ac:picMkLst>
            <pc:docMk/>
            <pc:sldMk cId="3831740216" sldId="319"/>
            <ac:picMk id="3" creationId="{80030EAD-6E00-4B01-9525-4B03FEA229DE}"/>
          </ac:picMkLst>
        </pc:picChg>
        <pc:picChg chg="add mod">
          <ac:chgData name="Aleksandra Stefanović" userId="648d25f1-fea7-4803-8746-155d06dc44a5" providerId="ADAL" clId="{CD9658A9-4460-432F-B490-6B85B9896ACB}" dt="2020-04-08T09:14:05.230" v="25014" actId="1076"/>
          <ac:picMkLst>
            <pc:docMk/>
            <pc:sldMk cId="3831740216" sldId="319"/>
            <ac:picMk id="4" creationId="{AF4EA970-A98D-48DA-A596-EFD548F27BE1}"/>
          </ac:picMkLst>
        </pc:picChg>
        <pc:picChg chg="add mod">
          <ac:chgData name="Aleksandra Stefanović" userId="648d25f1-fea7-4803-8746-155d06dc44a5" providerId="ADAL" clId="{CD9658A9-4460-432F-B490-6B85B9896ACB}" dt="2020-04-08T13:33:41.909" v="27039" actId="1076"/>
          <ac:picMkLst>
            <pc:docMk/>
            <pc:sldMk cId="3831740216" sldId="319"/>
            <ac:picMk id="5" creationId="{A6A64EC0-B90B-4F66-A476-70B0E29F8A07}"/>
          </ac:picMkLst>
        </pc:picChg>
        <pc:picChg chg="add mod modCrop">
          <ac:chgData name="Aleksandra Stefanović" userId="648d25f1-fea7-4803-8746-155d06dc44a5" providerId="ADAL" clId="{CD9658A9-4460-432F-B490-6B85B9896ACB}" dt="2020-04-08T13:31:52.624" v="26997" actId="1076"/>
          <ac:picMkLst>
            <pc:docMk/>
            <pc:sldMk cId="3831740216" sldId="319"/>
            <ac:picMk id="6" creationId="{9CC64B07-3B8C-421B-A8B9-64C1136B9FA1}"/>
          </ac:picMkLst>
        </pc:picChg>
        <pc:picChg chg="add mod modCrop">
          <ac:chgData name="Aleksandra Stefanović" userId="648d25f1-fea7-4803-8746-155d06dc44a5" providerId="ADAL" clId="{CD9658A9-4460-432F-B490-6B85B9896ACB}" dt="2020-04-08T13:32:12.501" v="27002" actId="1076"/>
          <ac:picMkLst>
            <pc:docMk/>
            <pc:sldMk cId="3831740216" sldId="319"/>
            <ac:picMk id="7" creationId="{4F0567F9-EC60-4A2F-AD86-826A2693C160}"/>
          </ac:picMkLst>
        </pc:picChg>
        <pc:picChg chg="add mod modCrop">
          <ac:chgData name="Aleksandra Stefanović" userId="648d25f1-fea7-4803-8746-155d06dc44a5" providerId="ADAL" clId="{CD9658A9-4460-432F-B490-6B85B9896ACB}" dt="2020-04-08T13:33:46.796" v="27040" actId="14100"/>
          <ac:picMkLst>
            <pc:docMk/>
            <pc:sldMk cId="3831740216" sldId="319"/>
            <ac:picMk id="8" creationId="{AE895BC3-F145-4B67-855A-F76797C3F376}"/>
          </ac:picMkLst>
        </pc:picChg>
        <pc:picChg chg="add mod">
          <ac:chgData name="Aleksandra Stefanović" userId="648d25f1-fea7-4803-8746-155d06dc44a5" providerId="ADAL" clId="{CD9658A9-4460-432F-B490-6B85B9896ACB}" dt="2020-04-08T13:33:03.207" v="27036" actId="1076"/>
          <ac:picMkLst>
            <pc:docMk/>
            <pc:sldMk cId="3831740216" sldId="319"/>
            <ac:picMk id="9" creationId="{AA49AC90-AB51-40B1-8DAF-AE17EA75B82C}"/>
          </ac:picMkLst>
        </pc:picChg>
        <pc:picChg chg="add mod modCrop">
          <ac:chgData name="Aleksandra Stefanović" userId="648d25f1-fea7-4803-8746-155d06dc44a5" providerId="ADAL" clId="{CD9658A9-4460-432F-B490-6B85B9896ACB}" dt="2020-04-08T13:32:10.231" v="27001" actId="1076"/>
          <ac:picMkLst>
            <pc:docMk/>
            <pc:sldMk cId="3831740216" sldId="319"/>
            <ac:picMk id="10" creationId="{8C8C8877-6560-4445-A205-F72E8019AC44}"/>
          </ac:picMkLst>
        </pc:picChg>
        <pc:picChg chg="add mod">
          <ac:chgData name="Aleksandra Stefanović" userId="648d25f1-fea7-4803-8746-155d06dc44a5" providerId="ADAL" clId="{CD9658A9-4460-432F-B490-6B85B9896ACB}" dt="2020-04-08T09:15:30.761" v="25039" actId="1076"/>
          <ac:picMkLst>
            <pc:docMk/>
            <pc:sldMk cId="3831740216" sldId="319"/>
            <ac:picMk id="11" creationId="{2F302BEB-19E2-491E-BF65-D37C624C4103}"/>
          </ac:picMkLst>
        </pc:picChg>
        <pc:picChg chg="add mod modCrop">
          <ac:chgData name="Aleksandra Stefanović" userId="648d25f1-fea7-4803-8746-155d06dc44a5" providerId="ADAL" clId="{CD9658A9-4460-432F-B490-6B85B9896ACB}" dt="2020-04-08T13:29:36.508" v="26964" actId="732"/>
          <ac:picMkLst>
            <pc:docMk/>
            <pc:sldMk cId="3831740216" sldId="319"/>
            <ac:picMk id="13" creationId="{DA32DC2F-147F-446C-9B40-24926AA9D328}"/>
          </ac:picMkLst>
        </pc:picChg>
        <pc:picChg chg="add mod modCrop">
          <ac:chgData name="Aleksandra Stefanović" userId="648d25f1-fea7-4803-8746-155d06dc44a5" providerId="ADAL" clId="{CD9658A9-4460-432F-B490-6B85B9896ACB}" dt="2020-04-08T13:32:31.605" v="27004" actId="1076"/>
          <ac:picMkLst>
            <pc:docMk/>
            <pc:sldMk cId="3831740216" sldId="319"/>
            <ac:picMk id="25" creationId="{68734CBC-480F-45AE-9AFE-5C7A64109B8E}"/>
          </ac:picMkLst>
        </pc:picChg>
      </pc:sldChg>
      <pc:sldChg chg="addSp delSp modSp add setBg">
        <pc:chgData name="Aleksandra Stefanović" userId="648d25f1-fea7-4803-8746-155d06dc44a5" providerId="ADAL" clId="{CD9658A9-4460-432F-B490-6B85B9896ACB}" dt="2020-04-08T12:02:25.996" v="25773" actId="20577"/>
        <pc:sldMkLst>
          <pc:docMk/>
          <pc:sldMk cId="3822944056" sldId="320"/>
        </pc:sldMkLst>
        <pc:spChg chg="add mod">
          <ac:chgData name="Aleksandra Stefanović" userId="648d25f1-fea7-4803-8746-155d06dc44a5" providerId="ADAL" clId="{CD9658A9-4460-432F-B490-6B85B9896ACB}" dt="2020-04-08T12:00:36.793" v="25747" actId="1076"/>
          <ac:spMkLst>
            <pc:docMk/>
            <pc:sldMk cId="3822944056" sldId="320"/>
            <ac:spMk id="5" creationId="{8AFF1907-7F37-4E38-8D69-9AD9F9AD3185}"/>
          </ac:spMkLst>
        </pc:spChg>
        <pc:spChg chg="add mod">
          <ac:chgData name="Aleksandra Stefanović" userId="648d25f1-fea7-4803-8746-155d06dc44a5" providerId="ADAL" clId="{CD9658A9-4460-432F-B490-6B85B9896ACB}" dt="2020-04-08T12:01:50.584" v="25759" actId="14100"/>
          <ac:spMkLst>
            <pc:docMk/>
            <pc:sldMk cId="3822944056" sldId="320"/>
            <ac:spMk id="6" creationId="{6B43F70B-F920-4477-97EE-80541C233843}"/>
          </ac:spMkLst>
        </pc:spChg>
        <pc:spChg chg="add del mod">
          <ac:chgData name="Aleksandra Stefanović" userId="648d25f1-fea7-4803-8746-155d06dc44a5" providerId="ADAL" clId="{CD9658A9-4460-432F-B490-6B85B9896ACB}" dt="2020-04-08T12:02:25.996" v="25773" actId="20577"/>
          <ac:spMkLst>
            <pc:docMk/>
            <pc:sldMk cId="3822944056" sldId="320"/>
            <ac:spMk id="7" creationId="{90302ECA-D0E1-485E-8CB4-AA3604D70781}"/>
          </ac:spMkLst>
        </pc:spChg>
        <pc:spChg chg="add mod">
          <ac:chgData name="Aleksandra Stefanović" userId="648d25f1-fea7-4803-8746-155d06dc44a5" providerId="ADAL" clId="{CD9658A9-4460-432F-B490-6B85B9896ACB}" dt="2020-04-08T12:02:16.067" v="25771" actId="1076"/>
          <ac:spMkLst>
            <pc:docMk/>
            <pc:sldMk cId="3822944056" sldId="320"/>
            <ac:spMk id="8" creationId="{4DA54911-CCC3-4488-A380-D18FD7895C14}"/>
          </ac:spMkLst>
        </pc:spChg>
        <pc:spChg chg="add mod">
          <ac:chgData name="Aleksandra Stefanović" userId="648d25f1-fea7-4803-8746-155d06dc44a5" providerId="ADAL" clId="{CD9658A9-4460-432F-B490-6B85B9896ACB}" dt="2020-04-08T12:00:11.924" v="25736" actId="14100"/>
          <ac:spMkLst>
            <pc:docMk/>
            <pc:sldMk cId="3822944056" sldId="320"/>
            <ac:spMk id="9" creationId="{2211C817-D224-42CB-A085-52B367741DF1}"/>
          </ac:spMkLst>
        </pc:spChg>
        <pc:spChg chg="add del mod">
          <ac:chgData name="Aleksandra Stefanović" userId="648d25f1-fea7-4803-8746-155d06dc44a5" providerId="ADAL" clId="{CD9658A9-4460-432F-B490-6B85B9896ACB}" dt="2020-04-08T11:43:31.961" v="25398" actId="11529"/>
          <ac:spMkLst>
            <pc:docMk/>
            <pc:sldMk cId="3822944056" sldId="320"/>
            <ac:spMk id="10" creationId="{76C0FEE8-E4ED-4FE7-9EC8-B2957B7D1FA4}"/>
          </ac:spMkLst>
        </pc:spChg>
        <pc:spChg chg="add del mod">
          <ac:chgData name="Aleksandra Stefanović" userId="648d25f1-fea7-4803-8746-155d06dc44a5" providerId="ADAL" clId="{CD9658A9-4460-432F-B490-6B85B9896ACB}" dt="2020-04-08T11:43:36.807" v="25402" actId="478"/>
          <ac:spMkLst>
            <pc:docMk/>
            <pc:sldMk cId="3822944056" sldId="320"/>
            <ac:spMk id="11" creationId="{2744B8FB-0AEE-4A2F-A4C2-4D68ABE39C51}"/>
          </ac:spMkLst>
        </pc:spChg>
        <pc:spChg chg="add mod">
          <ac:chgData name="Aleksandra Stefanović" userId="648d25f1-fea7-4803-8746-155d06dc44a5" providerId="ADAL" clId="{CD9658A9-4460-432F-B490-6B85B9896ACB}" dt="2020-04-08T11:59:35.039" v="25720" actId="113"/>
          <ac:spMkLst>
            <pc:docMk/>
            <pc:sldMk cId="3822944056" sldId="320"/>
            <ac:spMk id="12" creationId="{EF031446-48A7-4E53-ABEE-2850F92754D9}"/>
          </ac:spMkLst>
        </pc:spChg>
        <pc:picChg chg="add del">
          <ac:chgData name="Aleksandra Stefanović" userId="648d25f1-fea7-4803-8746-155d06dc44a5" providerId="ADAL" clId="{CD9658A9-4460-432F-B490-6B85B9896ACB}" dt="2020-04-08T11:33:34.886" v="25222" actId="478"/>
          <ac:picMkLst>
            <pc:docMk/>
            <pc:sldMk cId="3822944056" sldId="320"/>
            <ac:picMk id="2" creationId="{DD5C3EBE-7BFA-42E3-AE80-A0DDFC293EEE}"/>
          </ac:picMkLst>
        </pc:picChg>
        <pc:picChg chg="add del mod">
          <ac:chgData name="Aleksandra Stefanović" userId="648d25f1-fea7-4803-8746-155d06dc44a5" providerId="ADAL" clId="{CD9658A9-4460-432F-B490-6B85B9896ACB}" dt="2020-04-08T11:34:25.303" v="25230"/>
          <ac:picMkLst>
            <pc:docMk/>
            <pc:sldMk cId="3822944056" sldId="320"/>
            <ac:picMk id="4" creationId="{8AB84D89-6089-4984-BEC1-DAD2DB8D2B56}"/>
          </ac:picMkLst>
        </pc:picChg>
      </pc:sldChg>
      <pc:sldChg chg="del">
        <pc:chgData name="Aleksandra Stefanović" userId="648d25f1-fea7-4803-8746-155d06dc44a5" providerId="ADAL" clId="{CD9658A9-4460-432F-B490-6B85B9896ACB}" dt="2020-04-08T12:11:21.872" v="25833" actId="2696"/>
        <pc:sldMkLst>
          <pc:docMk/>
          <pc:sldMk cId="1256041021" sldId="321"/>
        </pc:sldMkLst>
      </pc:sldChg>
      <pc:sldChg chg="del">
        <pc:chgData name="Aleksandra Stefanović" userId="648d25f1-fea7-4803-8746-155d06dc44a5" providerId="ADAL" clId="{CD9658A9-4460-432F-B490-6B85B9896ACB}" dt="2020-04-08T12:11:21.872" v="25833" actId="2696"/>
        <pc:sldMkLst>
          <pc:docMk/>
          <pc:sldMk cId="2427370560" sldId="322"/>
        </pc:sldMkLst>
      </pc:sldChg>
      <pc:sldChg chg="del">
        <pc:chgData name="Aleksandra Stefanović" userId="648d25f1-fea7-4803-8746-155d06dc44a5" providerId="ADAL" clId="{CD9658A9-4460-432F-B490-6B85B9896ACB}" dt="2020-04-08T12:11:21.872" v="25833" actId="2696"/>
        <pc:sldMkLst>
          <pc:docMk/>
          <pc:sldMk cId="1379745214" sldId="323"/>
        </pc:sldMkLst>
      </pc:sldChg>
      <pc:sldChg chg="modSp add">
        <pc:chgData name="Aleksandra Stefanović" userId="648d25f1-fea7-4803-8746-155d06dc44a5" providerId="ADAL" clId="{CD9658A9-4460-432F-B490-6B85B9896ACB}" dt="2020-04-08T12:30:11.256" v="26172" actId="1076"/>
        <pc:sldMkLst>
          <pc:docMk/>
          <pc:sldMk cId="3745339358" sldId="324"/>
        </pc:sldMkLst>
        <pc:spChg chg="mod">
          <ac:chgData name="Aleksandra Stefanović" userId="648d25f1-fea7-4803-8746-155d06dc44a5" providerId="ADAL" clId="{CD9658A9-4460-432F-B490-6B85B9896ACB}" dt="2020-04-08T12:26:18.508" v="26122" actId="14100"/>
          <ac:spMkLst>
            <pc:docMk/>
            <pc:sldMk cId="3745339358" sldId="324"/>
            <ac:spMk id="5" creationId="{45F165FA-39C8-4374-B973-9655E1A32370}"/>
          </ac:spMkLst>
        </pc:spChg>
        <pc:spChg chg="mod">
          <ac:chgData name="Aleksandra Stefanović" userId="648d25f1-fea7-4803-8746-155d06dc44a5" providerId="ADAL" clId="{CD9658A9-4460-432F-B490-6B85B9896ACB}" dt="2020-04-08T12:26:03.247" v="26112" actId="1076"/>
          <ac:spMkLst>
            <pc:docMk/>
            <pc:sldMk cId="3745339358" sldId="324"/>
            <ac:spMk id="9" creationId="{B0BC43C6-CA36-43DD-A4A3-64432F8B3A75}"/>
          </ac:spMkLst>
        </pc:spChg>
        <pc:spChg chg="mod">
          <ac:chgData name="Aleksandra Stefanović" userId="648d25f1-fea7-4803-8746-155d06dc44a5" providerId="ADAL" clId="{CD9658A9-4460-432F-B490-6B85B9896ACB}" dt="2020-04-08T12:28:05.491" v="26146" actId="1076"/>
          <ac:spMkLst>
            <pc:docMk/>
            <pc:sldMk cId="3745339358" sldId="324"/>
            <ac:spMk id="21" creationId="{4C3A50CB-2CD8-4DCB-A40D-36978BE3D1C2}"/>
          </ac:spMkLst>
        </pc:spChg>
        <pc:spChg chg="mod">
          <ac:chgData name="Aleksandra Stefanović" userId="648d25f1-fea7-4803-8746-155d06dc44a5" providerId="ADAL" clId="{CD9658A9-4460-432F-B490-6B85B9896ACB}" dt="2020-04-08T12:28:16.764" v="26151" actId="14100"/>
          <ac:spMkLst>
            <pc:docMk/>
            <pc:sldMk cId="3745339358" sldId="324"/>
            <ac:spMk id="23" creationId="{BF1F6440-4421-4D17-AC71-FFE3037345A5}"/>
          </ac:spMkLst>
        </pc:spChg>
        <pc:spChg chg="mod">
          <ac:chgData name="Aleksandra Stefanović" userId="648d25f1-fea7-4803-8746-155d06dc44a5" providerId="ADAL" clId="{CD9658A9-4460-432F-B490-6B85B9896ACB}" dt="2020-04-08T12:28:25.299" v="26154" actId="1076"/>
          <ac:spMkLst>
            <pc:docMk/>
            <pc:sldMk cId="3745339358" sldId="324"/>
            <ac:spMk id="24" creationId="{59B729B9-235B-482D-ABF8-5A998ACCCF26}"/>
          </ac:spMkLst>
        </pc:spChg>
        <pc:picChg chg="mod">
          <ac:chgData name="Aleksandra Stefanović" userId="648d25f1-fea7-4803-8746-155d06dc44a5" providerId="ADAL" clId="{CD9658A9-4460-432F-B490-6B85B9896ACB}" dt="2020-04-08T12:30:11.256" v="26172" actId="1076"/>
          <ac:picMkLst>
            <pc:docMk/>
            <pc:sldMk cId="3745339358" sldId="324"/>
            <ac:picMk id="2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2:28:00.230" v="26144" actId="1076"/>
          <ac:picMkLst>
            <pc:docMk/>
            <pc:sldMk cId="3745339358" sldId="324"/>
            <ac:picMk id="4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2:28:01.623" v="26145" actId="1076"/>
          <ac:picMkLst>
            <pc:docMk/>
            <pc:sldMk cId="3745339358" sldId="324"/>
            <ac:picMk id="6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2:26:27.903" v="26127" actId="1076"/>
          <ac:picMkLst>
            <pc:docMk/>
            <pc:sldMk cId="3745339358" sldId="324"/>
            <ac:picMk id="9218" creationId="{9B1EACBA-74F0-4655-BF40-60F6501FB246}"/>
          </ac:picMkLst>
        </pc:picChg>
        <pc:picChg chg="mod">
          <ac:chgData name="Aleksandra Stefanović" userId="648d25f1-fea7-4803-8746-155d06dc44a5" providerId="ADAL" clId="{CD9658A9-4460-432F-B490-6B85B9896ACB}" dt="2020-04-08T12:26:30.488" v="26128" actId="1076"/>
          <ac:picMkLst>
            <pc:docMk/>
            <pc:sldMk cId="3745339358" sldId="324"/>
            <ac:picMk id="9220" creationId="{75E6E52D-2505-4DA0-8BD1-488D05FEFEE0}"/>
          </ac:picMkLst>
        </pc:picChg>
        <pc:picChg chg="mod">
          <ac:chgData name="Aleksandra Stefanović" userId="648d25f1-fea7-4803-8746-155d06dc44a5" providerId="ADAL" clId="{CD9658A9-4460-432F-B490-6B85B9896ACB}" dt="2020-04-08T12:28:28.513" v="26155" actId="1076"/>
          <ac:picMkLst>
            <pc:docMk/>
            <pc:sldMk cId="3745339358" sldId="324"/>
            <ac:picMk id="9236" creationId="{7992DCCD-4CE6-4362-970C-05433A55C9B4}"/>
          </ac:picMkLst>
        </pc:picChg>
      </pc:sldChg>
      <pc:sldChg chg="delSp modSp add del setBg">
        <pc:chgData name="Aleksandra Stefanović" userId="648d25f1-fea7-4803-8746-155d06dc44a5" providerId="ADAL" clId="{CD9658A9-4460-432F-B490-6B85B9896ACB}" dt="2020-04-08T12:49:56.392" v="26394" actId="47"/>
        <pc:sldMkLst>
          <pc:docMk/>
          <pc:sldMk cId="1518173934" sldId="325"/>
        </pc:sldMkLst>
        <pc:spChg chg="mod">
          <ac:chgData name="Aleksandra Stefanović" userId="648d25f1-fea7-4803-8746-155d06dc44a5" providerId="ADAL" clId="{CD9658A9-4460-432F-B490-6B85B9896ACB}" dt="2020-04-08T12:28:46.285" v="26157" actId="1076"/>
          <ac:spMkLst>
            <pc:docMk/>
            <pc:sldMk cId="1518173934" sldId="325"/>
            <ac:spMk id="5" creationId="{3D1F4018-3480-44BC-B326-3D7F4A21BE8F}"/>
          </ac:spMkLst>
        </pc:spChg>
        <pc:spChg chg="mod">
          <ac:chgData name="Aleksandra Stefanović" userId="648d25f1-fea7-4803-8746-155d06dc44a5" providerId="ADAL" clId="{CD9658A9-4460-432F-B490-6B85B9896ACB}" dt="2020-04-08T12:24:56.289" v="26089" actId="1076"/>
          <ac:spMkLst>
            <pc:docMk/>
            <pc:sldMk cId="1518173934" sldId="325"/>
            <ac:spMk id="7" creationId="{A34C550B-6C25-4E55-A079-CAFD79FB3349}"/>
          </ac:spMkLst>
        </pc:spChg>
        <pc:spChg chg="mod">
          <ac:chgData name="Aleksandra Stefanović" userId="648d25f1-fea7-4803-8746-155d06dc44a5" providerId="ADAL" clId="{CD9658A9-4460-432F-B490-6B85B9896ACB}" dt="2020-04-08T12:24:51.426" v="26088" actId="1076"/>
          <ac:spMkLst>
            <pc:docMk/>
            <pc:sldMk cId="1518173934" sldId="325"/>
            <ac:spMk id="18" creationId="{1226C7F0-90FA-4ED2-A73F-2A5E1D4358E2}"/>
          </ac:spMkLst>
        </pc:spChg>
        <pc:spChg chg="mod">
          <ac:chgData name="Aleksandra Stefanović" userId="648d25f1-fea7-4803-8746-155d06dc44a5" providerId="ADAL" clId="{CD9658A9-4460-432F-B490-6B85B9896ACB}" dt="2020-04-08T12:25:02.348" v="26091" actId="1076"/>
          <ac:spMkLst>
            <pc:docMk/>
            <pc:sldMk cId="1518173934" sldId="325"/>
            <ac:spMk id="24" creationId="{85286F26-9045-44D3-838E-53360AD4D325}"/>
          </ac:spMkLst>
        </pc:spChg>
        <pc:spChg chg="mod">
          <ac:chgData name="Aleksandra Stefanović" userId="648d25f1-fea7-4803-8746-155d06dc44a5" providerId="ADAL" clId="{CD9658A9-4460-432F-B490-6B85B9896ACB}" dt="2020-04-08T12:25:09.993" v="26094" actId="1076"/>
          <ac:spMkLst>
            <pc:docMk/>
            <pc:sldMk cId="1518173934" sldId="325"/>
            <ac:spMk id="29" creationId="{FCB4DBD6-9F0D-4326-84EF-9E7E5B92A011}"/>
          </ac:spMkLst>
        </pc:spChg>
        <pc:spChg chg="mod">
          <ac:chgData name="Aleksandra Stefanović" userId="648d25f1-fea7-4803-8746-155d06dc44a5" providerId="ADAL" clId="{CD9658A9-4460-432F-B490-6B85B9896ACB}" dt="2020-04-08T12:15:25.996" v="25878" actId="1076"/>
          <ac:spMkLst>
            <pc:docMk/>
            <pc:sldMk cId="1518173934" sldId="325"/>
            <ac:spMk id="31" creationId="{0D375F8E-A227-4B22-BCFE-765671905CC2}"/>
          </ac:spMkLst>
        </pc:spChg>
        <pc:spChg chg="mod">
          <ac:chgData name="Aleksandra Stefanović" userId="648d25f1-fea7-4803-8746-155d06dc44a5" providerId="ADAL" clId="{CD9658A9-4460-432F-B490-6B85B9896ACB}" dt="2020-04-08T12:15:25.996" v="25878" actId="1076"/>
          <ac:spMkLst>
            <pc:docMk/>
            <pc:sldMk cId="1518173934" sldId="325"/>
            <ac:spMk id="35" creationId="{0D375F8E-A227-4B22-BCFE-765671905CC2}"/>
          </ac:spMkLst>
        </pc:spChg>
        <pc:picChg chg="del">
          <ac:chgData name="Aleksandra Stefanović" userId="648d25f1-fea7-4803-8746-155d06dc44a5" providerId="ADAL" clId="{CD9658A9-4460-432F-B490-6B85B9896ACB}" dt="2020-04-08T12:12:58.948" v="25834" actId="478"/>
          <ac:picMkLst>
            <pc:docMk/>
            <pc:sldMk cId="1518173934" sldId="325"/>
            <ac:picMk id="4" creationId="{00000000-0000-0000-0000-000000000000}"/>
          </ac:picMkLst>
        </pc:picChg>
        <pc:picChg chg="mod modCrop">
          <ac:chgData name="Aleksandra Stefanović" userId="648d25f1-fea7-4803-8746-155d06dc44a5" providerId="ADAL" clId="{CD9658A9-4460-432F-B490-6B85B9896ACB}" dt="2020-04-08T12:24:01.637" v="26072" actId="1076"/>
          <ac:picMkLst>
            <pc:docMk/>
            <pc:sldMk cId="1518173934" sldId="325"/>
            <ac:picMk id="6" creationId="{00000000-0000-0000-0000-000000000000}"/>
          </ac:picMkLst>
        </pc:picChg>
        <pc:picChg chg="mod modCrop">
          <ac:chgData name="Aleksandra Stefanović" userId="648d25f1-fea7-4803-8746-155d06dc44a5" providerId="ADAL" clId="{CD9658A9-4460-432F-B490-6B85B9896ACB}" dt="2020-04-08T12:24:48.983" v="26087" actId="1076"/>
          <ac:picMkLst>
            <pc:docMk/>
            <pc:sldMk cId="1518173934" sldId="325"/>
            <ac:picMk id="8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2:25:12.942" v="26095" actId="1076"/>
          <ac:picMkLst>
            <pc:docMk/>
            <pc:sldMk cId="1518173934" sldId="325"/>
            <ac:picMk id="13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2:18:13.173" v="25937" actId="1076"/>
          <ac:picMkLst>
            <pc:docMk/>
            <pc:sldMk cId="1518173934" sldId="325"/>
            <ac:picMk id="14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2:18:15.681" v="25938" actId="1076"/>
          <ac:picMkLst>
            <pc:docMk/>
            <pc:sldMk cId="1518173934" sldId="325"/>
            <ac:picMk id="15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2:28:42.957" v="26156" actId="1076"/>
          <ac:picMkLst>
            <pc:docMk/>
            <pc:sldMk cId="1518173934" sldId="325"/>
            <ac:picMk id="10244" creationId="{97AF1CF6-F52C-432F-994A-9E6F200BECC6}"/>
          </ac:picMkLst>
        </pc:picChg>
        <pc:picChg chg="mod">
          <ac:chgData name="Aleksandra Stefanović" userId="648d25f1-fea7-4803-8746-155d06dc44a5" providerId="ADAL" clId="{CD9658A9-4460-432F-B490-6B85B9896ACB}" dt="2020-04-08T12:24:58.727" v="26090" actId="1076"/>
          <ac:picMkLst>
            <pc:docMk/>
            <pc:sldMk cId="1518173934" sldId="325"/>
            <ac:picMk id="10246" creationId="{C2816CBA-ADA8-4B17-A967-6CE40534ECB1}"/>
          </ac:picMkLst>
        </pc:picChg>
      </pc:sldChg>
      <pc:sldChg chg="delSp modSp add">
        <pc:chgData name="Aleksandra Stefanović" userId="648d25f1-fea7-4803-8746-155d06dc44a5" providerId="ADAL" clId="{CD9658A9-4460-432F-B490-6B85B9896ACB}" dt="2020-04-08T12:53:46.467" v="26467" actId="1076"/>
        <pc:sldMkLst>
          <pc:docMk/>
          <pc:sldMk cId="758597823" sldId="326"/>
        </pc:sldMkLst>
        <pc:spChg chg="mod">
          <ac:chgData name="Aleksandra Stefanović" userId="648d25f1-fea7-4803-8746-155d06dc44a5" providerId="ADAL" clId="{CD9658A9-4460-432F-B490-6B85B9896ACB}" dt="2020-04-08T12:53:40.161" v="26465" actId="1076"/>
          <ac:spMkLst>
            <pc:docMk/>
            <pc:sldMk cId="758597823" sldId="326"/>
            <ac:spMk id="20" creationId="{AE5482BD-0185-4565-A4BB-BBD323BC7743}"/>
          </ac:spMkLst>
        </pc:spChg>
        <pc:spChg chg="mod">
          <ac:chgData name="Aleksandra Stefanović" userId="648d25f1-fea7-4803-8746-155d06dc44a5" providerId="ADAL" clId="{CD9658A9-4460-432F-B490-6B85B9896ACB}" dt="2020-04-08T12:51:20.242" v="26412" actId="14100"/>
          <ac:spMkLst>
            <pc:docMk/>
            <pc:sldMk cId="758597823" sldId="326"/>
            <ac:spMk id="23" creationId="{71F7E0B5-C68E-411A-99FE-5D47EF44EEDC}"/>
          </ac:spMkLst>
        </pc:spChg>
        <pc:spChg chg="mod">
          <ac:chgData name="Aleksandra Stefanović" userId="648d25f1-fea7-4803-8746-155d06dc44a5" providerId="ADAL" clId="{CD9658A9-4460-432F-B490-6B85B9896ACB}" dt="2020-04-08T12:51:15.126" v="26410" actId="14100"/>
          <ac:spMkLst>
            <pc:docMk/>
            <pc:sldMk cId="758597823" sldId="326"/>
            <ac:spMk id="25" creationId="{71F7E0B5-C68E-411A-99FE-5D47EF44EEDC}"/>
          </ac:spMkLst>
        </pc:spChg>
        <pc:spChg chg="mod">
          <ac:chgData name="Aleksandra Stefanović" userId="648d25f1-fea7-4803-8746-155d06dc44a5" providerId="ADAL" clId="{CD9658A9-4460-432F-B490-6B85B9896ACB}" dt="2020-04-08T12:51:45.807" v="26421" actId="1076"/>
          <ac:spMkLst>
            <pc:docMk/>
            <pc:sldMk cId="758597823" sldId="326"/>
            <ac:spMk id="26" creationId="{71F7E0B5-C68E-411A-99FE-5D47EF44EEDC}"/>
          </ac:spMkLst>
        </pc:spChg>
        <pc:spChg chg="mod">
          <ac:chgData name="Aleksandra Stefanović" userId="648d25f1-fea7-4803-8746-155d06dc44a5" providerId="ADAL" clId="{CD9658A9-4460-432F-B490-6B85B9896ACB}" dt="2020-04-08T12:53:33.263" v="26463" actId="14100"/>
          <ac:spMkLst>
            <pc:docMk/>
            <pc:sldMk cId="758597823" sldId="326"/>
            <ac:spMk id="31" creationId="{9C47CA7B-F8D3-4E04-8D8A-2E4EE3FFA3D1}"/>
          </ac:spMkLst>
        </pc:spChg>
        <pc:spChg chg="mod">
          <ac:chgData name="Aleksandra Stefanović" userId="648d25f1-fea7-4803-8746-155d06dc44a5" providerId="ADAL" clId="{CD9658A9-4460-432F-B490-6B85B9896ACB}" dt="2020-04-08T12:53:46.467" v="26467" actId="1076"/>
          <ac:spMkLst>
            <pc:docMk/>
            <pc:sldMk cId="758597823" sldId="326"/>
            <ac:spMk id="34" creationId="{9C47CA7B-F8D3-4E04-8D8A-2E4EE3FFA3D1}"/>
          </ac:spMkLst>
        </pc:spChg>
        <pc:picChg chg="del">
          <ac:chgData name="Aleksandra Stefanović" userId="648d25f1-fea7-4803-8746-155d06dc44a5" providerId="ADAL" clId="{CD9658A9-4460-432F-B490-6B85B9896ACB}" dt="2020-04-08T12:50:39.747" v="26395" actId="478"/>
          <ac:picMkLst>
            <pc:docMk/>
            <pc:sldMk cId="758597823" sldId="326"/>
            <ac:picMk id="2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2:51:38.867" v="26419" actId="1076"/>
          <ac:picMkLst>
            <pc:docMk/>
            <pc:sldMk cId="758597823" sldId="326"/>
            <ac:picMk id="6" creationId="{00000000-0000-0000-0000-000000000000}"/>
          </ac:picMkLst>
        </pc:picChg>
        <pc:picChg chg="mod modCrop">
          <ac:chgData name="Aleksandra Stefanović" userId="648d25f1-fea7-4803-8746-155d06dc44a5" providerId="ADAL" clId="{CD9658A9-4460-432F-B490-6B85B9896ACB}" dt="2020-04-08T12:51:34.518" v="26418" actId="1076"/>
          <ac:picMkLst>
            <pc:docMk/>
            <pc:sldMk cId="758597823" sldId="326"/>
            <ac:picMk id="7" creationId="{00000000-0000-0000-0000-000000000000}"/>
          </ac:picMkLst>
        </pc:picChg>
        <pc:picChg chg="mod modCrop">
          <ac:chgData name="Aleksandra Stefanović" userId="648d25f1-fea7-4803-8746-155d06dc44a5" providerId="ADAL" clId="{CD9658A9-4460-432F-B490-6B85B9896ACB}" dt="2020-04-08T12:53:12.280" v="26456" actId="1076"/>
          <ac:picMkLst>
            <pc:docMk/>
            <pc:sldMk cId="758597823" sldId="326"/>
            <ac:picMk id="8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2:53:42.553" v="26466" actId="1076"/>
          <ac:picMkLst>
            <pc:docMk/>
            <pc:sldMk cId="758597823" sldId="326"/>
            <ac:picMk id="10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2:52:56.653" v="26452" actId="1076"/>
          <ac:picMkLst>
            <pc:docMk/>
            <pc:sldMk cId="758597823" sldId="326"/>
            <ac:picMk id="12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2:51:54.489" v="26424" actId="1076"/>
          <ac:picMkLst>
            <pc:docMk/>
            <pc:sldMk cId="758597823" sldId="326"/>
            <ac:picMk id="9222" creationId="{566B11E7-4B14-4966-82F0-BC5AC6B42377}"/>
          </ac:picMkLst>
        </pc:picChg>
      </pc:sldChg>
      <pc:sldChg chg="delSp modSp add del ord">
        <pc:chgData name="Aleksandra Stefanović" userId="648d25f1-fea7-4803-8746-155d06dc44a5" providerId="ADAL" clId="{CD9658A9-4460-432F-B490-6B85B9896ACB}" dt="2020-04-08T12:33:27.518" v="26264" actId="47"/>
        <pc:sldMkLst>
          <pc:docMk/>
          <pc:sldMk cId="1498158920" sldId="327"/>
        </pc:sldMkLst>
        <pc:spChg chg="mod">
          <ac:chgData name="Aleksandra Stefanović" userId="648d25f1-fea7-4803-8746-155d06dc44a5" providerId="ADAL" clId="{CD9658A9-4460-432F-B490-6B85B9896ACB}" dt="2020-04-08T12:31:13.434" v="26200" actId="1076"/>
          <ac:spMkLst>
            <pc:docMk/>
            <pc:sldMk cId="1498158920" sldId="327"/>
            <ac:spMk id="5" creationId="{3D1F4018-3480-44BC-B326-3D7F4A21BE8F}"/>
          </ac:spMkLst>
        </pc:spChg>
        <pc:spChg chg="mod">
          <ac:chgData name="Aleksandra Stefanović" userId="648d25f1-fea7-4803-8746-155d06dc44a5" providerId="ADAL" clId="{CD9658A9-4460-432F-B490-6B85B9896ACB}" dt="2020-04-08T12:33:16.419" v="26261" actId="1076"/>
          <ac:spMkLst>
            <pc:docMk/>
            <pc:sldMk cId="1498158920" sldId="327"/>
            <ac:spMk id="7" creationId="{A34C550B-6C25-4E55-A079-CAFD79FB3349}"/>
          </ac:spMkLst>
        </pc:spChg>
        <pc:spChg chg="mod">
          <ac:chgData name="Aleksandra Stefanović" userId="648d25f1-fea7-4803-8746-155d06dc44a5" providerId="ADAL" clId="{CD9658A9-4460-432F-B490-6B85B9896ACB}" dt="2020-04-08T12:30:41.746" v="26186" actId="1076"/>
          <ac:spMkLst>
            <pc:docMk/>
            <pc:sldMk cId="1498158920" sldId="327"/>
            <ac:spMk id="18" creationId="{1226C7F0-90FA-4ED2-A73F-2A5E1D4358E2}"/>
          </ac:spMkLst>
        </pc:spChg>
        <pc:spChg chg="mod">
          <ac:chgData name="Aleksandra Stefanović" userId="648d25f1-fea7-4803-8746-155d06dc44a5" providerId="ADAL" clId="{CD9658A9-4460-432F-B490-6B85B9896ACB}" dt="2020-04-08T12:30:26.479" v="26179" actId="20577"/>
          <ac:spMkLst>
            <pc:docMk/>
            <pc:sldMk cId="1498158920" sldId="327"/>
            <ac:spMk id="24" creationId="{85286F26-9045-44D3-838E-53360AD4D325}"/>
          </ac:spMkLst>
        </pc:spChg>
        <pc:spChg chg="mod">
          <ac:chgData name="Aleksandra Stefanović" userId="648d25f1-fea7-4803-8746-155d06dc44a5" providerId="ADAL" clId="{CD9658A9-4460-432F-B490-6B85B9896ACB}" dt="2020-04-08T12:33:10.397" v="26250" actId="1076"/>
          <ac:spMkLst>
            <pc:docMk/>
            <pc:sldMk cId="1498158920" sldId="327"/>
            <ac:spMk id="29" creationId="{FCB4DBD6-9F0D-4326-84EF-9E7E5B92A011}"/>
          </ac:spMkLst>
        </pc:spChg>
        <pc:spChg chg="mod">
          <ac:chgData name="Aleksandra Stefanović" userId="648d25f1-fea7-4803-8746-155d06dc44a5" providerId="ADAL" clId="{CD9658A9-4460-432F-B490-6B85B9896ACB}" dt="2020-04-08T12:33:21.247" v="26262" actId="14100"/>
          <ac:spMkLst>
            <pc:docMk/>
            <pc:sldMk cId="1498158920" sldId="327"/>
            <ac:spMk id="31" creationId="{0D375F8E-A227-4B22-BCFE-765671905CC2}"/>
          </ac:spMkLst>
        </pc:spChg>
        <pc:spChg chg="mod">
          <ac:chgData name="Aleksandra Stefanović" userId="648d25f1-fea7-4803-8746-155d06dc44a5" providerId="ADAL" clId="{CD9658A9-4460-432F-B490-6B85B9896ACB}" dt="2020-04-08T12:33:09.981" v="26249" actId="1076"/>
          <ac:spMkLst>
            <pc:docMk/>
            <pc:sldMk cId="1498158920" sldId="327"/>
            <ac:spMk id="35" creationId="{0D375F8E-A227-4B22-BCFE-765671905CC2}"/>
          </ac:spMkLst>
        </pc:spChg>
        <pc:picChg chg="del">
          <ac:chgData name="Aleksandra Stefanović" userId="648d25f1-fea7-4803-8746-155d06dc44a5" providerId="ADAL" clId="{CD9658A9-4460-432F-B490-6B85B9896ACB}" dt="2020-04-08T12:30:18.231" v="26175" actId="478"/>
          <ac:picMkLst>
            <pc:docMk/>
            <pc:sldMk cId="1498158920" sldId="327"/>
            <ac:picMk id="4" creationId="{00000000-0000-0000-0000-000000000000}"/>
          </ac:picMkLst>
        </pc:picChg>
        <pc:picChg chg="mod modCrop">
          <ac:chgData name="Aleksandra Stefanović" userId="648d25f1-fea7-4803-8746-155d06dc44a5" providerId="ADAL" clId="{CD9658A9-4460-432F-B490-6B85B9896ACB}" dt="2020-04-08T12:30:58.058" v="26193" actId="1076"/>
          <ac:picMkLst>
            <pc:docMk/>
            <pc:sldMk cId="1498158920" sldId="327"/>
            <ac:picMk id="6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2:30:33.584" v="26182" actId="1076"/>
          <ac:picMkLst>
            <pc:docMk/>
            <pc:sldMk cId="1498158920" sldId="327"/>
            <ac:picMk id="8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2:33:14.928" v="26258" actId="14100"/>
          <ac:picMkLst>
            <pc:docMk/>
            <pc:sldMk cId="1498158920" sldId="327"/>
            <ac:picMk id="13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2:33:23.056" v="26263" actId="1076"/>
          <ac:picMkLst>
            <pc:docMk/>
            <pc:sldMk cId="1498158920" sldId="327"/>
            <ac:picMk id="14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2:31:57.158" v="26219" actId="14100"/>
          <ac:picMkLst>
            <pc:docMk/>
            <pc:sldMk cId="1498158920" sldId="327"/>
            <ac:picMk id="15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2:31:11.412" v="26199" actId="1076"/>
          <ac:picMkLst>
            <pc:docMk/>
            <pc:sldMk cId="1498158920" sldId="327"/>
            <ac:picMk id="10244" creationId="{97AF1CF6-F52C-432F-994A-9E6F200BECC6}"/>
          </ac:picMkLst>
        </pc:picChg>
        <pc:picChg chg="mod">
          <ac:chgData name="Aleksandra Stefanović" userId="648d25f1-fea7-4803-8746-155d06dc44a5" providerId="ADAL" clId="{CD9658A9-4460-432F-B490-6B85B9896ACB}" dt="2020-04-08T12:31:59.817" v="26221" actId="14100"/>
          <ac:picMkLst>
            <pc:docMk/>
            <pc:sldMk cId="1498158920" sldId="327"/>
            <ac:picMk id="10246" creationId="{C2816CBA-ADA8-4B17-A967-6CE40534ECB1}"/>
          </ac:picMkLst>
        </pc:picChg>
      </pc:sldChg>
      <pc:sldChg chg="delSp modSp setBg">
        <pc:chgData name="Aleksandra Stefanović" userId="648d25f1-fea7-4803-8746-155d06dc44a5" providerId="ADAL" clId="{CD9658A9-4460-432F-B490-6B85B9896ACB}" dt="2020-04-12T11:10:17.263" v="28122" actId="1076"/>
        <pc:sldMkLst>
          <pc:docMk/>
          <pc:sldMk cId="2324941995" sldId="328"/>
        </pc:sldMkLst>
        <pc:spChg chg="mod">
          <ac:chgData name="Aleksandra Stefanović" userId="648d25f1-fea7-4803-8746-155d06dc44a5" providerId="ADAL" clId="{CD9658A9-4460-432F-B490-6B85B9896ACB}" dt="2020-04-08T12:39:11.295" v="26379" actId="14100"/>
          <ac:spMkLst>
            <pc:docMk/>
            <pc:sldMk cId="2324941995" sldId="328"/>
            <ac:spMk id="5" creationId="{3D1F4018-3480-44BC-B326-3D7F4A21BE8F}"/>
          </ac:spMkLst>
        </pc:spChg>
        <pc:spChg chg="mod">
          <ac:chgData name="Aleksandra Stefanović" userId="648d25f1-fea7-4803-8746-155d06dc44a5" providerId="ADAL" clId="{CD9658A9-4460-432F-B490-6B85B9896ACB}" dt="2020-04-08T12:49:17.948" v="26387" actId="20577"/>
          <ac:spMkLst>
            <pc:docMk/>
            <pc:sldMk cId="2324941995" sldId="328"/>
            <ac:spMk id="7" creationId="{A34C550B-6C25-4E55-A079-CAFD79FB3349}"/>
          </ac:spMkLst>
        </pc:spChg>
        <pc:spChg chg="mod">
          <ac:chgData name="Aleksandra Stefanović" userId="648d25f1-fea7-4803-8746-155d06dc44a5" providerId="ADAL" clId="{CD9658A9-4460-432F-B490-6B85B9896ACB}" dt="2020-04-08T12:49:40.786" v="26392" actId="1076"/>
          <ac:spMkLst>
            <pc:docMk/>
            <pc:sldMk cId="2324941995" sldId="328"/>
            <ac:spMk id="18" creationId="{1226C7F0-90FA-4ED2-A73F-2A5E1D4358E2}"/>
          </ac:spMkLst>
        </pc:spChg>
        <pc:spChg chg="mod">
          <ac:chgData name="Aleksandra Stefanović" userId="648d25f1-fea7-4803-8746-155d06dc44a5" providerId="ADAL" clId="{CD9658A9-4460-432F-B490-6B85B9896ACB}" dt="2020-04-08T12:49:44.566" v="26393" actId="14100"/>
          <ac:spMkLst>
            <pc:docMk/>
            <pc:sldMk cId="2324941995" sldId="328"/>
            <ac:spMk id="24" creationId="{85286F26-9045-44D3-838E-53360AD4D325}"/>
          </ac:spMkLst>
        </pc:spChg>
        <pc:spChg chg="mod">
          <ac:chgData name="Aleksandra Stefanović" userId="648d25f1-fea7-4803-8746-155d06dc44a5" providerId="ADAL" clId="{CD9658A9-4460-432F-B490-6B85B9896ACB}" dt="2020-04-08T12:33:52.883" v="26269" actId="14100"/>
          <ac:spMkLst>
            <pc:docMk/>
            <pc:sldMk cId="2324941995" sldId="328"/>
            <ac:spMk id="29" creationId="{FCB4DBD6-9F0D-4326-84EF-9E7E5B92A011}"/>
          </ac:spMkLst>
        </pc:spChg>
        <pc:spChg chg="mod">
          <ac:chgData name="Aleksandra Stefanović" userId="648d25f1-fea7-4803-8746-155d06dc44a5" providerId="ADAL" clId="{CD9658A9-4460-432F-B490-6B85B9896ACB}" dt="2020-04-08T12:33:52.883" v="26269" actId="14100"/>
          <ac:spMkLst>
            <pc:docMk/>
            <pc:sldMk cId="2324941995" sldId="328"/>
            <ac:spMk id="31" creationId="{0D375F8E-A227-4B22-BCFE-765671905CC2}"/>
          </ac:spMkLst>
        </pc:spChg>
        <pc:spChg chg="mod">
          <ac:chgData name="Aleksandra Stefanović" userId="648d25f1-fea7-4803-8746-155d06dc44a5" providerId="ADAL" clId="{CD9658A9-4460-432F-B490-6B85B9896ACB}" dt="2020-04-12T11:10:17.263" v="28122" actId="1076"/>
          <ac:spMkLst>
            <pc:docMk/>
            <pc:sldMk cId="2324941995" sldId="328"/>
            <ac:spMk id="35" creationId="{0D375F8E-A227-4B22-BCFE-765671905CC2}"/>
          </ac:spMkLst>
        </pc:spChg>
        <pc:picChg chg="del">
          <ac:chgData name="Aleksandra Stefanović" userId="648d25f1-fea7-4803-8746-155d06dc44a5" providerId="ADAL" clId="{CD9658A9-4460-432F-B490-6B85B9896ACB}" dt="2020-04-08T12:33:35.231" v="26265" actId="478"/>
          <ac:picMkLst>
            <pc:docMk/>
            <pc:sldMk cId="2324941995" sldId="328"/>
            <ac:picMk id="4" creationId="{00000000-0000-0000-0000-000000000000}"/>
          </ac:picMkLst>
        </pc:picChg>
        <pc:picChg chg="mod modCrop">
          <ac:chgData name="Aleksandra Stefanović" userId="648d25f1-fea7-4803-8746-155d06dc44a5" providerId="ADAL" clId="{CD9658A9-4460-432F-B490-6B85B9896ACB}" dt="2020-04-12T11:10:12.685" v="28121" actId="1076"/>
          <ac:picMkLst>
            <pc:docMk/>
            <pc:sldMk cId="2324941995" sldId="328"/>
            <ac:picMk id="6" creationId="{00000000-0000-0000-0000-000000000000}"/>
          </ac:picMkLst>
        </pc:picChg>
        <pc:picChg chg="mod modCrop">
          <ac:chgData name="Aleksandra Stefanović" userId="648d25f1-fea7-4803-8746-155d06dc44a5" providerId="ADAL" clId="{CD9658A9-4460-432F-B490-6B85B9896ACB}" dt="2020-04-08T12:49:02.423" v="26384" actId="1076"/>
          <ac:picMkLst>
            <pc:docMk/>
            <pc:sldMk cId="2324941995" sldId="328"/>
            <ac:picMk id="8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11T12:18:49.259" v="28114" actId="1076"/>
          <ac:picMkLst>
            <pc:docMk/>
            <pc:sldMk cId="2324941995" sldId="328"/>
            <ac:picMk id="13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2:33:55.947" v="26270" actId="1076"/>
          <ac:picMkLst>
            <pc:docMk/>
            <pc:sldMk cId="2324941995" sldId="328"/>
            <ac:picMk id="14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2:33:55.947" v="26270" actId="1076"/>
          <ac:picMkLst>
            <pc:docMk/>
            <pc:sldMk cId="2324941995" sldId="328"/>
            <ac:picMk id="15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2:49:07.572" v="26385" actId="1076"/>
          <ac:picMkLst>
            <pc:docMk/>
            <pc:sldMk cId="2324941995" sldId="328"/>
            <ac:picMk id="10244" creationId="{97AF1CF6-F52C-432F-994A-9E6F200BECC6}"/>
          </ac:picMkLst>
        </pc:picChg>
        <pc:picChg chg="mod">
          <ac:chgData name="Aleksandra Stefanović" userId="648d25f1-fea7-4803-8746-155d06dc44a5" providerId="ADAL" clId="{CD9658A9-4460-432F-B490-6B85B9896ACB}" dt="2020-04-08T12:38:57.682" v="26374" actId="1076"/>
          <ac:picMkLst>
            <pc:docMk/>
            <pc:sldMk cId="2324941995" sldId="328"/>
            <ac:picMk id="10246" creationId="{C2816CBA-ADA8-4B17-A967-6CE40534ECB1}"/>
          </ac:picMkLst>
        </pc:picChg>
      </pc:sldChg>
      <pc:sldChg chg="del">
        <pc:chgData name="Aleksandra Stefanović" userId="648d25f1-fea7-4803-8746-155d06dc44a5" providerId="ADAL" clId="{CD9658A9-4460-432F-B490-6B85B9896ACB}" dt="2020-04-08T12:54:39.590" v="26470" actId="47"/>
        <pc:sldMkLst>
          <pc:docMk/>
          <pc:sldMk cId="1276401445" sldId="329"/>
        </pc:sldMkLst>
      </pc:sldChg>
      <pc:sldChg chg="modSp add">
        <pc:chgData name="Aleksandra Stefanović" userId="648d25f1-fea7-4803-8746-155d06dc44a5" providerId="ADAL" clId="{CD9658A9-4460-432F-B490-6B85B9896ACB}" dt="2020-04-08T13:01:44.450" v="26559" actId="1076"/>
        <pc:sldMkLst>
          <pc:docMk/>
          <pc:sldMk cId="3155879697" sldId="330"/>
        </pc:sldMkLst>
        <pc:spChg chg="mod">
          <ac:chgData name="Aleksandra Stefanović" userId="648d25f1-fea7-4803-8746-155d06dc44a5" providerId="ADAL" clId="{CD9658A9-4460-432F-B490-6B85B9896ACB}" dt="2020-04-08T13:00:33.610" v="26547" actId="14100"/>
          <ac:spMkLst>
            <pc:docMk/>
            <pc:sldMk cId="3155879697" sldId="330"/>
            <ac:spMk id="14" creationId="{12F1AD24-D336-4799-8E1F-153FF1F979E4}"/>
          </ac:spMkLst>
        </pc:spChg>
        <pc:spChg chg="mod">
          <ac:chgData name="Aleksandra Stefanović" userId="648d25f1-fea7-4803-8746-155d06dc44a5" providerId="ADAL" clId="{CD9658A9-4460-432F-B490-6B85B9896ACB}" dt="2020-04-08T13:00:27.134" v="26545" actId="14100"/>
          <ac:spMkLst>
            <pc:docMk/>
            <pc:sldMk cId="3155879697" sldId="330"/>
            <ac:spMk id="19" creationId="{0CCCB636-E0FB-4B74-AED5-3A6B3AF24AFF}"/>
          </ac:spMkLst>
        </pc:spChg>
        <pc:spChg chg="mod">
          <ac:chgData name="Aleksandra Stefanović" userId="648d25f1-fea7-4803-8746-155d06dc44a5" providerId="ADAL" clId="{CD9658A9-4460-432F-B490-6B85B9896ACB}" dt="2020-04-08T13:00:09.831" v="26540" actId="14100"/>
          <ac:spMkLst>
            <pc:docMk/>
            <pc:sldMk cId="3155879697" sldId="330"/>
            <ac:spMk id="23" creationId="{857ACDFE-405E-4DB8-8612-508085F4B511}"/>
          </ac:spMkLst>
        </pc:spChg>
        <pc:spChg chg="mod">
          <ac:chgData name="Aleksandra Stefanović" userId="648d25f1-fea7-4803-8746-155d06dc44a5" providerId="ADAL" clId="{CD9658A9-4460-432F-B490-6B85B9896ACB}" dt="2020-04-08T12:57:43.798" v="26527" actId="1076"/>
          <ac:spMkLst>
            <pc:docMk/>
            <pc:sldMk cId="3155879697" sldId="330"/>
            <ac:spMk id="25" creationId="{857ACDFE-405E-4DB8-8612-508085F4B511}"/>
          </ac:spMkLst>
        </pc:spChg>
        <pc:spChg chg="mod">
          <ac:chgData name="Aleksandra Stefanović" userId="648d25f1-fea7-4803-8746-155d06dc44a5" providerId="ADAL" clId="{CD9658A9-4460-432F-B490-6B85B9896ACB}" dt="2020-04-08T13:00:06.676" v="26539" actId="14100"/>
          <ac:spMkLst>
            <pc:docMk/>
            <pc:sldMk cId="3155879697" sldId="330"/>
            <ac:spMk id="27" creationId="{857ACDFE-405E-4DB8-8612-508085F4B511}"/>
          </ac:spMkLst>
        </pc:spChg>
        <pc:spChg chg="mod">
          <ac:chgData name="Aleksandra Stefanović" userId="648d25f1-fea7-4803-8746-155d06dc44a5" providerId="ADAL" clId="{CD9658A9-4460-432F-B490-6B85B9896ACB}" dt="2020-04-08T12:57:17.611" v="26519" actId="1076"/>
          <ac:spMkLst>
            <pc:docMk/>
            <pc:sldMk cId="3155879697" sldId="330"/>
            <ac:spMk id="29" creationId="{857ACDFE-405E-4DB8-8612-508085F4B511}"/>
          </ac:spMkLst>
        </pc:spChg>
        <pc:spChg chg="mod">
          <ac:chgData name="Aleksandra Stefanović" userId="648d25f1-fea7-4803-8746-155d06dc44a5" providerId="ADAL" clId="{CD9658A9-4460-432F-B490-6B85B9896ACB}" dt="2020-04-08T13:01:37.567" v="26557" actId="1076"/>
          <ac:spMkLst>
            <pc:docMk/>
            <pc:sldMk cId="3155879697" sldId="330"/>
            <ac:spMk id="31" creationId="{857ACDFE-405E-4DB8-8612-508085F4B511}"/>
          </ac:spMkLst>
        </pc:spChg>
        <pc:picChg chg="mod">
          <ac:chgData name="Aleksandra Stefanović" userId="648d25f1-fea7-4803-8746-155d06dc44a5" providerId="ADAL" clId="{CD9658A9-4460-432F-B490-6B85B9896ACB}" dt="2020-04-08T12:57:24.333" v="26522" actId="1076"/>
          <ac:picMkLst>
            <pc:docMk/>
            <pc:sldMk cId="3155879697" sldId="330"/>
            <ac:picMk id="4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00:13.812" v="26541" actId="14100"/>
          <ac:picMkLst>
            <pc:docMk/>
            <pc:sldMk cId="3155879697" sldId="330"/>
            <ac:picMk id="5" creationId="{00000000-0000-0000-0000-000000000000}"/>
          </ac:picMkLst>
        </pc:picChg>
        <pc:picChg chg="mod modCrop">
          <ac:chgData name="Aleksandra Stefanović" userId="648d25f1-fea7-4803-8746-155d06dc44a5" providerId="ADAL" clId="{CD9658A9-4460-432F-B490-6B85B9896ACB}" dt="2020-04-08T13:00:00.905" v="26536" actId="1076"/>
          <ac:picMkLst>
            <pc:docMk/>
            <pc:sldMk cId="3155879697" sldId="330"/>
            <ac:picMk id="6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00:16.051" v="26542" actId="14100"/>
          <ac:picMkLst>
            <pc:docMk/>
            <pc:sldMk cId="3155879697" sldId="330"/>
            <ac:picMk id="7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01:44.450" v="26559" actId="1076"/>
          <ac:picMkLst>
            <pc:docMk/>
            <pc:sldMk cId="3155879697" sldId="330"/>
            <ac:picMk id="8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2:57:09.042" v="26515" actId="1076"/>
          <ac:picMkLst>
            <pc:docMk/>
            <pc:sldMk cId="3155879697" sldId="330"/>
            <ac:picMk id="12290" creationId="{DF54F10B-8E05-443A-90BC-665341239B98}"/>
          </ac:picMkLst>
        </pc:picChg>
      </pc:sldChg>
      <pc:sldChg chg="modSp">
        <pc:chgData name="Aleksandra Stefanović" userId="648d25f1-fea7-4803-8746-155d06dc44a5" providerId="ADAL" clId="{CD9658A9-4460-432F-B490-6B85B9896ACB}" dt="2020-04-08T13:08:35.495" v="26686" actId="14100"/>
        <pc:sldMkLst>
          <pc:docMk/>
          <pc:sldMk cId="2156395672" sldId="331"/>
        </pc:sldMkLst>
        <pc:spChg chg="mod">
          <ac:chgData name="Aleksandra Stefanović" userId="648d25f1-fea7-4803-8746-155d06dc44a5" providerId="ADAL" clId="{CD9658A9-4460-432F-B490-6B85B9896ACB}" dt="2020-04-08T13:05:04.591" v="26623" actId="14100"/>
          <ac:spMkLst>
            <pc:docMk/>
            <pc:sldMk cId="2156395672" sldId="331"/>
            <ac:spMk id="19" creationId="{C097EEF7-FA4D-4369-8505-01CEC3E99AE3}"/>
          </ac:spMkLst>
        </pc:spChg>
        <pc:spChg chg="mod">
          <ac:chgData name="Aleksandra Stefanović" userId="648d25f1-fea7-4803-8746-155d06dc44a5" providerId="ADAL" clId="{CD9658A9-4460-432F-B490-6B85B9896ACB}" dt="2020-04-08T13:07:36.094" v="26677" actId="1076"/>
          <ac:spMkLst>
            <pc:docMk/>
            <pc:sldMk cId="2156395672" sldId="331"/>
            <ac:spMk id="30" creationId="{846FCCC3-BFF0-4F1C-9228-2999AAECF09A}"/>
          </ac:spMkLst>
        </pc:spChg>
        <pc:spChg chg="mod">
          <ac:chgData name="Aleksandra Stefanović" userId="648d25f1-fea7-4803-8746-155d06dc44a5" providerId="ADAL" clId="{CD9658A9-4460-432F-B490-6B85B9896ACB}" dt="2020-04-08T13:04:56.221" v="26620" actId="1076"/>
          <ac:spMkLst>
            <pc:docMk/>
            <pc:sldMk cId="2156395672" sldId="331"/>
            <ac:spMk id="32" creationId="{D331AE88-1B92-42E7-9339-B8F564380623}"/>
          </ac:spMkLst>
        </pc:spChg>
        <pc:spChg chg="mod">
          <ac:chgData name="Aleksandra Stefanović" userId="648d25f1-fea7-4803-8746-155d06dc44a5" providerId="ADAL" clId="{CD9658A9-4460-432F-B490-6B85B9896ACB}" dt="2020-04-08T13:05:17.767" v="26627" actId="14100"/>
          <ac:spMkLst>
            <pc:docMk/>
            <pc:sldMk cId="2156395672" sldId="331"/>
            <ac:spMk id="33" creationId="{31189823-4D54-440C-AA84-B8ECADD2D876}"/>
          </ac:spMkLst>
        </pc:spChg>
        <pc:spChg chg="mod">
          <ac:chgData name="Aleksandra Stefanović" userId="648d25f1-fea7-4803-8746-155d06dc44a5" providerId="ADAL" clId="{CD9658A9-4460-432F-B490-6B85B9896ACB}" dt="2020-04-08T13:04:58.875" v="26621" actId="1076"/>
          <ac:spMkLst>
            <pc:docMk/>
            <pc:sldMk cId="2156395672" sldId="331"/>
            <ac:spMk id="34" creationId="{885F71CB-6C38-451D-8BBC-95B4AB82B087}"/>
          </ac:spMkLst>
        </pc:spChg>
        <pc:spChg chg="mod">
          <ac:chgData name="Aleksandra Stefanović" userId="648d25f1-fea7-4803-8746-155d06dc44a5" providerId="ADAL" clId="{CD9658A9-4460-432F-B490-6B85B9896ACB}" dt="2020-04-08T13:05:33.132" v="26632" actId="1076"/>
          <ac:spMkLst>
            <pc:docMk/>
            <pc:sldMk cId="2156395672" sldId="331"/>
            <ac:spMk id="35" creationId="{846FCCC3-BFF0-4F1C-9228-2999AAECF09A}"/>
          </ac:spMkLst>
        </pc:spChg>
        <pc:spChg chg="mod">
          <ac:chgData name="Aleksandra Stefanović" userId="648d25f1-fea7-4803-8746-155d06dc44a5" providerId="ADAL" clId="{CD9658A9-4460-432F-B490-6B85B9896ACB}" dt="2020-04-08T13:05:10.580" v="26624" actId="1076"/>
          <ac:spMkLst>
            <pc:docMk/>
            <pc:sldMk cId="2156395672" sldId="331"/>
            <ac:spMk id="37" creationId="{BC44268A-5931-43A1-A7EA-8051BB9000E7}"/>
          </ac:spMkLst>
        </pc:spChg>
        <pc:spChg chg="mod">
          <ac:chgData name="Aleksandra Stefanović" userId="648d25f1-fea7-4803-8746-155d06dc44a5" providerId="ADAL" clId="{CD9658A9-4460-432F-B490-6B85B9896ACB}" dt="2020-04-08T13:08:01.713" v="26684" actId="14100"/>
          <ac:spMkLst>
            <pc:docMk/>
            <pc:sldMk cId="2156395672" sldId="331"/>
            <ac:spMk id="41" creationId="{1FDF4CCD-F2BD-4EB3-A5C2-77D2A68506CF}"/>
          </ac:spMkLst>
        </pc:spChg>
        <pc:spChg chg="mod">
          <ac:chgData name="Aleksandra Stefanović" userId="648d25f1-fea7-4803-8746-155d06dc44a5" providerId="ADAL" clId="{CD9658A9-4460-432F-B490-6B85B9896ACB}" dt="2020-04-08T13:08:35.495" v="26686" actId="14100"/>
          <ac:spMkLst>
            <pc:docMk/>
            <pc:sldMk cId="2156395672" sldId="331"/>
            <ac:spMk id="42" creationId="{459AD9A4-4B0A-4D03-BE57-9177E1A6DBA5}"/>
          </ac:spMkLst>
        </pc:spChg>
        <pc:spChg chg="mod">
          <ac:chgData name="Aleksandra Stefanović" userId="648d25f1-fea7-4803-8746-155d06dc44a5" providerId="ADAL" clId="{CD9658A9-4460-432F-B490-6B85B9896ACB}" dt="2020-04-08T13:06:10.746" v="26644" actId="14100"/>
          <ac:spMkLst>
            <pc:docMk/>
            <pc:sldMk cId="2156395672" sldId="331"/>
            <ac:spMk id="43" creationId="{46EF4228-88BC-4F0A-9A65-9D85AE17677D}"/>
          </ac:spMkLst>
        </pc:spChg>
        <pc:picChg chg="mod">
          <ac:chgData name="Aleksandra Stefanović" userId="648d25f1-fea7-4803-8746-155d06dc44a5" providerId="ADAL" clId="{CD9658A9-4460-432F-B490-6B85B9896ACB}" dt="2020-04-08T13:03:34.070" v="26586" actId="1076"/>
          <ac:picMkLst>
            <pc:docMk/>
            <pc:sldMk cId="2156395672" sldId="331"/>
            <ac:picMk id="2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03:15.666" v="26580" actId="1076"/>
          <ac:picMkLst>
            <pc:docMk/>
            <pc:sldMk cId="2156395672" sldId="331"/>
            <ac:picMk id="3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05:23.885" v="26630" actId="1076"/>
          <ac:picMkLst>
            <pc:docMk/>
            <pc:sldMk cId="2156395672" sldId="331"/>
            <ac:picMk id="4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07:50.896" v="26681" actId="1076"/>
          <ac:picMkLst>
            <pc:docMk/>
            <pc:sldMk cId="2156395672" sldId="331"/>
            <ac:picMk id="5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04:53.578" v="26619" actId="1076"/>
          <ac:picMkLst>
            <pc:docMk/>
            <pc:sldMk cId="2156395672" sldId="331"/>
            <ac:picMk id="7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07:43.355" v="26679" actId="1076"/>
          <ac:picMkLst>
            <pc:docMk/>
            <pc:sldMk cId="2156395672" sldId="331"/>
            <ac:picMk id="8" creationId="{00000000-0000-0000-0000-000000000000}"/>
          </ac:picMkLst>
        </pc:picChg>
        <pc:picChg chg="mod modCrop">
          <ac:chgData name="Aleksandra Stefanović" userId="648d25f1-fea7-4803-8746-155d06dc44a5" providerId="ADAL" clId="{CD9658A9-4460-432F-B490-6B85B9896ACB}" dt="2020-04-08T13:07:57.900" v="26682" actId="1076"/>
          <ac:picMkLst>
            <pc:docMk/>
            <pc:sldMk cId="2156395672" sldId="331"/>
            <ac:picMk id="9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07:49.052" v="26680" actId="1076"/>
          <ac:picMkLst>
            <pc:docMk/>
            <pc:sldMk cId="2156395672" sldId="331"/>
            <ac:picMk id="10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06:13.776" v="26645" actId="1076"/>
          <ac:picMkLst>
            <pc:docMk/>
            <pc:sldMk cId="2156395672" sldId="331"/>
            <ac:picMk id="11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03:31.208" v="26585" actId="14100"/>
          <ac:picMkLst>
            <pc:docMk/>
            <pc:sldMk cId="2156395672" sldId="331"/>
            <ac:picMk id="12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03:01.943" v="26574" actId="1076"/>
          <ac:picMkLst>
            <pc:docMk/>
            <pc:sldMk cId="2156395672" sldId="331"/>
            <ac:picMk id="1026" creationId="{00000000-0000-0000-0000-000000000000}"/>
          </ac:picMkLst>
        </pc:picChg>
      </pc:sldChg>
      <pc:sldChg chg="delSp modSp">
        <pc:chgData name="Aleksandra Stefanović" userId="648d25f1-fea7-4803-8746-155d06dc44a5" providerId="ADAL" clId="{CD9658A9-4460-432F-B490-6B85B9896ACB}" dt="2020-04-08T13:15:51.038" v="26719" actId="1076"/>
        <pc:sldMkLst>
          <pc:docMk/>
          <pc:sldMk cId="460929181" sldId="332"/>
        </pc:sldMkLst>
        <pc:spChg chg="mod">
          <ac:chgData name="Aleksandra Stefanović" userId="648d25f1-fea7-4803-8746-155d06dc44a5" providerId="ADAL" clId="{CD9658A9-4460-432F-B490-6B85B9896ACB}" dt="2020-04-08T13:08:55.825" v="26691" actId="1076"/>
          <ac:spMkLst>
            <pc:docMk/>
            <pc:sldMk cId="460929181" sldId="332"/>
            <ac:spMk id="14" creationId="{9FE73275-A861-4765-8519-A0A9EF1A5F0B}"/>
          </ac:spMkLst>
        </pc:spChg>
        <pc:spChg chg="mod">
          <ac:chgData name="Aleksandra Stefanović" userId="648d25f1-fea7-4803-8746-155d06dc44a5" providerId="ADAL" clId="{CD9658A9-4460-432F-B490-6B85B9896ACB}" dt="2020-04-08T13:08:58.465" v="26692" actId="1076"/>
          <ac:spMkLst>
            <pc:docMk/>
            <pc:sldMk cId="460929181" sldId="332"/>
            <ac:spMk id="16" creationId="{825C4C5A-CAC9-494E-8FB8-7F5C34F824B1}"/>
          </ac:spMkLst>
        </pc:spChg>
        <pc:spChg chg="mod">
          <ac:chgData name="Aleksandra Stefanović" userId="648d25f1-fea7-4803-8746-155d06dc44a5" providerId="ADAL" clId="{CD9658A9-4460-432F-B490-6B85B9896ACB}" dt="2020-04-08T13:15:33.988" v="26711" actId="1076"/>
          <ac:spMkLst>
            <pc:docMk/>
            <pc:sldMk cId="460929181" sldId="332"/>
            <ac:spMk id="17" creationId="{EC3BB3A9-F22E-4601-841B-C788E051A70D}"/>
          </ac:spMkLst>
        </pc:spChg>
        <pc:spChg chg="mod">
          <ac:chgData name="Aleksandra Stefanović" userId="648d25f1-fea7-4803-8746-155d06dc44a5" providerId="ADAL" clId="{CD9658A9-4460-432F-B490-6B85B9896ACB}" dt="2020-04-08T13:15:21.769" v="26707" actId="14100"/>
          <ac:spMkLst>
            <pc:docMk/>
            <pc:sldMk cId="460929181" sldId="332"/>
            <ac:spMk id="18" creationId="{302558E4-FDA0-4A0D-BEAA-B8AEFED0BAE5}"/>
          </ac:spMkLst>
        </pc:spChg>
        <pc:spChg chg="mod">
          <ac:chgData name="Aleksandra Stefanović" userId="648d25f1-fea7-4803-8746-155d06dc44a5" providerId="ADAL" clId="{CD9658A9-4460-432F-B490-6B85B9896ACB}" dt="2020-04-08T13:09:29.412" v="26702" actId="1076"/>
          <ac:spMkLst>
            <pc:docMk/>
            <pc:sldMk cId="460929181" sldId="332"/>
            <ac:spMk id="22" creationId="{DECDAE60-8360-4C62-BAD6-512EBA0C4A40}"/>
          </ac:spMkLst>
        </pc:spChg>
        <pc:spChg chg="mod">
          <ac:chgData name="Aleksandra Stefanović" userId="648d25f1-fea7-4803-8746-155d06dc44a5" providerId="ADAL" clId="{CD9658A9-4460-432F-B490-6B85B9896ACB}" dt="2020-04-08T13:15:43.588" v="26716" actId="14100"/>
          <ac:spMkLst>
            <pc:docMk/>
            <pc:sldMk cId="460929181" sldId="332"/>
            <ac:spMk id="39" creationId="{216878D9-A036-4D68-8C33-B5D49E3A5B59}"/>
          </ac:spMkLst>
        </pc:spChg>
        <pc:spChg chg="mod">
          <ac:chgData name="Aleksandra Stefanović" userId="648d25f1-fea7-4803-8746-155d06dc44a5" providerId="ADAL" clId="{CD9658A9-4460-432F-B490-6B85B9896ACB}" dt="2020-04-08T13:15:51.038" v="26719" actId="1076"/>
          <ac:spMkLst>
            <pc:docMk/>
            <pc:sldMk cId="460929181" sldId="332"/>
            <ac:spMk id="44" creationId="{891DAF86-66A0-45D8-ACD0-0BAD61A08565}"/>
          </ac:spMkLst>
        </pc:spChg>
        <pc:grpChg chg="mod">
          <ac:chgData name="Aleksandra Stefanović" userId="648d25f1-fea7-4803-8746-155d06dc44a5" providerId="ADAL" clId="{CD9658A9-4460-432F-B490-6B85B9896ACB}" dt="2020-04-08T13:15:40.345" v="26714" actId="1076"/>
          <ac:grpSpMkLst>
            <pc:docMk/>
            <pc:sldMk cId="460929181" sldId="332"/>
            <ac:grpSpMk id="28" creationId="{00000000-0000-0000-0000-000000000000}"/>
          </ac:grpSpMkLst>
        </pc:grpChg>
        <pc:grpChg chg="mod">
          <ac:chgData name="Aleksandra Stefanović" userId="648d25f1-fea7-4803-8746-155d06dc44a5" providerId="ADAL" clId="{CD9658A9-4460-432F-B490-6B85B9896ACB}" dt="2020-04-08T13:15:47.946" v="26718" actId="1076"/>
          <ac:grpSpMkLst>
            <pc:docMk/>
            <pc:sldMk cId="460929181" sldId="332"/>
            <ac:grpSpMk id="32" creationId="{00000000-0000-0000-0000-000000000000}"/>
          </ac:grpSpMkLst>
        </pc:grpChg>
        <pc:picChg chg="mod">
          <ac:chgData name="Aleksandra Stefanović" userId="648d25f1-fea7-4803-8746-155d06dc44a5" providerId="ADAL" clId="{CD9658A9-4460-432F-B490-6B85B9896ACB}" dt="2020-04-08T13:08:50.916" v="26689" actId="1076"/>
          <ac:picMkLst>
            <pc:docMk/>
            <pc:sldMk cId="460929181" sldId="332"/>
            <ac:picMk id="6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08:52.715" v="26690" actId="1076"/>
          <ac:picMkLst>
            <pc:docMk/>
            <pc:sldMk cId="460929181" sldId="332"/>
            <ac:picMk id="7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09:27.042" v="26701" actId="1076"/>
          <ac:picMkLst>
            <pc:docMk/>
            <pc:sldMk cId="460929181" sldId="332"/>
            <ac:picMk id="15" creationId="{00000000-0000-0000-0000-000000000000}"/>
          </ac:picMkLst>
        </pc:picChg>
        <pc:picChg chg="del">
          <ac:chgData name="Aleksandra Stefanović" userId="648d25f1-fea7-4803-8746-155d06dc44a5" providerId="ADAL" clId="{CD9658A9-4460-432F-B490-6B85B9896ACB}" dt="2020-04-08T13:08:46.759" v="26687" actId="478"/>
          <ac:picMkLst>
            <pc:docMk/>
            <pc:sldMk cId="460929181" sldId="332"/>
            <ac:picMk id="33" creationId="{00000000-0000-0000-0000-000000000000}"/>
          </ac:picMkLst>
        </pc:picChg>
      </pc:sldChg>
      <pc:sldChg chg="delSp modSp">
        <pc:chgData name="Aleksandra Stefanović" userId="648d25f1-fea7-4803-8746-155d06dc44a5" providerId="ADAL" clId="{CD9658A9-4460-432F-B490-6B85B9896ACB}" dt="2020-04-08T13:19:20.852" v="26803" actId="1076"/>
        <pc:sldMkLst>
          <pc:docMk/>
          <pc:sldMk cId="3328610498" sldId="333"/>
        </pc:sldMkLst>
        <pc:spChg chg="mod">
          <ac:chgData name="Aleksandra Stefanović" userId="648d25f1-fea7-4803-8746-155d06dc44a5" providerId="ADAL" clId="{CD9658A9-4460-432F-B490-6B85B9896ACB}" dt="2020-04-08T13:16:34.323" v="26733" actId="1076"/>
          <ac:spMkLst>
            <pc:docMk/>
            <pc:sldMk cId="3328610498" sldId="333"/>
            <ac:spMk id="17" creationId="{49ADE617-1DC6-4494-83E3-96AE5177ECA5}"/>
          </ac:spMkLst>
        </pc:spChg>
        <pc:spChg chg="mod">
          <ac:chgData name="Aleksandra Stefanović" userId="648d25f1-fea7-4803-8746-155d06dc44a5" providerId="ADAL" clId="{CD9658A9-4460-432F-B490-6B85B9896ACB}" dt="2020-04-08T13:19:02.821" v="26795" actId="1076"/>
          <ac:spMkLst>
            <pc:docMk/>
            <pc:sldMk cId="3328610498" sldId="333"/>
            <ac:spMk id="19" creationId="{E5E1790B-056A-4814-AD02-0AFE273B2813}"/>
          </ac:spMkLst>
        </pc:spChg>
        <pc:spChg chg="mod">
          <ac:chgData name="Aleksandra Stefanović" userId="648d25f1-fea7-4803-8746-155d06dc44a5" providerId="ADAL" clId="{CD9658A9-4460-432F-B490-6B85B9896ACB}" dt="2020-04-08T13:17:08.580" v="26748" actId="1076"/>
          <ac:spMkLst>
            <pc:docMk/>
            <pc:sldMk cId="3328610498" sldId="333"/>
            <ac:spMk id="20" creationId="{6A2A2B3B-3D95-4236-B034-6C26944B4E0D}"/>
          </ac:spMkLst>
        </pc:spChg>
        <pc:spChg chg="mod">
          <ac:chgData name="Aleksandra Stefanović" userId="648d25f1-fea7-4803-8746-155d06dc44a5" providerId="ADAL" clId="{CD9658A9-4460-432F-B490-6B85B9896ACB}" dt="2020-04-08T13:16:57.543" v="26743" actId="1076"/>
          <ac:spMkLst>
            <pc:docMk/>
            <pc:sldMk cId="3328610498" sldId="333"/>
            <ac:spMk id="21" creationId="{B4DABEA0-9E1D-4AFD-BD64-92DA580F1DD3}"/>
          </ac:spMkLst>
        </pc:spChg>
        <pc:spChg chg="mod">
          <ac:chgData name="Aleksandra Stefanović" userId="648d25f1-fea7-4803-8746-155d06dc44a5" providerId="ADAL" clId="{CD9658A9-4460-432F-B490-6B85B9896ACB}" dt="2020-04-08T13:17:29.550" v="26753" actId="14100"/>
          <ac:spMkLst>
            <pc:docMk/>
            <pc:sldMk cId="3328610498" sldId="333"/>
            <ac:spMk id="24" creationId="{B4DABEA0-9E1D-4AFD-BD64-92DA580F1DD3}"/>
          </ac:spMkLst>
        </pc:spChg>
        <pc:spChg chg="mod">
          <ac:chgData name="Aleksandra Stefanović" userId="648d25f1-fea7-4803-8746-155d06dc44a5" providerId="ADAL" clId="{CD9658A9-4460-432F-B490-6B85B9896ACB}" dt="2020-04-08T13:18:16.592" v="26772" actId="14100"/>
          <ac:spMkLst>
            <pc:docMk/>
            <pc:sldMk cId="3328610498" sldId="333"/>
            <ac:spMk id="25" creationId="{E5E1790B-056A-4814-AD02-0AFE273B2813}"/>
          </ac:spMkLst>
        </pc:spChg>
        <pc:spChg chg="mod">
          <ac:chgData name="Aleksandra Stefanović" userId="648d25f1-fea7-4803-8746-155d06dc44a5" providerId="ADAL" clId="{CD9658A9-4460-432F-B490-6B85B9896ACB}" dt="2020-04-08T13:17:53.605" v="26762" actId="1076"/>
          <ac:spMkLst>
            <pc:docMk/>
            <pc:sldMk cId="3328610498" sldId="333"/>
            <ac:spMk id="26" creationId="{D51A302D-5336-45DC-9A1B-C2C29F93FFE1}"/>
          </ac:spMkLst>
        </pc:spChg>
        <pc:spChg chg="mod">
          <ac:chgData name="Aleksandra Stefanović" userId="648d25f1-fea7-4803-8746-155d06dc44a5" providerId="ADAL" clId="{CD9658A9-4460-432F-B490-6B85B9896ACB}" dt="2020-04-08T13:17:58.345" v="26764" actId="1076"/>
          <ac:spMkLst>
            <pc:docMk/>
            <pc:sldMk cId="3328610498" sldId="333"/>
            <ac:spMk id="27" creationId="{E5E1790B-056A-4814-AD02-0AFE273B2813}"/>
          </ac:spMkLst>
        </pc:spChg>
        <pc:picChg chg="mod">
          <ac:chgData name="Aleksandra Stefanović" userId="648d25f1-fea7-4803-8746-155d06dc44a5" providerId="ADAL" clId="{CD9658A9-4460-432F-B490-6B85B9896ACB}" dt="2020-04-08T13:17:36.757" v="26757" actId="14100"/>
          <ac:picMkLst>
            <pc:docMk/>
            <pc:sldMk cId="3328610498" sldId="333"/>
            <ac:picMk id="3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17:31.842" v="26754" actId="1076"/>
          <ac:picMkLst>
            <pc:docMk/>
            <pc:sldMk cId="3328610498" sldId="333"/>
            <ac:picMk id="4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16:55.134" v="26742" actId="14100"/>
          <ac:picMkLst>
            <pc:docMk/>
            <pc:sldMk cId="3328610498" sldId="333"/>
            <ac:picMk id="5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16:35.858" v="26734" actId="1076"/>
          <ac:picMkLst>
            <pc:docMk/>
            <pc:sldMk cId="3328610498" sldId="333"/>
            <ac:picMk id="7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18:58.487" v="26794" actId="1076"/>
          <ac:picMkLst>
            <pc:docMk/>
            <pc:sldMk cId="3328610498" sldId="333"/>
            <ac:picMk id="8" creationId="{00000000-0000-0000-0000-000000000000}"/>
          </ac:picMkLst>
        </pc:picChg>
        <pc:picChg chg="mod modCrop">
          <ac:chgData name="Aleksandra Stefanović" userId="648d25f1-fea7-4803-8746-155d06dc44a5" providerId="ADAL" clId="{CD9658A9-4460-432F-B490-6B85B9896ACB}" dt="2020-04-08T13:19:06.848" v="26798" actId="1076"/>
          <ac:picMkLst>
            <pc:docMk/>
            <pc:sldMk cId="3328610498" sldId="333"/>
            <ac:picMk id="9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19:20.852" v="26803" actId="1076"/>
          <ac:picMkLst>
            <pc:docMk/>
            <pc:sldMk cId="3328610498" sldId="333"/>
            <ac:picMk id="10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19:14.802" v="26801" actId="1076"/>
          <ac:picMkLst>
            <pc:docMk/>
            <pc:sldMk cId="3328610498" sldId="333"/>
            <ac:picMk id="11" creationId="{00000000-0000-0000-0000-000000000000}"/>
          </ac:picMkLst>
        </pc:picChg>
        <pc:picChg chg="del">
          <ac:chgData name="Aleksandra Stefanović" userId="648d25f1-fea7-4803-8746-155d06dc44a5" providerId="ADAL" clId="{CD9658A9-4460-432F-B490-6B85B9896ACB}" dt="2020-04-08T13:15:55.952" v="26720" actId="478"/>
          <ac:picMkLst>
            <pc:docMk/>
            <pc:sldMk cId="3328610498" sldId="333"/>
            <ac:picMk id="12" creationId="{00000000-0000-0000-0000-000000000000}"/>
          </ac:picMkLst>
        </pc:picChg>
      </pc:sldChg>
      <pc:sldChg chg="modSp">
        <pc:chgData name="Aleksandra Stefanović" userId="648d25f1-fea7-4803-8746-155d06dc44a5" providerId="ADAL" clId="{CD9658A9-4460-432F-B490-6B85B9896ACB}" dt="2020-04-08T13:23:16.620" v="26892" actId="1076"/>
        <pc:sldMkLst>
          <pc:docMk/>
          <pc:sldMk cId="2662238391" sldId="334"/>
        </pc:sldMkLst>
        <pc:spChg chg="mod">
          <ac:chgData name="Aleksandra Stefanović" userId="648d25f1-fea7-4803-8746-155d06dc44a5" providerId="ADAL" clId="{CD9658A9-4460-432F-B490-6B85B9896ACB}" dt="2020-04-08T13:23:10.687" v="26888" actId="1076"/>
          <ac:spMkLst>
            <pc:docMk/>
            <pc:sldMk cId="2662238391" sldId="334"/>
            <ac:spMk id="15" creationId="{FFE4790B-F0F0-4B28-9059-2840F2856419}"/>
          </ac:spMkLst>
        </pc:spChg>
        <pc:spChg chg="mod">
          <ac:chgData name="Aleksandra Stefanović" userId="648d25f1-fea7-4803-8746-155d06dc44a5" providerId="ADAL" clId="{CD9658A9-4460-432F-B490-6B85B9896ACB}" dt="2020-04-08T13:20:52.177" v="26822" actId="14100"/>
          <ac:spMkLst>
            <pc:docMk/>
            <pc:sldMk cId="2662238391" sldId="334"/>
            <ac:spMk id="16" creationId="{A00C172B-DE09-46B4-9FC5-8BD1D6254F06}"/>
          </ac:spMkLst>
        </pc:spChg>
        <pc:spChg chg="mod">
          <ac:chgData name="Aleksandra Stefanović" userId="648d25f1-fea7-4803-8746-155d06dc44a5" providerId="ADAL" clId="{CD9658A9-4460-432F-B490-6B85B9896ACB}" dt="2020-04-08T13:21:08.427" v="26829" actId="1076"/>
          <ac:spMkLst>
            <pc:docMk/>
            <pc:sldMk cId="2662238391" sldId="334"/>
            <ac:spMk id="17" creationId="{CD813AB7-08F6-463E-865F-9BA4BAA34A39}"/>
          </ac:spMkLst>
        </pc:spChg>
        <pc:spChg chg="mod">
          <ac:chgData name="Aleksandra Stefanović" userId="648d25f1-fea7-4803-8746-155d06dc44a5" providerId="ADAL" clId="{CD9658A9-4460-432F-B490-6B85B9896ACB}" dt="2020-04-08T13:23:13.179" v="26889" actId="1076"/>
          <ac:spMkLst>
            <pc:docMk/>
            <pc:sldMk cId="2662238391" sldId="334"/>
            <ac:spMk id="18" creationId="{92FEAA7C-033E-47EF-9E4E-A6E611829582}"/>
          </ac:spMkLst>
        </pc:spChg>
        <pc:spChg chg="mod">
          <ac:chgData name="Aleksandra Stefanović" userId="648d25f1-fea7-4803-8746-155d06dc44a5" providerId="ADAL" clId="{CD9658A9-4460-432F-B490-6B85B9896ACB}" dt="2020-04-08T13:23:02.169" v="26883" actId="1076"/>
          <ac:spMkLst>
            <pc:docMk/>
            <pc:sldMk cId="2662238391" sldId="334"/>
            <ac:spMk id="19" creationId="{3E64B428-CEFA-40D0-98BC-37B0F67E02CD}"/>
          </ac:spMkLst>
        </pc:spChg>
        <pc:spChg chg="mod">
          <ac:chgData name="Aleksandra Stefanović" userId="648d25f1-fea7-4803-8746-155d06dc44a5" providerId="ADAL" clId="{CD9658A9-4460-432F-B490-6B85B9896ACB}" dt="2020-04-08T13:21:24.984" v="26836" actId="1076"/>
          <ac:spMkLst>
            <pc:docMk/>
            <pc:sldMk cId="2662238391" sldId="334"/>
            <ac:spMk id="20" creationId="{7AADF951-7536-424F-BCB6-1C100664144E}"/>
          </ac:spMkLst>
        </pc:spChg>
        <pc:spChg chg="mod">
          <ac:chgData name="Aleksandra Stefanović" userId="648d25f1-fea7-4803-8746-155d06dc44a5" providerId="ADAL" clId="{CD9658A9-4460-432F-B490-6B85B9896ACB}" dt="2020-04-08T13:22:00.539" v="26856" actId="1076"/>
          <ac:spMkLst>
            <pc:docMk/>
            <pc:sldMk cId="2662238391" sldId="334"/>
            <ac:spMk id="21" creationId="{37530F91-36B3-4CC2-AB8E-E18940CA88F0}"/>
          </ac:spMkLst>
        </pc:spChg>
        <pc:spChg chg="mod">
          <ac:chgData name="Aleksandra Stefanović" userId="648d25f1-fea7-4803-8746-155d06dc44a5" providerId="ADAL" clId="{CD9658A9-4460-432F-B490-6B85B9896ACB}" dt="2020-04-08T13:20:29.249" v="26809" actId="1076"/>
          <ac:spMkLst>
            <pc:docMk/>
            <pc:sldMk cId="2662238391" sldId="334"/>
            <ac:spMk id="22" creationId="{39FA19DA-9FB5-4BF1-899E-55558FF42FF1}"/>
          </ac:spMkLst>
        </pc:spChg>
        <pc:spChg chg="mod">
          <ac:chgData name="Aleksandra Stefanović" userId="648d25f1-fea7-4803-8746-155d06dc44a5" providerId="ADAL" clId="{CD9658A9-4460-432F-B490-6B85B9896ACB}" dt="2020-04-08T13:21:42.864" v="26846" actId="1076"/>
          <ac:spMkLst>
            <pc:docMk/>
            <pc:sldMk cId="2662238391" sldId="334"/>
            <ac:spMk id="30" creationId="{7AADF951-7536-424F-BCB6-1C100664144E}"/>
          </ac:spMkLst>
        </pc:spChg>
        <pc:picChg chg="mod">
          <ac:chgData name="Aleksandra Stefanović" userId="648d25f1-fea7-4803-8746-155d06dc44a5" providerId="ADAL" clId="{CD9658A9-4460-432F-B490-6B85B9896ACB}" dt="2020-04-08T13:21:01.343" v="26826" actId="1076"/>
          <ac:picMkLst>
            <pc:docMk/>
            <pc:sldMk cId="2662238391" sldId="334"/>
            <ac:picMk id="4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20:57.287" v="26824" actId="1076"/>
          <ac:picMkLst>
            <pc:docMk/>
            <pc:sldMk cId="2662238391" sldId="334"/>
            <ac:picMk id="5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21:05.154" v="26828" actId="1076"/>
          <ac:picMkLst>
            <pc:docMk/>
            <pc:sldMk cId="2662238391" sldId="334"/>
            <ac:picMk id="6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23:06.159" v="26886" actId="1076"/>
          <ac:picMkLst>
            <pc:docMk/>
            <pc:sldMk cId="2662238391" sldId="334"/>
            <ac:picMk id="7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23:16.620" v="26892" actId="1076"/>
          <ac:picMkLst>
            <pc:docMk/>
            <pc:sldMk cId="2662238391" sldId="334"/>
            <ac:picMk id="8" creationId="{00000000-0000-0000-0000-000000000000}"/>
          </ac:picMkLst>
        </pc:picChg>
        <pc:picChg chg="mod modCrop">
          <ac:chgData name="Aleksandra Stefanović" userId="648d25f1-fea7-4803-8746-155d06dc44a5" providerId="ADAL" clId="{CD9658A9-4460-432F-B490-6B85B9896ACB}" dt="2020-04-08T13:22:55.575" v="26880" actId="1076"/>
          <ac:picMkLst>
            <pc:docMk/>
            <pc:sldMk cId="2662238391" sldId="334"/>
            <ac:picMk id="10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22:01.843" v="26857" actId="1076"/>
          <ac:picMkLst>
            <pc:docMk/>
            <pc:sldMk cId="2662238391" sldId="334"/>
            <ac:picMk id="11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21:32.353" v="26841" actId="1076"/>
          <ac:picMkLst>
            <pc:docMk/>
            <pc:sldMk cId="2662238391" sldId="334"/>
            <ac:picMk id="12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21:27.786" v="26838" actId="14100"/>
          <ac:picMkLst>
            <pc:docMk/>
            <pc:sldMk cId="2662238391" sldId="334"/>
            <ac:picMk id="13" creationId="{00000000-0000-0000-0000-000000000000}"/>
          </ac:picMkLst>
        </pc:picChg>
      </pc:sldChg>
      <pc:sldChg chg="modSp">
        <pc:chgData name="Aleksandra Stefanović" userId="648d25f1-fea7-4803-8746-155d06dc44a5" providerId="ADAL" clId="{CD9658A9-4460-432F-B490-6B85B9896ACB}" dt="2020-04-08T13:25:59.661" v="26958" actId="1076"/>
        <pc:sldMkLst>
          <pc:docMk/>
          <pc:sldMk cId="2205713165" sldId="335"/>
        </pc:sldMkLst>
        <pc:spChg chg="mod">
          <ac:chgData name="Aleksandra Stefanović" userId="648d25f1-fea7-4803-8746-155d06dc44a5" providerId="ADAL" clId="{CD9658A9-4460-432F-B490-6B85B9896ACB}" dt="2020-04-08T13:24:32.304" v="26917" actId="1076"/>
          <ac:spMkLst>
            <pc:docMk/>
            <pc:sldMk cId="2205713165" sldId="335"/>
            <ac:spMk id="5" creationId="{6A9BE286-9AF8-4002-9EB2-09B7CF69F568}"/>
          </ac:spMkLst>
        </pc:spChg>
        <pc:spChg chg="mod">
          <ac:chgData name="Aleksandra Stefanović" userId="648d25f1-fea7-4803-8746-155d06dc44a5" providerId="ADAL" clId="{CD9658A9-4460-432F-B490-6B85B9896ACB}" dt="2020-04-08T13:24:26.046" v="26914" actId="1076"/>
          <ac:spMkLst>
            <pc:docMk/>
            <pc:sldMk cId="2205713165" sldId="335"/>
            <ac:spMk id="7" creationId="{EDF8D59C-8048-4E6A-ABC6-3781628BB8E9}"/>
          </ac:spMkLst>
        </pc:spChg>
        <pc:spChg chg="mod">
          <ac:chgData name="Aleksandra Stefanović" userId="648d25f1-fea7-4803-8746-155d06dc44a5" providerId="ADAL" clId="{CD9658A9-4460-432F-B490-6B85B9896ACB}" dt="2020-04-08T13:24:46.079" v="26923" actId="20577"/>
          <ac:spMkLst>
            <pc:docMk/>
            <pc:sldMk cId="2205713165" sldId="335"/>
            <ac:spMk id="14" creationId="{0EA1696F-E422-46A2-8942-B0EC24077DCC}"/>
          </ac:spMkLst>
        </pc:spChg>
        <pc:spChg chg="mod">
          <ac:chgData name="Aleksandra Stefanović" userId="648d25f1-fea7-4803-8746-155d06dc44a5" providerId="ADAL" clId="{CD9658A9-4460-432F-B490-6B85B9896ACB}" dt="2020-04-08T13:24:50.811" v="26925" actId="14100"/>
          <ac:spMkLst>
            <pc:docMk/>
            <pc:sldMk cId="2205713165" sldId="335"/>
            <ac:spMk id="15" creationId="{1421D9CC-EF2D-4A08-9F70-DC0F685D4D33}"/>
          </ac:spMkLst>
        </pc:spChg>
        <pc:spChg chg="mod">
          <ac:chgData name="Aleksandra Stefanović" userId="648d25f1-fea7-4803-8746-155d06dc44a5" providerId="ADAL" clId="{CD9658A9-4460-432F-B490-6B85B9896ACB}" dt="2020-04-08T13:24:58.453" v="26928" actId="1076"/>
          <ac:spMkLst>
            <pc:docMk/>
            <pc:sldMk cId="2205713165" sldId="335"/>
            <ac:spMk id="18" creationId="{F780B899-6284-4AE2-8079-DB640DEEDFF1}"/>
          </ac:spMkLst>
        </pc:spChg>
        <pc:spChg chg="mod">
          <ac:chgData name="Aleksandra Stefanović" userId="648d25f1-fea7-4803-8746-155d06dc44a5" providerId="ADAL" clId="{CD9658A9-4460-432F-B490-6B85B9896ACB}" dt="2020-04-08T13:25:50.747" v="26954" actId="1076"/>
          <ac:spMkLst>
            <pc:docMk/>
            <pc:sldMk cId="2205713165" sldId="335"/>
            <ac:spMk id="19" creationId="{65D62055-9F39-4589-ABDD-57030801EEBF}"/>
          </ac:spMkLst>
        </pc:spChg>
        <pc:spChg chg="mod">
          <ac:chgData name="Aleksandra Stefanović" userId="648d25f1-fea7-4803-8746-155d06dc44a5" providerId="ADAL" clId="{CD9658A9-4460-432F-B490-6B85B9896ACB}" dt="2020-04-08T13:24:17.418" v="26909" actId="1076"/>
          <ac:spMkLst>
            <pc:docMk/>
            <pc:sldMk cId="2205713165" sldId="335"/>
            <ac:spMk id="21" creationId="{5E67D2A5-0F73-4F9F-B787-99C44993EFAA}"/>
          </ac:spMkLst>
        </pc:spChg>
        <pc:spChg chg="mod">
          <ac:chgData name="Aleksandra Stefanović" userId="648d25f1-fea7-4803-8746-155d06dc44a5" providerId="ADAL" clId="{CD9658A9-4460-432F-B490-6B85B9896ACB}" dt="2020-04-08T13:25:54.814" v="26956" actId="1076"/>
          <ac:spMkLst>
            <pc:docMk/>
            <pc:sldMk cId="2205713165" sldId="335"/>
            <ac:spMk id="22" creationId="{7C23460A-22A0-407B-B9C8-E3FD14129D70}"/>
          </ac:spMkLst>
        </pc:spChg>
        <pc:spChg chg="mod">
          <ac:chgData name="Aleksandra Stefanović" userId="648d25f1-fea7-4803-8746-155d06dc44a5" providerId="ADAL" clId="{CD9658A9-4460-432F-B490-6B85B9896ACB}" dt="2020-04-08T13:25:33.548" v="26945" actId="1076"/>
          <ac:spMkLst>
            <pc:docMk/>
            <pc:sldMk cId="2205713165" sldId="335"/>
            <ac:spMk id="23" creationId="{F00213A0-F9CE-4D77-92AC-98651FCF847D}"/>
          </ac:spMkLst>
        </pc:spChg>
        <pc:picChg chg="mod">
          <ac:chgData name="Aleksandra Stefanović" userId="648d25f1-fea7-4803-8746-155d06dc44a5" providerId="ADAL" clId="{CD9658A9-4460-432F-B490-6B85B9896ACB}" dt="2020-04-08T13:24:11.253" v="26907" actId="14100"/>
          <ac:picMkLst>
            <pc:docMk/>
            <pc:sldMk cId="2205713165" sldId="335"/>
            <ac:picMk id="8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24:30.614" v="26916" actId="1076"/>
          <ac:picMkLst>
            <pc:docMk/>
            <pc:sldMk cId="2205713165" sldId="335"/>
            <ac:picMk id="9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24:06.483" v="26905" actId="1076"/>
          <ac:picMkLst>
            <pc:docMk/>
            <pc:sldMk cId="2205713165" sldId="335"/>
            <ac:picMk id="10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24:35.344" v="26918" actId="1076"/>
          <ac:picMkLst>
            <pc:docMk/>
            <pc:sldMk cId="2205713165" sldId="335"/>
            <ac:picMk id="20" creationId="{00000000-0000-0000-0000-000000000000}"/>
          </ac:picMkLst>
        </pc:picChg>
        <pc:picChg chg="mod modCrop">
          <ac:chgData name="Aleksandra Stefanović" userId="648d25f1-fea7-4803-8746-155d06dc44a5" providerId="ADAL" clId="{CD9658A9-4460-432F-B490-6B85B9896ACB}" dt="2020-04-08T13:25:26.528" v="26942" actId="1076"/>
          <ac:picMkLst>
            <pc:docMk/>
            <pc:sldMk cId="2205713165" sldId="335"/>
            <ac:picMk id="25" creationId="{00000000-0000-0000-0000-000000000000}"/>
          </ac:picMkLst>
        </pc:picChg>
        <pc:picChg chg="mod modCrop">
          <ac:chgData name="Aleksandra Stefanović" userId="648d25f1-fea7-4803-8746-155d06dc44a5" providerId="ADAL" clId="{CD9658A9-4460-432F-B490-6B85B9896ACB}" dt="2020-04-08T13:25:59.661" v="26958" actId="1076"/>
          <ac:picMkLst>
            <pc:docMk/>
            <pc:sldMk cId="2205713165" sldId="335"/>
            <ac:picMk id="26" creationId="{00000000-0000-0000-0000-000000000000}"/>
          </ac:picMkLst>
        </pc:picChg>
        <pc:picChg chg="mod">
          <ac:chgData name="Aleksandra Stefanović" userId="648d25f1-fea7-4803-8746-155d06dc44a5" providerId="ADAL" clId="{CD9658A9-4460-432F-B490-6B85B9896ACB}" dt="2020-04-08T13:25:49.218" v="26953" actId="1076"/>
          <ac:picMkLst>
            <pc:docMk/>
            <pc:sldMk cId="2205713165" sldId="335"/>
            <ac:picMk id="29" creationId="{00000000-0000-0000-0000-000000000000}"/>
          </ac:picMkLst>
        </pc:picChg>
      </pc:sldChg>
      <pc:sldChg chg="addSp modSp add del setBg">
        <pc:chgData name="Aleksandra Stefanović" userId="648d25f1-fea7-4803-8746-155d06dc44a5" providerId="ADAL" clId="{CD9658A9-4460-432F-B490-6B85B9896ACB}" dt="2020-04-08T15:12:56.434" v="27442" actId="47"/>
        <pc:sldMkLst>
          <pc:docMk/>
          <pc:sldMk cId="212571273" sldId="336"/>
        </pc:sldMkLst>
        <pc:spChg chg="add">
          <ac:chgData name="Aleksandra Stefanović" userId="648d25f1-fea7-4803-8746-155d06dc44a5" providerId="ADAL" clId="{CD9658A9-4460-432F-B490-6B85B9896ACB}" dt="2020-04-08T15:03:19.888" v="27423"/>
          <ac:spMkLst>
            <pc:docMk/>
            <pc:sldMk cId="212571273" sldId="336"/>
            <ac:spMk id="2" creationId="{BFE1664E-FADE-464C-A0D5-D380E74101FF}"/>
          </ac:spMkLst>
        </pc:spChg>
        <pc:picChg chg="add mod">
          <ac:chgData name="Aleksandra Stefanović" userId="648d25f1-fea7-4803-8746-155d06dc44a5" providerId="ADAL" clId="{CD9658A9-4460-432F-B490-6B85B9896ACB}" dt="2020-04-08T15:03:46.370" v="27431" actId="1076"/>
          <ac:picMkLst>
            <pc:docMk/>
            <pc:sldMk cId="212571273" sldId="336"/>
            <ac:picMk id="3076" creationId="{E8D0B50A-6AA7-472D-B467-91AAF976FCDF}"/>
          </ac:picMkLst>
        </pc:picChg>
        <pc:picChg chg="add mod">
          <ac:chgData name="Aleksandra Stefanović" userId="648d25f1-fea7-4803-8746-155d06dc44a5" providerId="ADAL" clId="{CD9658A9-4460-432F-B490-6B85B9896ACB}" dt="2020-04-08T15:07:15.932" v="27437" actId="1076"/>
          <ac:picMkLst>
            <pc:docMk/>
            <pc:sldMk cId="212571273" sldId="336"/>
            <ac:picMk id="3078" creationId="{21DB6F8B-DD4A-4668-87FC-A2521CCC6B0A}"/>
          </ac:picMkLst>
        </pc:picChg>
      </pc:sldChg>
      <pc:sldChg chg="modSp add setBg">
        <pc:chgData name="Aleksandra Stefanović" userId="648d25f1-fea7-4803-8746-155d06dc44a5" providerId="ADAL" clId="{CD9658A9-4460-432F-B490-6B85B9896ACB}" dt="2020-04-09T08:28:48.729" v="28101" actId="1076"/>
        <pc:sldMkLst>
          <pc:docMk/>
          <pc:sldMk cId="3444939320" sldId="336"/>
        </pc:sldMkLst>
        <pc:graphicFrameChg chg="mod modGraphic">
          <ac:chgData name="Aleksandra Stefanović" userId="648d25f1-fea7-4803-8746-155d06dc44a5" providerId="ADAL" clId="{CD9658A9-4460-432F-B490-6B85B9896ACB}" dt="2020-04-09T08:28:48.729" v="28101" actId="1076"/>
          <ac:graphicFrameMkLst>
            <pc:docMk/>
            <pc:sldMk cId="3444939320" sldId="336"/>
            <ac:graphicFrameMk id="3" creationId="{892E2892-6265-4E5D-A64D-5EBAAFDC6D09}"/>
          </ac:graphicFrameMkLst>
        </pc:graphicFrameChg>
      </pc:sldChg>
      <pc:sldChg chg="add setBg">
        <pc:chgData name="Aleksandra Stefanović" userId="648d25f1-fea7-4803-8746-155d06dc44a5" providerId="ADAL" clId="{CD9658A9-4460-432F-B490-6B85B9896ACB}" dt="2020-04-09T08:22:20.619" v="28061"/>
        <pc:sldMkLst>
          <pc:docMk/>
          <pc:sldMk cId="1930805461" sldId="337"/>
        </pc:sldMkLst>
      </pc:sldChg>
      <pc:sldChg chg="add setBg">
        <pc:chgData name="Aleksandra Stefanović" userId="648d25f1-fea7-4803-8746-155d06dc44a5" providerId="ADAL" clId="{CD9658A9-4460-432F-B490-6B85B9896ACB}" dt="2020-04-09T08:22:20.619" v="28061"/>
        <pc:sldMkLst>
          <pc:docMk/>
          <pc:sldMk cId="1243166037" sldId="338"/>
        </pc:sldMkLst>
      </pc:sldChg>
      <pc:sldChg chg="add setBg">
        <pc:chgData name="Aleksandra Stefanović" userId="648d25f1-fea7-4803-8746-155d06dc44a5" providerId="ADAL" clId="{CD9658A9-4460-432F-B490-6B85B9896ACB}" dt="2020-04-09T08:22:20.619" v="28061"/>
        <pc:sldMkLst>
          <pc:docMk/>
          <pc:sldMk cId="643010795" sldId="339"/>
        </pc:sldMkLst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35BE96DB-EFC6-46D4-A038-D1945688AC5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C9E79414-0D92-4740-9BE0-680595D793D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8D431-9F73-4D36-9265-90A31A919E85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A37BCC86-8A8C-4AAD-BE73-6575A0BBDD7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91295B43-EDA1-4C9C-9A04-E5113D1EB4E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21CCA-515B-4458-B0F6-A40A764C9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31244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9D3AA7-7869-4225-B2C8-68C3BA2CEA1C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33D25-859A-4707-8FF3-1636E6C9F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75503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134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291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4FFE-C796-456C-A693-A587DBD75DC1}" type="datetime1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1873F-1B3D-493C-842A-22F8CD0B4A77}" type="datetime1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AA6EE-F8D6-494F-A9B8-B298072B1B66}" type="datetime1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38DC83-130F-4A9F-B14C-ED75DB3C2A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B6DA35E8-3D37-42C7-9CD6-8CB4231DDF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55C2A0F-910A-4A34-97E3-605584B4C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AD78-7F19-425D-A3FA-1A6245FB20AF}" type="datetimeFigureOut">
              <a:rPr lang="sr-Latn-RS" smtClean="0"/>
              <a:t>5.8.2020.</a:t>
            </a:fld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E5B204F-5A2C-4135-97D0-9527CAC23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6AA1674-B35B-434D-95EC-5161E4AB2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95616-D121-4958-B8E5-7902E921571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478788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37B7B71-2BC3-4192-87C2-0CD3DC6B6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97D74D6-3F9F-4B5C-9404-4E7BD0C855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D108AD7-585F-4E90-BF0F-263BCD322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AD78-7F19-425D-A3FA-1A6245FB20AF}" type="datetimeFigureOut">
              <a:rPr lang="sr-Latn-RS" smtClean="0"/>
              <a:t>5.8.2020.</a:t>
            </a:fld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10E0ED4-1D58-45C0-AC9F-D3BCF8EC7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D941611-5718-4709-BD4A-7AAD40143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95616-D121-4958-B8E5-7902E921571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88523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0CE95C7-35FC-4980-BAA3-C99AF624F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FF27BC0-2600-4B9B-ADCA-2D657712E1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B0FD6EB-9593-4477-B320-F430D1176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AD78-7F19-425D-A3FA-1A6245FB20AF}" type="datetimeFigureOut">
              <a:rPr lang="sr-Latn-RS" smtClean="0"/>
              <a:t>5.8.2020.</a:t>
            </a:fld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32852EB-E229-44E3-A33B-9180838A3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C91A5C6-F230-44AD-A2D1-C1E9970CD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95616-D121-4958-B8E5-7902E921571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256214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5F1E461-A235-470A-B99A-DC15B8E92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2901341-DC13-4909-8869-EFCA9C74F2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6CDC0565-075D-43C1-8E6B-A1142CC7C0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27F914A-8236-406A-BE83-4B55EFC5A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AD78-7F19-425D-A3FA-1A6245FB20AF}" type="datetimeFigureOut">
              <a:rPr lang="sr-Latn-RS" smtClean="0"/>
              <a:t>5.8.2020.</a:t>
            </a:fld>
            <a:endParaRPr lang="sr-Latn-R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FE24A25-90D8-437D-9F4B-6BD05BED3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91BDA46-1288-40A7-8F6C-8AF6B3B27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95616-D121-4958-B8E5-7902E921571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1218707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4BC6CC0-0A26-4F29-B369-D23FF12E3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09A0584-CA8C-42F2-A90D-104A6D246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66BF1A0B-5671-4791-B40D-A047A14514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AB27243C-B06B-44D9-BC20-BC0331EBFA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576A6BF2-4D44-43B3-B075-B1C7B72440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FC2DD715-02AF-4DA4-BB5E-F895345E8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AD78-7F19-425D-A3FA-1A6245FB20AF}" type="datetimeFigureOut">
              <a:rPr lang="sr-Latn-RS" smtClean="0"/>
              <a:t>5.8.2020.</a:t>
            </a:fld>
            <a:endParaRPr lang="sr-Latn-R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5C0727EF-8965-4768-8374-4F464E040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615AFE02-5C62-408B-8749-A6389DBFE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95616-D121-4958-B8E5-7902E921571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3797898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DEA38C5-BF32-405A-944C-38EEF621E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912DAA54-AE62-458F-8FEA-D1C843D63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AD78-7F19-425D-A3FA-1A6245FB20AF}" type="datetimeFigureOut">
              <a:rPr lang="sr-Latn-RS" smtClean="0"/>
              <a:t>5.8.2020.</a:t>
            </a:fld>
            <a:endParaRPr lang="sr-Latn-R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8CFA222C-6F3A-4EEE-8F12-F5BD6C020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FC2B95BF-26C6-48F8-A7EC-5ADDE0541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95616-D121-4958-B8E5-7902E921571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332798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3198AD0A-FA30-410E-89D7-C699AB195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AD78-7F19-425D-A3FA-1A6245FB20AF}" type="datetimeFigureOut">
              <a:rPr lang="sr-Latn-RS" smtClean="0"/>
              <a:t>5.8.2020.</a:t>
            </a:fld>
            <a:endParaRPr lang="sr-Latn-R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45E0063A-6DAF-44EC-87EC-F75BF3FB2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00392BE-EA79-4BDF-8EFD-765346241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95616-D121-4958-B8E5-7902E921571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2088077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4697FC5-6298-4EBD-8A81-2B2ED75E6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AB205E7-9012-4840-B6CD-7AC72561AA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F88C326B-7CA1-4D10-AC36-472A2106B0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52480A5-C8BC-401C-980D-218B28691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AD78-7F19-425D-A3FA-1A6245FB20AF}" type="datetimeFigureOut">
              <a:rPr lang="sr-Latn-RS" smtClean="0"/>
              <a:t>5.8.2020.</a:t>
            </a:fld>
            <a:endParaRPr lang="sr-Latn-R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6DCADAC-B2BE-4E24-A997-F27ECD5B4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53B39BE-902D-4134-A829-A3D48C21A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95616-D121-4958-B8E5-7902E921571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70748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01278-4472-4ACF-A3E3-DB0D54CECBFF}" type="datetime1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5660F86-161A-4EF8-8CA9-D00EFA1F6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6CC3BD29-DDB3-481A-95D1-480092E736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endParaRPr lang="sr-Latn-R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10A13EB3-3AE6-4087-966E-A4DF0724DF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E41B336-0A92-49D8-8CC9-AFA6D8B74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AD78-7F19-425D-A3FA-1A6245FB20AF}" type="datetimeFigureOut">
              <a:rPr lang="sr-Latn-RS" smtClean="0"/>
              <a:t>5.8.2020.</a:t>
            </a:fld>
            <a:endParaRPr lang="sr-Latn-R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9DBCE23-6EBD-4FED-9C6B-0A5AA308E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E08CE06-91DB-4C54-BD0B-E553B6E8D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95616-D121-4958-B8E5-7902E921571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050227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73E9645-8FF6-46B3-BACD-95759F034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B060A35F-E7FC-45B5-B525-380632970A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96109E2-21C0-47FD-BBAE-A08804FBB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AD78-7F19-425D-A3FA-1A6245FB20AF}" type="datetimeFigureOut">
              <a:rPr lang="sr-Latn-RS" smtClean="0"/>
              <a:t>5.8.2020.</a:t>
            </a:fld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4B14DC4-D04F-46F9-A84D-395A47BEA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95233E8-1117-4953-B8B8-C74BAAEFD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95616-D121-4958-B8E5-7902E921571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9907983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5BF76128-2334-4305-A64C-FD1A638E62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C45B73F7-5AD8-4923-A547-5E3E6FE459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2F33D47-5513-4757-9BB7-CFA915B74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AD78-7F19-425D-A3FA-1A6245FB20AF}" type="datetimeFigureOut">
              <a:rPr lang="sr-Latn-RS" smtClean="0"/>
              <a:t>5.8.2020.</a:t>
            </a:fld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0DAC9B5-8E72-4231-9C8D-0BB9B3E2A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2F3734A-2ED7-4E8D-93C7-624A60DE1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95616-D121-4958-B8E5-7902E921571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77124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5CB67-D5BF-445F-B162-5889FB179544}" type="datetime1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01909-B4B0-4159-9EB7-F4D93E0963C6}" type="datetime1">
              <a:rPr lang="en-US" smtClean="0"/>
              <a:t>8/5/2020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7E3A-2258-452F-B0F3-C33610A28B6F}" type="datetime1">
              <a:rPr lang="en-US" smtClean="0"/>
              <a:t>8/5/2020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AEC72-0823-40C9-BFC6-F1683AB6E680}" type="datetime1">
              <a:rPr lang="en-US" smtClean="0"/>
              <a:t>8/5/2020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0ECE5-4AE1-40C2-AA9A-8B18536F0B80}" type="datetime1">
              <a:rPr lang="en-US" smtClean="0"/>
              <a:t>8/5/2020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399-0E96-4FDC-A1C6-96A56E78A11D}" type="datetime1">
              <a:rPr lang="en-US" smtClean="0"/>
              <a:t>8/5/2020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8969-EFFF-44E0-AC8F-390C849FD1EF}" type="datetime1">
              <a:rPr lang="en-US" smtClean="0"/>
              <a:t>8/5/2020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7DC4E-E754-41A1-A5C0-D8B8D4CB7AB7}" type="datetime1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0176E127-7972-42A6-80E1-1D2681789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AA8769E-0924-41D6-8E27-A2A0D42EF7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84E1924-1127-4F65-9566-756597B985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DAD78-7F19-425D-A3FA-1A6245FB20AF}" type="datetimeFigureOut">
              <a:rPr lang="sr-Latn-RS" smtClean="0"/>
              <a:t>5.8.2020.</a:t>
            </a:fld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96A6B39-E384-445A-BBB4-367EE10995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AC1A62F-66E3-4862-B17A-BFCF4514F2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95616-D121-4958-B8E5-7902E921571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505206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g"/><Relationship Id="rId13" Type="http://schemas.openxmlformats.org/officeDocument/2006/relationships/image" Target="../media/image52.jpeg"/><Relationship Id="rId3" Type="http://schemas.openxmlformats.org/officeDocument/2006/relationships/image" Target="../media/image43.jpg"/><Relationship Id="rId7" Type="http://schemas.openxmlformats.org/officeDocument/2006/relationships/image" Target="../media/image46.jpg"/><Relationship Id="rId12" Type="http://schemas.openxmlformats.org/officeDocument/2006/relationships/image" Target="../media/image51.jpg"/><Relationship Id="rId17" Type="http://schemas.openxmlformats.org/officeDocument/2006/relationships/image" Target="../media/image56.jpeg"/><Relationship Id="rId2" Type="http://schemas.openxmlformats.org/officeDocument/2006/relationships/image" Target="../media/image42.jpg"/><Relationship Id="rId16" Type="http://schemas.openxmlformats.org/officeDocument/2006/relationships/image" Target="../media/image5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11" Type="http://schemas.openxmlformats.org/officeDocument/2006/relationships/image" Target="../media/image50.jpg"/><Relationship Id="rId5" Type="http://schemas.openxmlformats.org/officeDocument/2006/relationships/image" Target="../media/image7.png"/><Relationship Id="rId15" Type="http://schemas.openxmlformats.org/officeDocument/2006/relationships/image" Target="../media/image54.jpeg"/><Relationship Id="rId10" Type="http://schemas.openxmlformats.org/officeDocument/2006/relationships/image" Target="../media/image49.jpg"/><Relationship Id="rId4" Type="http://schemas.openxmlformats.org/officeDocument/2006/relationships/image" Target="../media/image44.jpg"/><Relationship Id="rId9" Type="http://schemas.openxmlformats.org/officeDocument/2006/relationships/image" Target="../media/image48.jpg"/><Relationship Id="rId14" Type="http://schemas.openxmlformats.org/officeDocument/2006/relationships/image" Target="../media/image53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8.png"/><Relationship Id="rId7" Type="http://schemas.openxmlformats.org/officeDocument/2006/relationships/image" Target="../media/image60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g"/><Relationship Id="rId5" Type="http://schemas.openxmlformats.org/officeDocument/2006/relationships/image" Target="../media/image58.jpg"/><Relationship Id="rId4" Type="http://schemas.microsoft.com/office/2007/relationships/hdphoto" Target="../media/hdphoto1.wdp"/><Relationship Id="rId9" Type="http://schemas.openxmlformats.org/officeDocument/2006/relationships/image" Target="../media/image62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11.png"/><Relationship Id="rId7" Type="http://schemas.openxmlformats.org/officeDocument/2006/relationships/image" Target="../media/image67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69.jpeg"/><Relationship Id="rId7" Type="http://schemas.openxmlformats.org/officeDocument/2006/relationships/image" Target="../media/image73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jpg"/><Relationship Id="rId5" Type="http://schemas.openxmlformats.org/officeDocument/2006/relationships/image" Target="../media/image71.jpeg"/><Relationship Id="rId4" Type="http://schemas.openxmlformats.org/officeDocument/2006/relationships/image" Target="../media/image70.jpeg"/><Relationship Id="rId9" Type="http://schemas.openxmlformats.org/officeDocument/2006/relationships/image" Target="../media/image75.jpe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77.jpeg"/><Relationship Id="rId7" Type="http://schemas.openxmlformats.org/officeDocument/2006/relationships/image" Target="../media/image80.pn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11" Type="http://schemas.openxmlformats.org/officeDocument/2006/relationships/image" Target="../media/image83.png"/><Relationship Id="rId5" Type="http://schemas.openxmlformats.org/officeDocument/2006/relationships/image" Target="../media/image79.jpeg"/><Relationship Id="rId10" Type="http://schemas.openxmlformats.org/officeDocument/2006/relationships/image" Target="../media/image82.png"/><Relationship Id="rId4" Type="http://schemas.openxmlformats.org/officeDocument/2006/relationships/image" Target="../media/image78.jpeg"/><Relationship Id="rId9" Type="http://schemas.openxmlformats.org/officeDocument/2006/relationships/image" Target="../media/image8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g"/><Relationship Id="rId3" Type="http://schemas.openxmlformats.org/officeDocument/2006/relationships/image" Target="../media/image84.jpg"/><Relationship Id="rId7" Type="http://schemas.openxmlformats.org/officeDocument/2006/relationships/image" Target="../media/image88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jpg"/><Relationship Id="rId5" Type="http://schemas.openxmlformats.org/officeDocument/2006/relationships/image" Target="../media/image86.jpg"/><Relationship Id="rId4" Type="http://schemas.openxmlformats.org/officeDocument/2006/relationships/image" Target="../media/image85.jpg"/><Relationship Id="rId9" Type="http://schemas.openxmlformats.org/officeDocument/2006/relationships/image" Target="../media/image9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Relationship Id="rId9" Type="http://schemas.openxmlformats.org/officeDocument/2006/relationships/image" Target="../media/image10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jpg"/><Relationship Id="rId3" Type="http://schemas.openxmlformats.org/officeDocument/2006/relationships/image" Target="../media/image111.png"/><Relationship Id="rId7" Type="http://schemas.openxmlformats.org/officeDocument/2006/relationships/image" Target="../media/image115.png"/><Relationship Id="rId2" Type="http://schemas.openxmlformats.org/officeDocument/2006/relationships/image" Target="../media/image11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4.jpg"/><Relationship Id="rId11" Type="http://schemas.openxmlformats.org/officeDocument/2006/relationships/image" Target="../media/image119.PNG"/><Relationship Id="rId5" Type="http://schemas.openxmlformats.org/officeDocument/2006/relationships/image" Target="../media/image113.jpg"/><Relationship Id="rId10" Type="http://schemas.openxmlformats.org/officeDocument/2006/relationships/image" Target="../media/image118.jpeg"/><Relationship Id="rId4" Type="http://schemas.openxmlformats.org/officeDocument/2006/relationships/image" Target="../media/image112.jpg"/><Relationship Id="rId9" Type="http://schemas.openxmlformats.org/officeDocument/2006/relationships/image" Target="../media/image1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jpeg"/><Relationship Id="rId3" Type="http://schemas.openxmlformats.org/officeDocument/2006/relationships/image" Target="../media/image120.png"/><Relationship Id="rId7" Type="http://schemas.openxmlformats.org/officeDocument/2006/relationships/image" Target="../media/image12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3.jpg"/><Relationship Id="rId5" Type="http://schemas.openxmlformats.org/officeDocument/2006/relationships/image" Target="../media/image122.jpeg"/><Relationship Id="rId4" Type="http://schemas.openxmlformats.org/officeDocument/2006/relationships/image" Target="../media/image121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jpg"/><Relationship Id="rId3" Type="http://schemas.openxmlformats.org/officeDocument/2006/relationships/image" Target="../media/image126.jpg"/><Relationship Id="rId7" Type="http://schemas.openxmlformats.org/officeDocument/2006/relationships/image" Target="../media/image12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4.png"/><Relationship Id="rId5" Type="http://schemas.openxmlformats.org/officeDocument/2006/relationships/image" Target="../media/image128.jpg"/><Relationship Id="rId4" Type="http://schemas.openxmlformats.org/officeDocument/2006/relationships/image" Target="../media/image127.jpg"/><Relationship Id="rId9" Type="http://schemas.openxmlformats.org/officeDocument/2006/relationships/image" Target="../media/image131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jpeg"/><Relationship Id="rId3" Type="http://schemas.openxmlformats.org/officeDocument/2006/relationships/image" Target="../media/image132.jpg"/><Relationship Id="rId7" Type="http://schemas.openxmlformats.org/officeDocument/2006/relationships/image" Target="../media/image136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5.jpeg"/><Relationship Id="rId5" Type="http://schemas.openxmlformats.org/officeDocument/2006/relationships/image" Target="../media/image134.jpeg"/><Relationship Id="rId4" Type="http://schemas.openxmlformats.org/officeDocument/2006/relationships/image" Target="../media/image133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jpeg"/><Relationship Id="rId3" Type="http://schemas.openxmlformats.org/officeDocument/2006/relationships/image" Target="../media/image138.jpeg"/><Relationship Id="rId7" Type="http://schemas.openxmlformats.org/officeDocument/2006/relationships/image" Target="../media/image142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1.jpeg"/><Relationship Id="rId5" Type="http://schemas.openxmlformats.org/officeDocument/2006/relationships/image" Target="../media/image140.jpeg"/><Relationship Id="rId10" Type="http://schemas.openxmlformats.org/officeDocument/2006/relationships/image" Target="../media/image145.jpeg"/><Relationship Id="rId4" Type="http://schemas.openxmlformats.org/officeDocument/2006/relationships/image" Target="../media/image139.jpeg"/><Relationship Id="rId9" Type="http://schemas.openxmlformats.org/officeDocument/2006/relationships/image" Target="../media/image144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8.png"/><Relationship Id="rId3" Type="http://schemas.openxmlformats.org/officeDocument/2006/relationships/image" Target="../media/image18.png"/><Relationship Id="rId7" Type="http://schemas.microsoft.com/office/2007/relationships/hdphoto" Target="../media/hdphoto4.wdp"/><Relationship Id="rId12" Type="http://schemas.openxmlformats.org/officeDocument/2006/relationships/image" Target="../media/image15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7.png"/><Relationship Id="rId11" Type="http://schemas.openxmlformats.org/officeDocument/2006/relationships/image" Target="../media/image150.PNG"/><Relationship Id="rId5" Type="http://schemas.microsoft.com/office/2007/relationships/hdphoto" Target="../media/hdphoto3.wdp"/><Relationship Id="rId10" Type="http://schemas.openxmlformats.org/officeDocument/2006/relationships/image" Target="../media/image149.png"/><Relationship Id="rId4" Type="http://schemas.openxmlformats.org/officeDocument/2006/relationships/image" Target="../media/image146.png"/><Relationship Id="rId9" Type="http://schemas.microsoft.com/office/2007/relationships/hdphoto" Target="../media/hdphoto5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image" Target="../media/image110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4.png"/><Relationship Id="rId4" Type="http://schemas.openxmlformats.org/officeDocument/2006/relationships/image" Target="../media/image15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tif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5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56.PNG"/><Relationship Id="rId5" Type="http://schemas.openxmlformats.org/officeDocument/2006/relationships/image" Target="../media/image155.png"/><Relationship Id="rId10" Type="http://schemas.openxmlformats.org/officeDocument/2006/relationships/image" Target="../media/image160.png"/><Relationship Id="rId4" Type="http://schemas.openxmlformats.org/officeDocument/2006/relationships/image" Target="../media/image110.jpg"/><Relationship Id="rId9" Type="http://schemas.openxmlformats.org/officeDocument/2006/relationships/image" Target="../media/image15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PNG"/><Relationship Id="rId3" Type="http://schemas.openxmlformats.org/officeDocument/2006/relationships/tags" Target="../tags/tag5.xml"/><Relationship Id="rId7" Type="http://schemas.openxmlformats.org/officeDocument/2006/relationships/image" Target="../media/image162.PNG"/><Relationship Id="rId12" Type="http://schemas.openxmlformats.org/officeDocument/2006/relationships/image" Target="../media/image167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61.PNG"/><Relationship Id="rId11" Type="http://schemas.openxmlformats.org/officeDocument/2006/relationships/image" Target="../media/image166.png"/><Relationship Id="rId5" Type="http://schemas.openxmlformats.org/officeDocument/2006/relationships/image" Target="../media/image18.png"/><Relationship Id="rId10" Type="http://schemas.openxmlformats.org/officeDocument/2006/relationships/image" Target="../media/image165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6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3.png"/><Relationship Id="rId13" Type="http://schemas.openxmlformats.org/officeDocument/2006/relationships/image" Target="../media/image178.png"/><Relationship Id="rId3" Type="http://schemas.openxmlformats.org/officeDocument/2006/relationships/image" Target="../media/image168.png"/><Relationship Id="rId7" Type="http://schemas.openxmlformats.org/officeDocument/2006/relationships/image" Target="../media/image172.png"/><Relationship Id="rId12" Type="http://schemas.openxmlformats.org/officeDocument/2006/relationships/image" Target="../media/image177.jpg"/><Relationship Id="rId2" Type="http://schemas.openxmlformats.org/officeDocument/2006/relationships/image" Target="../media/image18.png"/><Relationship Id="rId16" Type="http://schemas.openxmlformats.org/officeDocument/2006/relationships/image" Target="../media/image18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1.png"/><Relationship Id="rId11" Type="http://schemas.openxmlformats.org/officeDocument/2006/relationships/image" Target="../media/image176.jpg"/><Relationship Id="rId5" Type="http://schemas.openxmlformats.org/officeDocument/2006/relationships/image" Target="../media/image170.png"/><Relationship Id="rId15" Type="http://schemas.openxmlformats.org/officeDocument/2006/relationships/image" Target="../media/image180.PNG"/><Relationship Id="rId10" Type="http://schemas.openxmlformats.org/officeDocument/2006/relationships/image" Target="../media/image175.jpg"/><Relationship Id="rId4" Type="http://schemas.openxmlformats.org/officeDocument/2006/relationships/image" Target="../media/image169.png"/><Relationship Id="rId9" Type="http://schemas.openxmlformats.org/officeDocument/2006/relationships/image" Target="../media/image174.png"/><Relationship Id="rId14" Type="http://schemas.openxmlformats.org/officeDocument/2006/relationships/image" Target="../media/image17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6.png"/><Relationship Id="rId3" Type="http://schemas.openxmlformats.org/officeDocument/2006/relationships/image" Target="../media/image21.png"/><Relationship Id="rId7" Type="http://schemas.openxmlformats.org/officeDocument/2006/relationships/image" Target="../media/image18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4.png"/><Relationship Id="rId5" Type="http://schemas.openxmlformats.org/officeDocument/2006/relationships/image" Target="../media/image183.png"/><Relationship Id="rId10" Type="http://schemas.openxmlformats.org/officeDocument/2006/relationships/image" Target="../media/image188.png"/><Relationship Id="rId4" Type="http://schemas.openxmlformats.org/officeDocument/2006/relationships/image" Target="../media/image182.png"/><Relationship Id="rId9" Type="http://schemas.openxmlformats.org/officeDocument/2006/relationships/image" Target="../media/image18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3.png"/><Relationship Id="rId13" Type="http://schemas.openxmlformats.org/officeDocument/2006/relationships/image" Target="../media/image198.png"/><Relationship Id="rId3" Type="http://schemas.openxmlformats.org/officeDocument/2006/relationships/image" Target="../media/image18.png"/><Relationship Id="rId7" Type="http://schemas.openxmlformats.org/officeDocument/2006/relationships/image" Target="../media/image192.png"/><Relationship Id="rId12" Type="http://schemas.openxmlformats.org/officeDocument/2006/relationships/image" Target="../media/image19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1.png"/><Relationship Id="rId11" Type="http://schemas.openxmlformats.org/officeDocument/2006/relationships/image" Target="../media/image196.png"/><Relationship Id="rId5" Type="http://schemas.openxmlformats.org/officeDocument/2006/relationships/image" Target="../media/image190.png"/><Relationship Id="rId10" Type="http://schemas.openxmlformats.org/officeDocument/2006/relationships/image" Target="../media/image195.png"/><Relationship Id="rId4" Type="http://schemas.openxmlformats.org/officeDocument/2006/relationships/image" Target="../media/image189.png"/><Relationship Id="rId9" Type="http://schemas.openxmlformats.org/officeDocument/2006/relationships/image" Target="../media/image194.png"/><Relationship Id="rId14" Type="http://schemas.openxmlformats.org/officeDocument/2006/relationships/image" Target="../media/image19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5.png"/><Relationship Id="rId13" Type="http://schemas.openxmlformats.org/officeDocument/2006/relationships/image" Target="../media/image210.png"/><Relationship Id="rId3" Type="http://schemas.openxmlformats.org/officeDocument/2006/relationships/image" Target="../media/image200.png"/><Relationship Id="rId7" Type="http://schemas.openxmlformats.org/officeDocument/2006/relationships/image" Target="../media/image204.png"/><Relationship Id="rId12" Type="http://schemas.openxmlformats.org/officeDocument/2006/relationships/image" Target="../media/image20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3.png"/><Relationship Id="rId11" Type="http://schemas.openxmlformats.org/officeDocument/2006/relationships/image" Target="../media/image208.png"/><Relationship Id="rId5" Type="http://schemas.openxmlformats.org/officeDocument/2006/relationships/image" Target="../media/image202.png"/><Relationship Id="rId10" Type="http://schemas.openxmlformats.org/officeDocument/2006/relationships/image" Target="../media/image207.png"/><Relationship Id="rId4" Type="http://schemas.openxmlformats.org/officeDocument/2006/relationships/image" Target="../media/image201.png"/><Relationship Id="rId9" Type="http://schemas.openxmlformats.org/officeDocument/2006/relationships/image" Target="../media/image206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6.png"/><Relationship Id="rId3" Type="http://schemas.openxmlformats.org/officeDocument/2006/relationships/image" Target="../media/image211.png"/><Relationship Id="rId7" Type="http://schemas.openxmlformats.org/officeDocument/2006/relationships/image" Target="../media/image2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4.png"/><Relationship Id="rId5" Type="http://schemas.openxmlformats.org/officeDocument/2006/relationships/image" Target="../media/image213.png"/><Relationship Id="rId10" Type="http://schemas.openxmlformats.org/officeDocument/2006/relationships/image" Target="../media/image218.png"/><Relationship Id="rId4" Type="http://schemas.openxmlformats.org/officeDocument/2006/relationships/image" Target="../media/image212.png"/><Relationship Id="rId9" Type="http://schemas.openxmlformats.org/officeDocument/2006/relationships/image" Target="../media/image217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19.jpg"/><Relationship Id="rId7" Type="http://schemas.microsoft.com/office/2007/relationships/hdphoto" Target="../media/hdphoto1.wdp"/><Relationship Id="rId12" Type="http://schemas.openxmlformats.org/officeDocument/2006/relationships/image" Target="../media/image2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224.png"/><Relationship Id="rId5" Type="http://schemas.openxmlformats.org/officeDocument/2006/relationships/image" Target="../media/image221.jpg"/><Relationship Id="rId10" Type="http://schemas.openxmlformats.org/officeDocument/2006/relationships/image" Target="../media/image223.png"/><Relationship Id="rId4" Type="http://schemas.openxmlformats.org/officeDocument/2006/relationships/image" Target="../media/image220.jpg"/><Relationship Id="rId9" Type="http://schemas.openxmlformats.org/officeDocument/2006/relationships/image" Target="../media/image22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2.jpg"/><Relationship Id="rId13" Type="http://schemas.microsoft.com/office/2007/relationships/hdphoto" Target="../media/hdphoto2.wdp"/><Relationship Id="rId3" Type="http://schemas.openxmlformats.org/officeDocument/2006/relationships/image" Target="../media/image227.png"/><Relationship Id="rId7" Type="http://schemas.openxmlformats.org/officeDocument/2006/relationships/image" Target="../media/image231.png"/><Relationship Id="rId12" Type="http://schemas.openxmlformats.org/officeDocument/2006/relationships/image" Target="../media/image236.png"/><Relationship Id="rId2" Type="http://schemas.openxmlformats.org/officeDocument/2006/relationships/image" Target="../media/image22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0.png"/><Relationship Id="rId11" Type="http://schemas.openxmlformats.org/officeDocument/2006/relationships/image" Target="../media/image235.png"/><Relationship Id="rId5" Type="http://schemas.openxmlformats.org/officeDocument/2006/relationships/image" Target="../media/image229.png"/><Relationship Id="rId15" Type="http://schemas.openxmlformats.org/officeDocument/2006/relationships/image" Target="../media/image237.png"/><Relationship Id="rId10" Type="http://schemas.openxmlformats.org/officeDocument/2006/relationships/image" Target="../media/image234.png"/><Relationship Id="rId4" Type="http://schemas.openxmlformats.org/officeDocument/2006/relationships/image" Target="../media/image228.png"/><Relationship Id="rId9" Type="http://schemas.openxmlformats.org/officeDocument/2006/relationships/image" Target="../media/image233.jpeg"/><Relationship Id="rId14" Type="http://schemas.openxmlformats.org/officeDocument/2006/relationships/image" Target="../media/image37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2.png"/><Relationship Id="rId3" Type="http://schemas.openxmlformats.org/officeDocument/2006/relationships/image" Target="../media/image11.png"/><Relationship Id="rId7" Type="http://schemas.openxmlformats.org/officeDocument/2006/relationships/image" Target="../media/image241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0.jpeg"/><Relationship Id="rId5" Type="http://schemas.openxmlformats.org/officeDocument/2006/relationships/image" Target="../media/image239.png"/><Relationship Id="rId10" Type="http://schemas.openxmlformats.org/officeDocument/2006/relationships/image" Target="../media/image244.jpeg"/><Relationship Id="rId4" Type="http://schemas.openxmlformats.org/officeDocument/2006/relationships/image" Target="../media/image238.jpeg"/><Relationship Id="rId9" Type="http://schemas.openxmlformats.org/officeDocument/2006/relationships/image" Target="../media/image243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0.png"/><Relationship Id="rId3" Type="http://schemas.openxmlformats.org/officeDocument/2006/relationships/image" Target="../media/image245.jpeg"/><Relationship Id="rId7" Type="http://schemas.openxmlformats.org/officeDocument/2006/relationships/image" Target="../media/image249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8.jpeg"/><Relationship Id="rId5" Type="http://schemas.openxmlformats.org/officeDocument/2006/relationships/image" Target="../media/image247.jpeg"/><Relationship Id="rId10" Type="http://schemas.openxmlformats.org/officeDocument/2006/relationships/image" Target="../media/image252.PNG"/><Relationship Id="rId4" Type="http://schemas.openxmlformats.org/officeDocument/2006/relationships/image" Target="../media/image246.jpeg"/><Relationship Id="rId9" Type="http://schemas.openxmlformats.org/officeDocument/2006/relationships/image" Target="../media/image251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8.png"/><Relationship Id="rId3" Type="http://schemas.openxmlformats.org/officeDocument/2006/relationships/image" Target="../media/image253.png"/><Relationship Id="rId7" Type="http://schemas.openxmlformats.org/officeDocument/2006/relationships/image" Target="../media/image257.png"/><Relationship Id="rId12" Type="http://schemas.openxmlformats.org/officeDocument/2006/relationships/image" Target="../media/image262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6.png"/><Relationship Id="rId11" Type="http://schemas.openxmlformats.org/officeDocument/2006/relationships/image" Target="../media/image261.png"/><Relationship Id="rId5" Type="http://schemas.openxmlformats.org/officeDocument/2006/relationships/image" Target="../media/image255.png"/><Relationship Id="rId10" Type="http://schemas.openxmlformats.org/officeDocument/2006/relationships/image" Target="../media/image260.png"/><Relationship Id="rId4" Type="http://schemas.openxmlformats.org/officeDocument/2006/relationships/image" Target="../media/image254.png"/><Relationship Id="rId9" Type="http://schemas.openxmlformats.org/officeDocument/2006/relationships/image" Target="../media/image259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8.png"/><Relationship Id="rId3" Type="http://schemas.openxmlformats.org/officeDocument/2006/relationships/image" Target="../media/image263.png"/><Relationship Id="rId7" Type="http://schemas.openxmlformats.org/officeDocument/2006/relationships/image" Target="../media/image267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6.png"/><Relationship Id="rId11" Type="http://schemas.openxmlformats.org/officeDocument/2006/relationships/image" Target="../media/image271.png"/><Relationship Id="rId5" Type="http://schemas.openxmlformats.org/officeDocument/2006/relationships/image" Target="../media/image265.png"/><Relationship Id="rId10" Type="http://schemas.openxmlformats.org/officeDocument/2006/relationships/image" Target="../media/image270.png"/><Relationship Id="rId4" Type="http://schemas.openxmlformats.org/officeDocument/2006/relationships/image" Target="../media/image264.png"/><Relationship Id="rId9" Type="http://schemas.openxmlformats.org/officeDocument/2006/relationships/image" Target="../media/image26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g"/><Relationship Id="rId3" Type="http://schemas.openxmlformats.org/officeDocument/2006/relationships/image" Target="../media/image6.jpg"/><Relationship Id="rId7" Type="http://schemas.openxmlformats.org/officeDocument/2006/relationships/image" Target="../media/image9.png"/><Relationship Id="rId12" Type="http://schemas.openxmlformats.org/officeDocument/2006/relationships/image" Target="../media/image14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11" Type="http://schemas.openxmlformats.org/officeDocument/2006/relationships/image" Target="../media/image13.jpg"/><Relationship Id="rId5" Type="http://schemas.openxmlformats.org/officeDocument/2006/relationships/image" Target="../media/image8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16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272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7.jpeg"/><Relationship Id="rId3" Type="http://schemas.openxmlformats.org/officeDocument/2006/relationships/image" Target="../media/image273.jpg"/><Relationship Id="rId7" Type="http://schemas.openxmlformats.org/officeDocument/2006/relationships/image" Target="../media/image276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5.jpeg"/><Relationship Id="rId5" Type="http://schemas.openxmlformats.org/officeDocument/2006/relationships/image" Target="../media/image120.png"/><Relationship Id="rId10" Type="http://schemas.openxmlformats.org/officeDocument/2006/relationships/image" Target="../media/image279.jpeg"/><Relationship Id="rId4" Type="http://schemas.openxmlformats.org/officeDocument/2006/relationships/image" Target="../media/image274.jpg"/><Relationship Id="rId9" Type="http://schemas.openxmlformats.org/officeDocument/2006/relationships/image" Target="../media/image278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5.jpeg"/><Relationship Id="rId3" Type="http://schemas.openxmlformats.org/officeDocument/2006/relationships/image" Target="../media/image280.jpeg"/><Relationship Id="rId7" Type="http://schemas.openxmlformats.org/officeDocument/2006/relationships/image" Target="../media/image284.jp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3.png"/><Relationship Id="rId5" Type="http://schemas.openxmlformats.org/officeDocument/2006/relationships/image" Target="../media/image282.png"/><Relationship Id="rId4" Type="http://schemas.openxmlformats.org/officeDocument/2006/relationships/image" Target="../media/image281.jp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6.JP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2.jpeg"/><Relationship Id="rId3" Type="http://schemas.openxmlformats.org/officeDocument/2006/relationships/image" Target="../media/image287.tiff"/><Relationship Id="rId7" Type="http://schemas.openxmlformats.org/officeDocument/2006/relationships/image" Target="../media/image291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0.jpg"/><Relationship Id="rId11" Type="http://schemas.openxmlformats.org/officeDocument/2006/relationships/image" Target="../media/image63.png"/><Relationship Id="rId5" Type="http://schemas.openxmlformats.org/officeDocument/2006/relationships/image" Target="../media/image289.jpg"/><Relationship Id="rId10" Type="http://schemas.openxmlformats.org/officeDocument/2006/relationships/image" Target="../media/image294.emf"/><Relationship Id="rId4" Type="http://schemas.openxmlformats.org/officeDocument/2006/relationships/image" Target="../media/image288.jpeg"/><Relationship Id="rId9" Type="http://schemas.openxmlformats.org/officeDocument/2006/relationships/image" Target="../media/image293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0.emf"/><Relationship Id="rId3" Type="http://schemas.openxmlformats.org/officeDocument/2006/relationships/image" Target="../media/image295.JPG"/><Relationship Id="rId7" Type="http://schemas.openxmlformats.org/officeDocument/2006/relationships/image" Target="../media/image29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8.png"/><Relationship Id="rId5" Type="http://schemas.openxmlformats.org/officeDocument/2006/relationships/image" Target="../media/image297.JPG"/><Relationship Id="rId4" Type="http://schemas.openxmlformats.org/officeDocument/2006/relationships/image" Target="../media/image296.jp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2.jpg"/><Relationship Id="rId7" Type="http://schemas.openxmlformats.org/officeDocument/2006/relationships/image" Target="../media/image30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Excel_Worksheet1.xlsx"/><Relationship Id="rId5" Type="http://schemas.openxmlformats.org/officeDocument/2006/relationships/image" Target="../media/image303.png"/><Relationship Id="rId4" Type="http://schemas.openxmlformats.org/officeDocument/2006/relationships/image" Target="../media/image2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0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5.emf"/><Relationship Id="rId4" Type="http://schemas.openxmlformats.org/officeDocument/2006/relationships/image" Target="../media/image30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0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8.emf"/><Relationship Id="rId5" Type="http://schemas.openxmlformats.org/officeDocument/2006/relationships/image" Target="../media/image307.emf"/><Relationship Id="rId4" Type="http://schemas.openxmlformats.org/officeDocument/2006/relationships/image" Target="../media/image30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g"/><Relationship Id="rId7" Type="http://schemas.openxmlformats.org/officeDocument/2006/relationships/image" Target="../media/image23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g"/><Relationship Id="rId5" Type="http://schemas.openxmlformats.org/officeDocument/2006/relationships/image" Target="../media/image21.png"/><Relationship Id="rId4" Type="http://schemas.openxmlformats.org/officeDocument/2006/relationships/image" Target="../media/image20.jpeg"/><Relationship Id="rId9" Type="http://schemas.openxmlformats.org/officeDocument/2006/relationships/image" Target="../media/image2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0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0.emf"/><Relationship Id="rId4" Type="http://schemas.openxmlformats.org/officeDocument/2006/relationships/image" Target="../media/image309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2.jpg"/><Relationship Id="rId7" Type="http://schemas.openxmlformats.org/officeDocument/2006/relationships/image" Target="../media/image31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Excel_Worksheet2.xlsx"/><Relationship Id="rId5" Type="http://schemas.openxmlformats.org/officeDocument/2006/relationships/image" Target="../media/image313.png"/><Relationship Id="rId4" Type="http://schemas.openxmlformats.org/officeDocument/2006/relationships/image" Target="../media/image31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2.jpg"/><Relationship Id="rId7" Type="http://schemas.openxmlformats.org/officeDocument/2006/relationships/image" Target="../media/image31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package" Target="../embeddings/Microsoft_Excel_Worksheet3.xlsx"/><Relationship Id="rId5" Type="http://schemas.openxmlformats.org/officeDocument/2006/relationships/image" Target="../media/image315.png"/><Relationship Id="rId4" Type="http://schemas.openxmlformats.org/officeDocument/2006/relationships/image" Target="../media/image31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1.jpeg"/><Relationship Id="rId3" Type="http://schemas.openxmlformats.org/officeDocument/2006/relationships/image" Target="../media/image316.png"/><Relationship Id="rId7" Type="http://schemas.microsoft.com/office/2007/relationships/hdphoto" Target="../media/hdphoto2.wdp"/><Relationship Id="rId2" Type="http://schemas.openxmlformats.org/officeDocument/2006/relationships/image" Target="../media/image3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0.png"/><Relationship Id="rId5" Type="http://schemas.openxmlformats.org/officeDocument/2006/relationships/image" Target="../media/image319.jpeg"/><Relationship Id="rId4" Type="http://schemas.openxmlformats.org/officeDocument/2006/relationships/image" Target="../media/image318.emf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6.emf"/><Relationship Id="rId3" Type="http://schemas.microsoft.com/office/2007/relationships/hdphoto" Target="../media/hdphoto2.wdp"/><Relationship Id="rId7" Type="http://schemas.openxmlformats.org/officeDocument/2006/relationships/image" Target="../media/image325.emf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4.png"/><Relationship Id="rId5" Type="http://schemas.openxmlformats.org/officeDocument/2006/relationships/image" Target="../media/image323.png"/><Relationship Id="rId4" Type="http://schemas.openxmlformats.org/officeDocument/2006/relationships/image" Target="../media/image322.png"/><Relationship Id="rId9" Type="http://schemas.openxmlformats.org/officeDocument/2006/relationships/image" Target="../media/image327.em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2.png"/><Relationship Id="rId3" Type="http://schemas.microsoft.com/office/2007/relationships/hdphoto" Target="../media/hdphoto2.wdp"/><Relationship Id="rId7" Type="http://schemas.openxmlformats.org/officeDocument/2006/relationships/image" Target="../media/image331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0.png"/><Relationship Id="rId11" Type="http://schemas.openxmlformats.org/officeDocument/2006/relationships/image" Target="../media/image335.emf"/><Relationship Id="rId5" Type="http://schemas.openxmlformats.org/officeDocument/2006/relationships/image" Target="../media/image329.png"/><Relationship Id="rId10" Type="http://schemas.openxmlformats.org/officeDocument/2006/relationships/image" Target="../media/image334.emf"/><Relationship Id="rId4" Type="http://schemas.openxmlformats.org/officeDocument/2006/relationships/image" Target="../media/image328.png"/><Relationship Id="rId9" Type="http://schemas.openxmlformats.org/officeDocument/2006/relationships/image" Target="../media/image333.emf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0.png"/><Relationship Id="rId3" Type="http://schemas.microsoft.com/office/2007/relationships/hdphoto" Target="../media/hdphoto2.wdp"/><Relationship Id="rId7" Type="http://schemas.openxmlformats.org/officeDocument/2006/relationships/image" Target="../media/image339.emf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8.emf"/><Relationship Id="rId5" Type="http://schemas.openxmlformats.org/officeDocument/2006/relationships/image" Target="../media/image337.png"/><Relationship Id="rId4" Type="http://schemas.openxmlformats.org/officeDocument/2006/relationships/image" Target="../media/image336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anabella.beautyspot.srbija/?utm_source=ig_embed&amp;ig_mid=XYOqGQABAAGUXdl87dGVYnojYDIr&amp;hl=s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anabella.rs@orbico.com" TargetMode="External"/><Relationship Id="rId4" Type="http://schemas.openxmlformats.org/officeDocument/2006/relationships/hyperlink" Target="https://www.facebook.com/anabellabeautyspotserbia/" TargetMode="Externa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microsoft.com/office/2007/relationships/hdphoto" Target="../media/hdphoto1.wdp"/><Relationship Id="rId3" Type="http://schemas.openxmlformats.org/officeDocument/2006/relationships/image" Target="../media/image27.png"/><Relationship Id="rId7" Type="http://schemas.openxmlformats.org/officeDocument/2006/relationships/image" Target="../media/image30.jpg"/><Relationship Id="rId12" Type="http://schemas.openxmlformats.org/officeDocument/2006/relationships/image" Target="../media/image8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34.PNG"/><Relationship Id="rId5" Type="http://schemas.openxmlformats.org/officeDocument/2006/relationships/image" Target="../media/image29.png"/><Relationship Id="rId15" Type="http://schemas.openxmlformats.org/officeDocument/2006/relationships/image" Target="../media/image36.jpeg"/><Relationship Id="rId10" Type="http://schemas.openxmlformats.org/officeDocument/2006/relationships/image" Target="../media/image33.jpg"/><Relationship Id="rId4" Type="http://schemas.openxmlformats.org/officeDocument/2006/relationships/image" Target="../media/image28.jpeg"/><Relationship Id="rId9" Type="http://schemas.openxmlformats.org/officeDocument/2006/relationships/image" Target="../media/image32.png"/><Relationship Id="rId14" Type="http://schemas.openxmlformats.org/officeDocument/2006/relationships/image" Target="../media/image3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838925A9-B8ED-49BF-AF38-28F3539380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" t="12285" r="4032" b="24242"/>
          <a:stretch/>
        </p:blipFill>
        <p:spPr>
          <a:xfrm>
            <a:off x="3200400" y="2552700"/>
            <a:ext cx="10928555" cy="2895600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572000" y="5981700"/>
            <a:ext cx="8229600" cy="1905000"/>
          </a:xfrm>
        </p:spPr>
        <p:txBody>
          <a:bodyPr>
            <a:normAutofit fontScale="92500" lnSpcReduction="20000"/>
          </a:bodyPr>
          <a:lstStyle/>
          <a:p>
            <a:r>
              <a:rPr lang="sr-Latn-RS" sz="8000" dirty="0" smtClean="0">
                <a:latin typeface="Calibri" panose="020F0502020204030204" pitchFamily="34" charset="0"/>
                <a:cs typeface="Calibri" panose="020F0502020204030204" pitchFamily="34" charset="0"/>
              </a:rPr>
              <a:t>KATALOG </a:t>
            </a:r>
            <a:r>
              <a:rPr lang="sr-Latn-RS" sz="8000" dirty="0" smtClean="0">
                <a:latin typeface="Calibri" panose="020F0502020204030204" pitchFamily="34" charset="0"/>
                <a:cs typeface="Calibri" panose="020F0502020204030204" pitchFamily="34" charset="0"/>
              </a:rPr>
              <a:t>AVGUST</a:t>
            </a:r>
            <a:r>
              <a:rPr lang="sr-Latn-RS" sz="8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RS" sz="8000" dirty="0" smtClean="0">
                <a:latin typeface="Calibri" panose="020F0502020204030204" pitchFamily="34" charset="0"/>
                <a:cs typeface="Calibri" panose="020F0502020204030204" pitchFamily="34" charset="0"/>
              </a:rPr>
              <a:t>2020</a:t>
            </a:r>
            <a:endParaRPr lang="en-US" sz="8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80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E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993" y="5753100"/>
            <a:ext cx="2065816" cy="4248564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403" y="4461968"/>
            <a:ext cx="1547573" cy="312979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4046" y="4400271"/>
            <a:ext cx="1673525" cy="3265014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="" xmlns:a16="http://schemas.microsoft.com/office/drawing/2014/main" id="{B81E50DD-3E38-4919-ACD8-AFA82D6F9713}"/>
              </a:ext>
            </a:extLst>
          </p:cNvPr>
          <p:cNvSpPr/>
          <p:nvPr/>
        </p:nvSpPr>
        <p:spPr>
          <a:xfrm>
            <a:off x="4448871" y="3082451"/>
            <a:ext cx="2286000" cy="1935236"/>
          </a:xfrm>
          <a:prstGeom prst="roundRect">
            <a:avLst>
              <a:gd name="adj" fmla="val 15484"/>
            </a:avLst>
          </a:prstGeom>
          <a:solidFill>
            <a:srgbClr val="FFC000">
              <a:alpha val="26000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Nutri – Lumiere Day Emulsion </a:t>
            </a:r>
          </a:p>
          <a:p>
            <a:pPr algn="ctr"/>
            <a:r>
              <a:rPr lang="sr-Latn-RS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Nutri – Lumiere day Cream</a:t>
            </a:r>
          </a:p>
          <a:p>
            <a:pPr algn="ctr"/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: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13910 rsd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D8204CEC-691D-4E44-A98A-0A1D06D17DEC}"/>
              </a:ext>
            </a:extLst>
          </p:cNvPr>
          <p:cNvSpPr/>
          <p:nvPr/>
        </p:nvSpPr>
        <p:spPr>
          <a:xfrm>
            <a:off x="4841741" y="5651927"/>
            <a:ext cx="2128989" cy="3850360"/>
          </a:xfrm>
          <a:prstGeom prst="roundRect">
            <a:avLst>
              <a:gd name="adj" fmla="val 15484"/>
            </a:avLst>
          </a:prstGeom>
          <a:solidFill>
            <a:srgbClr val="FFC000">
              <a:alpha val="26000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Nutri – Lumiere Night Cream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14720 rsd</a:t>
            </a:r>
          </a:p>
          <a:p>
            <a:pPr algn="ctr">
              <a:spcBef>
                <a:spcPts val="1200"/>
              </a:spcBef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Nutri – Lumiere Lotion </a:t>
            </a:r>
          </a:p>
          <a:p>
            <a:pPr>
              <a:spcBef>
                <a:spcPts val="1200"/>
              </a:spcBef>
            </a:pP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6150 rsd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9C0ABBBF-7FE1-46CA-93F4-44297249E133}"/>
              </a:ext>
            </a:extLst>
          </p:cNvPr>
          <p:cNvSpPr/>
          <p:nvPr/>
        </p:nvSpPr>
        <p:spPr>
          <a:xfrm>
            <a:off x="7019244" y="1895476"/>
            <a:ext cx="2625596" cy="5585736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Lice:</a:t>
            </a:r>
          </a:p>
          <a:p>
            <a:pPr algn="ctr"/>
            <a:r>
              <a:rPr lang="sr-Latn-RS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Sun care face fluid spf 30</a:t>
            </a:r>
          </a:p>
          <a:p>
            <a:pPr algn="ctr"/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2605 rsd</a:t>
            </a:r>
          </a:p>
          <a:p>
            <a:pPr algn="ctr"/>
            <a:r>
              <a:rPr lang="sr-Latn-RS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Sun care face gel spf 30</a:t>
            </a:r>
          </a:p>
          <a:p>
            <a:pPr algn="ctr"/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2955 rsd</a:t>
            </a:r>
          </a:p>
          <a:p>
            <a:pPr algn="ctr"/>
            <a:r>
              <a:rPr lang="sr-Latn-RS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Sun care face cream spf 30</a:t>
            </a:r>
          </a:p>
          <a:p>
            <a:pPr algn="ctr"/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2955 rsd</a:t>
            </a:r>
          </a:p>
          <a:p>
            <a:pPr algn="ctr"/>
            <a:r>
              <a:rPr lang="sr-Latn-RS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Sun care face spf 50</a:t>
            </a:r>
          </a:p>
          <a:p>
            <a:pPr algn="ctr"/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2955 rsd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="" xmlns:a16="http://schemas.microsoft.com/office/drawing/2014/main" id="{F24F11D5-3BD1-4909-BAAD-993104708DAF}"/>
              </a:ext>
            </a:extLst>
          </p:cNvPr>
          <p:cNvSpPr/>
          <p:nvPr/>
        </p:nvSpPr>
        <p:spPr>
          <a:xfrm>
            <a:off x="9928362" y="7740210"/>
            <a:ext cx="2244925" cy="2219172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After sun:</a:t>
            </a:r>
          </a:p>
          <a:p>
            <a:r>
              <a:rPr lang="sr-Latn-RS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SOS Sunburn Soother Mask</a:t>
            </a:r>
            <a:endParaRPr lang="en-GB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</a:t>
            </a:r>
            <a:r>
              <a:rPr lang="sr-Latn-RS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: 3416rsd</a:t>
            </a:r>
            <a:endParaRPr lang="sr-Latn-RS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Soothing After Sun Balm</a:t>
            </a:r>
          </a:p>
          <a:p>
            <a:r>
              <a:rPr lang="sr-Latn-RS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2955rsd</a:t>
            </a:r>
            <a:endParaRPr lang="sr-Latn-RS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FC68BB55-BC14-423C-B863-CAC7595F3E84}"/>
              </a:ext>
            </a:extLst>
          </p:cNvPr>
          <p:cNvSpPr txBox="1"/>
          <p:nvPr/>
        </p:nvSpPr>
        <p:spPr>
          <a:xfrm>
            <a:off x="11394188" y="714924"/>
            <a:ext cx="3007816" cy="601795"/>
          </a:xfrm>
          <a:prstGeom prst="rect">
            <a:avLst/>
          </a:prstGeom>
          <a:noFill/>
          <a:ln w="6350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r-Latn-RS" sz="3200" dirty="0" smtClean="0">
                <a:latin typeface="Yu Gothic Medium" panose="020B0500000000000000" pitchFamily="34" charset="-128"/>
                <a:ea typeface="Yu Gothic Medium" panose="020B0500000000000000" pitchFamily="34" charset="-128"/>
              </a:rPr>
              <a:t>Sun care linija</a:t>
            </a:r>
            <a:endParaRPr lang="en-US" sz="3200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26" name="Picture 2">
            <a:extLst>
              <a:ext uri="{FF2B5EF4-FFF2-40B4-BE49-F238E27FC236}">
                <a16:creationId xmlns="" xmlns:a16="http://schemas.microsoft.com/office/drawing/2014/main" id="{80BF4FA7-E0D1-4F12-865E-0D6AD8FDAFC9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 rot="8934924">
            <a:off x="15395582" y="-1701264"/>
            <a:ext cx="3644378" cy="4312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0668" y="7712737"/>
            <a:ext cx="1321633" cy="2297719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3800" y="1850103"/>
            <a:ext cx="1238193" cy="2603019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7250" y="1895475"/>
            <a:ext cx="1304013" cy="247263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5636" y="1871462"/>
            <a:ext cx="1265248" cy="259397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9895" y="4666917"/>
            <a:ext cx="681625" cy="2963585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7781" y="1850103"/>
            <a:ext cx="1397381" cy="270055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0980" y="4360816"/>
            <a:ext cx="1139301" cy="3343923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1641" y="7700424"/>
            <a:ext cx="2040126" cy="2322343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="" xmlns:a16="http://schemas.microsoft.com/office/drawing/2014/main" id="{975A1693-FD7A-4231-A085-AA449F9461B5}"/>
              </a:ext>
            </a:extLst>
          </p:cNvPr>
          <p:cNvSpPr/>
          <p:nvPr/>
        </p:nvSpPr>
        <p:spPr>
          <a:xfrm>
            <a:off x="15826695" y="1871462"/>
            <a:ext cx="2418491" cy="5705645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Telo:</a:t>
            </a:r>
          </a:p>
          <a:p>
            <a:pPr algn="ctr"/>
            <a:r>
              <a:rPr lang="sr-Latn-RS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Sun Care Cream spf 30</a:t>
            </a:r>
          </a:p>
          <a:p>
            <a:pPr algn="ctr"/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3680 rsd</a:t>
            </a:r>
          </a:p>
          <a:p>
            <a:pPr algn="ctr"/>
            <a:r>
              <a:rPr lang="sr-Latn-RS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Sun Care Oil Mist spf 30</a:t>
            </a:r>
          </a:p>
          <a:p>
            <a:pPr algn="ctr"/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3610 rsd</a:t>
            </a:r>
          </a:p>
          <a:p>
            <a:pPr algn="ctr"/>
            <a:r>
              <a:rPr lang="sr-Latn-RS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Sun Care Gel to Oil spf 30</a:t>
            </a:r>
          </a:p>
          <a:p>
            <a:pPr algn="ctr"/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2955 rsd</a:t>
            </a:r>
          </a:p>
          <a:p>
            <a:pPr algn="ctr"/>
            <a:r>
              <a:rPr lang="sr-Latn-RS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Sun Care Lotion Spray spf 50</a:t>
            </a:r>
          </a:p>
          <a:p>
            <a:pPr algn="ctr"/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3670 rsd</a:t>
            </a:r>
          </a:p>
          <a:p>
            <a:pPr algn="ctr"/>
            <a:r>
              <a:rPr lang="sr-Latn-RS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Sun Care Cream spf 50</a:t>
            </a:r>
          </a:p>
          <a:p>
            <a:pPr algn="ctr"/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3750 rsd</a:t>
            </a:r>
          </a:p>
          <a:p>
            <a:pPr algn="ctr"/>
            <a:endParaRPr lang="sr-Latn-RS" sz="2000" dirty="0" smtClean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algn="ctr"/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3361" y="4457839"/>
            <a:ext cx="1612188" cy="3237867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069" y="3168447"/>
            <a:ext cx="2443862" cy="2443862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09" y="1363996"/>
            <a:ext cx="1351777" cy="5372146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62" y="7238553"/>
            <a:ext cx="2426199" cy="2426199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FC68BB55-BC14-423C-B863-CAC7595F3E84}"/>
              </a:ext>
            </a:extLst>
          </p:cNvPr>
          <p:cNvSpPr txBox="1"/>
          <p:nvPr/>
        </p:nvSpPr>
        <p:spPr>
          <a:xfrm>
            <a:off x="2448651" y="951051"/>
            <a:ext cx="3007816" cy="1077218"/>
          </a:xfrm>
          <a:prstGeom prst="rect">
            <a:avLst/>
          </a:prstGeom>
          <a:noFill/>
          <a:ln w="6350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r-Latn-RS" sz="3200" dirty="0" smtClean="0">
                <a:latin typeface="Yu Gothic Medium" panose="020B0500000000000000" pitchFamily="34" charset="-128"/>
                <a:ea typeface="Yu Gothic Medium" panose="020B0500000000000000" pitchFamily="34" charset="-128"/>
              </a:rPr>
              <a:t>Nutri-Lumiere linija</a:t>
            </a:r>
            <a:endParaRPr lang="en-US" sz="3200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768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BEB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B8EC7B56-C3B7-4612-9FBE-121B8186AE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24" t="1927" r="28114"/>
          <a:stretch/>
        </p:blipFill>
        <p:spPr>
          <a:xfrm>
            <a:off x="3731151" y="4534860"/>
            <a:ext cx="2019325" cy="4515045"/>
          </a:xfrm>
          <a:prstGeom prst="rect">
            <a:avLst/>
          </a:prstGeom>
        </p:spPr>
      </p:pic>
      <p:pic>
        <p:nvPicPr>
          <p:cNvPr id="10" name="Picture 6">
            <a:extLst>
              <a:ext uri="{FF2B5EF4-FFF2-40B4-BE49-F238E27FC236}">
                <a16:creationId xmlns="" xmlns:a16="http://schemas.microsoft.com/office/drawing/2014/main" id="{80CC924B-DEEC-4E8F-B2EB-4CE053DC6DA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17880045">
            <a:off x="-2707983" y="-5337002"/>
            <a:ext cx="6814431" cy="806441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3439457-3150-4BA2-83B9-DA34E0AE2CE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4" t="6757" r="9919" b="9486"/>
          <a:stretch/>
        </p:blipFill>
        <p:spPr>
          <a:xfrm>
            <a:off x="12382393" y="2588692"/>
            <a:ext cx="5240219" cy="548317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A47C8D87-FA9D-4453-AB08-D990964C52C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83" t="7510" r="30770" b="8836"/>
          <a:stretch/>
        </p:blipFill>
        <p:spPr>
          <a:xfrm>
            <a:off x="8823403" y="5192550"/>
            <a:ext cx="1949163" cy="471885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225CAC70-510F-4E8A-BF87-546988CF6E2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28" t="30396" b="22740"/>
          <a:stretch/>
        </p:blipFill>
        <p:spPr>
          <a:xfrm>
            <a:off x="7794753" y="1007426"/>
            <a:ext cx="4201532" cy="3804455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C9B89E69-8E44-4558-8B43-1D4A5815500A}"/>
              </a:ext>
            </a:extLst>
          </p:cNvPr>
          <p:cNvSpPr/>
          <p:nvPr/>
        </p:nvSpPr>
        <p:spPr>
          <a:xfrm>
            <a:off x="6101491" y="6044518"/>
            <a:ext cx="1982557" cy="2172792"/>
          </a:xfrm>
          <a:prstGeom prst="roundRect">
            <a:avLst>
              <a:gd name="adj" fmla="val 15484"/>
            </a:avLst>
          </a:prstGeom>
          <a:solidFill>
            <a:srgbClr val="FFC000">
              <a:alpha val="26000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Tonic Body Oil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100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6.610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D0EA1A64-4112-4FD8-971C-343EBDDB2FF8}"/>
              </a:ext>
            </a:extLst>
          </p:cNvPr>
          <p:cNvSpPr/>
          <p:nvPr/>
        </p:nvSpPr>
        <p:spPr>
          <a:xfrm>
            <a:off x="1378286" y="1180242"/>
            <a:ext cx="2452221" cy="2007974"/>
          </a:xfrm>
          <a:prstGeom prst="roundRect">
            <a:avLst/>
          </a:prstGeom>
          <a:solidFill>
            <a:srgbClr val="C00000">
              <a:alpha val="39000"/>
            </a:srgb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</a:pPr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Body Fit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200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6.420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="" xmlns:a16="http://schemas.microsoft.com/office/drawing/2014/main" id="{9BC1945B-0ADF-46E8-8A99-E448B8DDB498}"/>
              </a:ext>
            </a:extLst>
          </p:cNvPr>
          <p:cNvSpPr/>
          <p:nvPr/>
        </p:nvSpPr>
        <p:spPr>
          <a:xfrm>
            <a:off x="5117458" y="1207016"/>
            <a:ext cx="2333741" cy="1981200"/>
          </a:xfrm>
          <a:prstGeom prst="roundRect">
            <a:avLst/>
          </a:prstGeom>
          <a:solidFill>
            <a:srgbClr val="C00000">
              <a:alpha val="39000"/>
            </a:srgb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</a:pPr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Roll-On Deodorant </a:t>
            </a:r>
            <a:b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</a:br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Duo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3.550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="" xmlns:a16="http://schemas.microsoft.com/office/drawing/2014/main" id="{8CD48345-26DC-4F28-85D5-F6B9A7736738}"/>
              </a:ext>
            </a:extLst>
          </p:cNvPr>
          <p:cNvSpPr/>
          <p:nvPr/>
        </p:nvSpPr>
        <p:spPr>
          <a:xfrm>
            <a:off x="10578031" y="8259146"/>
            <a:ext cx="3002664" cy="1639392"/>
          </a:xfrm>
          <a:prstGeom prst="roundRect">
            <a:avLst/>
          </a:prstGeom>
          <a:solidFill>
            <a:srgbClr val="C00000">
              <a:alpha val="39000"/>
            </a:srgb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</a:pPr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Moisture Rich Body Lotion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200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5.020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="" xmlns:a16="http://schemas.microsoft.com/office/drawing/2014/main" id="{7713AB95-50CC-448B-923E-D5F67CAA190A}"/>
              </a:ext>
            </a:extLst>
          </p:cNvPr>
          <p:cNvSpPr/>
          <p:nvPr/>
        </p:nvSpPr>
        <p:spPr>
          <a:xfrm>
            <a:off x="15240000" y="373760"/>
            <a:ext cx="2604965" cy="2232272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</a:pPr>
            <a:r>
              <a:rPr lang="en-GB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Moisture Body Milk With Aloe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400ml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3.120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pic>
        <p:nvPicPr>
          <p:cNvPr id="24" name="Picture 16">
            <a:extLst>
              <a:ext uri="{FF2B5EF4-FFF2-40B4-BE49-F238E27FC236}">
                <a16:creationId xmlns="" xmlns:a16="http://schemas.microsoft.com/office/drawing/2014/main" id="{71C57A67-82CC-44F2-BA4F-A8B5FCB52BEA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>
            <a:off x="15734899" y="7115961"/>
            <a:ext cx="4713657" cy="662546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60F7F9C0-E0A6-4A32-AEEB-2ECDA45B9AB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3" t="6435" r="22727" b="6571"/>
          <a:stretch/>
        </p:blipFill>
        <p:spPr>
          <a:xfrm>
            <a:off x="390551" y="3570713"/>
            <a:ext cx="2266250" cy="634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54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5BD6249-BA33-414A-B5D5-8E8228F9C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0" y="468126"/>
            <a:ext cx="5324475" cy="10749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61EA4368-FAF9-44B3-A360-79FE31A21F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600" y="5524500"/>
            <a:ext cx="5221574" cy="4632791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1DEBC8EF-62D2-45AA-AB67-F6A0DFA16AC0}"/>
              </a:ext>
            </a:extLst>
          </p:cNvPr>
          <p:cNvSpPr/>
          <p:nvPr/>
        </p:nvSpPr>
        <p:spPr>
          <a:xfrm>
            <a:off x="323845" y="6591300"/>
            <a:ext cx="1809755" cy="3240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Losion</a:t>
            </a:r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za lice 1 </a:t>
            </a:r>
            <a:r>
              <a:rPr lang="en-US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i</a:t>
            </a:r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4</a:t>
            </a:r>
          </a:p>
          <a:p>
            <a:pPr algn="ctr"/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200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2.900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3867357C-7034-4FB1-B2CD-BC39C5DB05D1}"/>
              </a:ext>
            </a:extLst>
          </p:cNvPr>
          <p:cNvSpPr/>
          <p:nvPr/>
        </p:nvSpPr>
        <p:spPr>
          <a:xfrm>
            <a:off x="7355174" y="6591300"/>
            <a:ext cx="1809755" cy="3240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Losion</a:t>
            </a:r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za lice 2 </a:t>
            </a:r>
            <a:r>
              <a:rPr lang="en-US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i</a:t>
            </a:r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3</a:t>
            </a:r>
          </a:p>
          <a:p>
            <a:pPr algn="ctr"/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200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2.900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400ml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4.300 </a:t>
            </a:r>
            <a:r>
              <a:rPr lang="en-US" sz="2000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1028" name="Picture 4" descr="Liquid Facial Soap | Facial soap, Soap, Liquid soap">
            <a:extLst>
              <a:ext uri="{FF2B5EF4-FFF2-40B4-BE49-F238E27FC236}">
                <a16:creationId xmlns="" xmlns:a16="http://schemas.microsoft.com/office/drawing/2014/main" id="{397607A9-5273-40E5-8DE8-F5CC4D05DC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96" t="23333" r="25000" b="19630"/>
          <a:stretch/>
        </p:blipFill>
        <p:spPr bwMode="auto">
          <a:xfrm>
            <a:off x="2730948" y="673074"/>
            <a:ext cx="3654321" cy="485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63386024-1C07-409C-BB73-8EE552AFC5B8}"/>
              </a:ext>
            </a:extLst>
          </p:cNvPr>
          <p:cNvSpPr/>
          <p:nvPr/>
        </p:nvSpPr>
        <p:spPr>
          <a:xfrm>
            <a:off x="323845" y="2075700"/>
            <a:ext cx="1809755" cy="3240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Te</a:t>
            </a: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čni sapun za čišćenje lica 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algn="ctr"/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200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3.550 rsd</a:t>
            </a:r>
          </a:p>
        </p:txBody>
      </p:sp>
      <p:pic>
        <p:nvPicPr>
          <p:cNvPr id="1030" name="Picture 6" descr="Clinique Moisture Surge 72 Hour Auto Replenishing Hydrator 50ml ...">
            <a:extLst>
              <a:ext uri="{FF2B5EF4-FFF2-40B4-BE49-F238E27FC236}">
                <a16:creationId xmlns="" xmlns:a16="http://schemas.microsoft.com/office/drawing/2014/main" id="{8C520D8F-1F54-4B54-91AB-0ADC81CA0D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10741" r="10000" b="2593"/>
          <a:stretch/>
        </p:blipFill>
        <p:spPr bwMode="auto">
          <a:xfrm>
            <a:off x="9640734" y="6686444"/>
            <a:ext cx="3079904" cy="3336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linique MOISTURE SURGE Hydrating Supercharged Concentrate ...">
            <a:extLst>
              <a:ext uri="{FF2B5EF4-FFF2-40B4-BE49-F238E27FC236}">
                <a16:creationId xmlns="" xmlns:a16="http://schemas.microsoft.com/office/drawing/2014/main" id="{669D6F11-B604-4379-A05D-1E6063AAEC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02" t="4550" r="41111" b="7038"/>
          <a:stretch/>
        </p:blipFill>
        <p:spPr bwMode="auto">
          <a:xfrm>
            <a:off x="14872628" y="1543054"/>
            <a:ext cx="1248619" cy="555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linique 'All About Eyes' rich cream 15ml | Debenhams">
            <a:extLst>
              <a:ext uri="{FF2B5EF4-FFF2-40B4-BE49-F238E27FC236}">
                <a16:creationId xmlns="" xmlns:a16="http://schemas.microsoft.com/office/drawing/2014/main" id="{560846A2-80F6-40C7-97D8-E3AC547F19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9" t="23120" r="14629" b="10212"/>
          <a:stretch/>
        </p:blipFill>
        <p:spPr bwMode="auto">
          <a:xfrm>
            <a:off x="8307992" y="3600239"/>
            <a:ext cx="2598409" cy="2410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C2F8394A-6A42-4D95-824A-AB31E2AC4275}"/>
              </a:ext>
            </a:extLst>
          </p:cNvPr>
          <p:cNvSpPr/>
          <p:nvPr/>
        </p:nvSpPr>
        <p:spPr>
          <a:xfrm>
            <a:off x="12891114" y="7277100"/>
            <a:ext cx="2653685" cy="2745905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Moisture Surge 72h Hidratantna Krema</a:t>
            </a:r>
          </a:p>
          <a:p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2.860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4.500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E751840B-494A-4478-96F0-9DF3FD28EEB0}"/>
              </a:ext>
            </a:extLst>
          </p:cNvPr>
          <p:cNvSpPr/>
          <p:nvPr/>
        </p:nvSpPr>
        <p:spPr>
          <a:xfrm>
            <a:off x="11982396" y="3385240"/>
            <a:ext cx="2489262" cy="2404989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Moisture Surge Hidratantni Koncentrat</a:t>
            </a:r>
          </a:p>
          <a:p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4760rsd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DD301B22-67C3-4494-B9EB-C6EED943876F}"/>
              </a:ext>
            </a:extLst>
          </p:cNvPr>
          <p:cNvSpPr/>
          <p:nvPr/>
        </p:nvSpPr>
        <p:spPr>
          <a:xfrm>
            <a:off x="8100782" y="1631351"/>
            <a:ext cx="3079904" cy="1852484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All About Eyes Rich</a:t>
            </a:r>
          </a:p>
          <a:p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15ml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 </a:t>
            </a:r>
            <a:r>
              <a:rPr lang="en-US" sz="2000" dirty="0" smtClean="0">
                <a:solidFill>
                  <a:schemeClr val="tx1"/>
                </a:solidFill>
              </a:rPr>
              <a:t>6.430</a:t>
            </a:r>
            <a:r>
              <a:rPr lang="sr-Latn-RS" sz="2000" dirty="0" smtClean="0">
                <a:solidFill>
                  <a:schemeClr val="tx1"/>
                </a:solidFill>
              </a:rPr>
              <a:t>rsd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="" xmlns:a16="http://schemas.microsoft.com/office/drawing/2014/main" id="{FE38675A-C587-42E9-A0D5-54D9372F2A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48" t="10000" r="38889" b="10000"/>
          <a:stretch/>
        </p:blipFill>
        <p:spPr bwMode="auto">
          <a:xfrm>
            <a:off x="227713" y="4066804"/>
            <a:ext cx="1673405" cy="582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="" xmlns:a16="http://schemas.microsoft.com/office/drawing/2014/main" id="{E07C8116-61F0-4A70-8803-1F624BBC15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48" t="10000" r="25758" b="10000"/>
          <a:stretch/>
        </p:blipFill>
        <p:spPr bwMode="auto">
          <a:xfrm>
            <a:off x="2191945" y="5505403"/>
            <a:ext cx="2011319" cy="443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: Rounded Corners 3">
            <a:extLst>
              <a:ext uri="{FF2B5EF4-FFF2-40B4-BE49-F238E27FC236}">
                <a16:creationId xmlns="" xmlns:a16="http://schemas.microsoft.com/office/drawing/2014/main" id="{788E3633-D88A-49E8-B96B-43860BDA6D4F}"/>
              </a:ext>
            </a:extLst>
          </p:cNvPr>
          <p:cNvSpPr/>
          <p:nvPr/>
        </p:nvSpPr>
        <p:spPr>
          <a:xfrm>
            <a:off x="227713" y="1967992"/>
            <a:ext cx="1926693" cy="1841956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</a:pPr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L</a:t>
            </a: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osion za lice</a:t>
            </a:r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2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00ml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3.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49</a:t>
            </a:r>
            <a:r>
              <a:rPr lang="en-U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0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2BB2EA42-17A0-4361-98C3-3D3FCB849BE6}"/>
              </a:ext>
            </a:extLst>
          </p:cNvPr>
          <p:cNvSpPr/>
          <p:nvPr/>
        </p:nvSpPr>
        <p:spPr>
          <a:xfrm>
            <a:off x="2442750" y="2607758"/>
            <a:ext cx="1926693" cy="2222956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</a:pPr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K</a:t>
            </a: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rema za lice</a:t>
            </a:r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4.560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="" xmlns:a16="http://schemas.microsoft.com/office/drawing/2014/main" id="{C6B84679-708F-4AF5-B4ED-D19F39D95A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55" r="27037" b="3133"/>
          <a:stretch/>
        </p:blipFill>
        <p:spPr bwMode="auto">
          <a:xfrm>
            <a:off x="4494091" y="5830227"/>
            <a:ext cx="2010625" cy="410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DE9114A9-355B-4D72-936A-7299D5048853}"/>
              </a:ext>
            </a:extLst>
          </p:cNvPr>
          <p:cNvSpPr/>
          <p:nvPr/>
        </p:nvSpPr>
        <p:spPr>
          <a:xfrm>
            <a:off x="4652119" y="3422422"/>
            <a:ext cx="2160529" cy="2222956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Blackhead piling za lice </a:t>
            </a:r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125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3.730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FBDACF28-B4F6-4A66-BCFF-94E41C630C0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8" r="10169"/>
          <a:stretch/>
        </p:blipFill>
        <p:spPr>
          <a:xfrm>
            <a:off x="12344400" y="3719236"/>
            <a:ext cx="4286133" cy="545504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594BFC2A-AF95-4AEC-979E-F165519F1F2D}"/>
              </a:ext>
            </a:extLst>
          </p:cNvPr>
          <p:cNvSpPr/>
          <p:nvPr/>
        </p:nvSpPr>
        <p:spPr>
          <a:xfrm>
            <a:off x="12696766" y="440166"/>
            <a:ext cx="3581400" cy="3055652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Clinique ID Formula </a:t>
            </a:r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Baza (gel ili krema) 115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4.720 rsd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Serum 10ml – 3.000 rsd</a:t>
            </a:r>
          </a:p>
          <a:p>
            <a:pPr>
              <a:spcBef>
                <a:spcPts val="1200"/>
              </a:spcBef>
            </a:pP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Baza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+ Serum 125ml – 7.720 rsd</a:t>
            </a:r>
          </a:p>
        </p:txBody>
      </p:sp>
      <p:pic>
        <p:nvPicPr>
          <p:cNvPr id="2056" name="Picture 8">
            <a:extLst>
              <a:ext uri="{FF2B5EF4-FFF2-40B4-BE49-F238E27FC236}">
                <a16:creationId xmlns="" xmlns:a16="http://schemas.microsoft.com/office/drawing/2014/main" id="{A670AAA8-AD8B-403E-8419-2E39012A51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3"/>
          <a:stretch/>
        </p:blipFill>
        <p:spPr bwMode="auto">
          <a:xfrm>
            <a:off x="7006639" y="1737490"/>
            <a:ext cx="2769972" cy="260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="" xmlns:a16="http://schemas.microsoft.com/office/drawing/2014/main" id="{642BF003-9778-4BEC-84FD-14B2184211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326" y="4533900"/>
            <a:ext cx="2603957" cy="260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="" xmlns:a16="http://schemas.microsoft.com/office/drawing/2014/main" id="{CABBA6C9-B966-4547-8766-CCBBF1FE3B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326" y="7330310"/>
            <a:ext cx="2681285" cy="268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: Rounded Corners 13">
            <a:extLst>
              <a:ext uri="{FF2B5EF4-FFF2-40B4-BE49-F238E27FC236}">
                <a16:creationId xmlns="" xmlns:a16="http://schemas.microsoft.com/office/drawing/2014/main" id="{10991CC1-560C-44FC-A841-E805F05A828D}"/>
              </a:ext>
            </a:extLst>
          </p:cNvPr>
          <p:cNvSpPr/>
          <p:nvPr/>
        </p:nvSpPr>
        <p:spPr>
          <a:xfrm>
            <a:off x="9764541" y="2263870"/>
            <a:ext cx="2514601" cy="2003041"/>
          </a:xfrm>
          <a:prstGeom prst="roundRect">
            <a:avLst/>
          </a:prstGeom>
          <a:solidFill>
            <a:schemeClr val="accent4">
              <a:lumMod val="60000"/>
              <a:lumOff val="4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1200"/>
              </a:spcBef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Revolumizer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12.060 rsd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30ml –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7.230 rsd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A15B131B-E37E-464E-9EA6-1EF06E4DE1A1}"/>
              </a:ext>
            </a:extLst>
          </p:cNvPr>
          <p:cNvSpPr/>
          <p:nvPr/>
        </p:nvSpPr>
        <p:spPr>
          <a:xfrm>
            <a:off x="9924128" y="5482321"/>
            <a:ext cx="2160529" cy="1655536"/>
          </a:xfrm>
          <a:prstGeom prst="roundRect">
            <a:avLst/>
          </a:prstGeom>
          <a:solidFill>
            <a:schemeClr val="accent4">
              <a:lumMod val="60000"/>
              <a:lumOff val="4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1200"/>
              </a:spcBef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MD Resculpte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12.060 rsd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264E472C-612B-44CB-A29E-BAEDD5FAF0CF}"/>
              </a:ext>
            </a:extLst>
          </p:cNvPr>
          <p:cNvSpPr/>
          <p:nvPr/>
        </p:nvSpPr>
        <p:spPr>
          <a:xfrm>
            <a:off x="9879138" y="8241194"/>
            <a:ext cx="2160529" cy="1655536"/>
          </a:xfrm>
          <a:prstGeom prst="roundRect">
            <a:avLst/>
          </a:prstGeom>
          <a:solidFill>
            <a:schemeClr val="accent4">
              <a:lumMod val="60000"/>
              <a:lumOff val="4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1200"/>
              </a:spcBef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MD DUO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12.060 rsd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2FFEAA92-63E2-42F5-8FDB-42767ECE9382}"/>
              </a:ext>
            </a:extLst>
          </p:cNvPr>
          <p:cNvSpPr txBox="1"/>
          <p:nvPr/>
        </p:nvSpPr>
        <p:spPr>
          <a:xfrm>
            <a:off x="7095326" y="837398"/>
            <a:ext cx="4662550" cy="584775"/>
          </a:xfrm>
          <a:prstGeom prst="rect">
            <a:avLst/>
          </a:prstGeom>
          <a:noFill/>
          <a:ln w="6350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Smart Clinical </a:t>
            </a:r>
            <a:r>
              <a:rPr lang="sr-Latn-RS" sz="32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linija</a:t>
            </a:r>
            <a:endParaRPr lang="en-US" sz="3200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057E7F7B-55CB-4EDB-BA57-FAF98CB1F32D}"/>
              </a:ext>
            </a:extLst>
          </p:cNvPr>
          <p:cNvSpPr txBox="1"/>
          <p:nvPr/>
        </p:nvSpPr>
        <p:spPr>
          <a:xfrm>
            <a:off x="251525" y="962402"/>
            <a:ext cx="4662550" cy="584775"/>
          </a:xfrm>
          <a:prstGeom prst="rect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Anti-</a:t>
            </a:r>
            <a:r>
              <a:rPr lang="en-US" sz="3200" dirty="0" err="1">
                <a:latin typeface="Yu Gothic Medium" panose="020B0500000000000000" pitchFamily="34" charset="-128"/>
                <a:ea typeface="Yu Gothic Medium" panose="020B0500000000000000" pitchFamily="34" charset="-128"/>
              </a:rPr>
              <a:t>Blamish</a:t>
            </a:r>
            <a:r>
              <a:rPr lang="en-US" sz="32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sr-Latn-RS" sz="32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linija</a:t>
            </a:r>
            <a:endParaRPr lang="en-US" sz="3200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8" name="AutoShape 6" descr="CLINIQUE anti-blemish solutions clinical clearing gel 30 ml ...">
            <a:extLst>
              <a:ext uri="{FF2B5EF4-FFF2-40B4-BE49-F238E27FC236}">
                <a16:creationId xmlns="" xmlns:a16="http://schemas.microsoft.com/office/drawing/2014/main" id="{94E0392D-BF5A-4A8E-A821-140FCD6B08B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991600" y="49911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93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3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linique FOR MEN Maximum Hydrator 50 ml">
            <a:extLst>
              <a:ext uri="{FF2B5EF4-FFF2-40B4-BE49-F238E27FC236}">
                <a16:creationId xmlns="" xmlns:a16="http://schemas.microsoft.com/office/drawing/2014/main" id="{3F53B5AE-DA3B-4981-A2F0-E29F03F319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9" t="4074" r="8519" b="4814"/>
          <a:stretch/>
        </p:blipFill>
        <p:spPr bwMode="auto">
          <a:xfrm>
            <a:off x="316504" y="3498839"/>
            <a:ext cx="3322543" cy="3648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Køb Clinique For Men Maximum Hydrator Eye 15 ml – 265 kr.">
            <a:extLst>
              <a:ext uri="{FF2B5EF4-FFF2-40B4-BE49-F238E27FC236}">
                <a16:creationId xmlns="" xmlns:a16="http://schemas.microsoft.com/office/drawing/2014/main" id="{D0AA56E8-BF62-41AC-9864-A252A64D9B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r="39000" b="6000"/>
          <a:stretch/>
        </p:blipFill>
        <p:spPr bwMode="auto">
          <a:xfrm>
            <a:off x="4271543" y="6096934"/>
            <a:ext cx="907560" cy="4062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linique for Men Super Energizer Ooggel 15 ml - 20714914158 ...">
            <a:extLst>
              <a:ext uri="{FF2B5EF4-FFF2-40B4-BE49-F238E27FC236}">
                <a16:creationId xmlns="" xmlns:a16="http://schemas.microsoft.com/office/drawing/2014/main" id="{99DD38F0-FD33-47EF-BC44-394EC3A686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6325" y="2410119"/>
            <a:ext cx="1775490" cy="5108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UPC 020714913908 - Clinique uper Energizer Anti-Fatigue ...">
            <a:extLst>
              <a:ext uri="{FF2B5EF4-FFF2-40B4-BE49-F238E27FC236}">
                <a16:creationId xmlns="" xmlns:a16="http://schemas.microsoft.com/office/drawing/2014/main" id="{2B3CEAE6-74E1-4469-83BF-00756C8F1A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6" t="9111" r="37555" b="9111"/>
          <a:stretch/>
        </p:blipFill>
        <p:spPr bwMode="auto">
          <a:xfrm>
            <a:off x="9618602" y="4152901"/>
            <a:ext cx="1804994" cy="593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99FBDD9D-2EC8-4392-ADF1-E915E8019E52}"/>
              </a:ext>
            </a:extLst>
          </p:cNvPr>
          <p:cNvSpPr/>
          <p:nvPr/>
        </p:nvSpPr>
        <p:spPr>
          <a:xfrm>
            <a:off x="2495434" y="1218243"/>
            <a:ext cx="2966468" cy="2222956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CFM Maximum Hydrator 72H Hidratantna Krema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</a:t>
            </a:r>
            <a:r>
              <a:rPr lang="en-U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557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0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9496D8F9-CDE7-49C0-B05D-8CD5B104A926}"/>
              </a:ext>
            </a:extLst>
          </p:cNvPr>
          <p:cNvSpPr/>
          <p:nvPr/>
        </p:nvSpPr>
        <p:spPr>
          <a:xfrm>
            <a:off x="469056" y="7749717"/>
            <a:ext cx="3322543" cy="2382501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CFM Maximum Hydrator Eye Hidratantna krema za predeo oko očiju</a:t>
            </a:r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55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7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0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817855B7-8051-41B6-8642-15A77DCA4814}"/>
              </a:ext>
            </a:extLst>
          </p:cNvPr>
          <p:cNvSpPr/>
          <p:nvPr/>
        </p:nvSpPr>
        <p:spPr>
          <a:xfrm>
            <a:off x="15847107" y="1638300"/>
            <a:ext cx="1877916" cy="3505200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CFM Super Energizer Serum za predeo oko očiju</a:t>
            </a:r>
          </a:p>
          <a:p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15ml –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505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0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727C8883-80CF-4169-8155-DFFE7E25215E}"/>
              </a:ext>
            </a:extLst>
          </p:cNvPr>
          <p:cNvSpPr/>
          <p:nvPr/>
        </p:nvSpPr>
        <p:spPr>
          <a:xfrm>
            <a:off x="6476156" y="7962900"/>
            <a:ext cx="3015496" cy="2019300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CFM Super Energizer Čistač za lice</a:t>
            </a:r>
          </a:p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50g –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4.320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10" name="Picture 16">
            <a:extLst>
              <a:ext uri="{FF2B5EF4-FFF2-40B4-BE49-F238E27FC236}">
                <a16:creationId xmlns="" xmlns:a16="http://schemas.microsoft.com/office/drawing/2014/main" id="{F8BBC625-A342-4FFA-AB86-B5A485AA31D5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>
            <a:off x="-1823428" y="-2543018"/>
            <a:ext cx="4713657" cy="6625460"/>
          </a:xfrm>
          <a:prstGeom prst="rect">
            <a:avLst/>
          </a:prstGeom>
        </p:spPr>
      </p:pic>
      <p:pic>
        <p:nvPicPr>
          <p:cNvPr id="11" name="Picture 6">
            <a:extLst>
              <a:ext uri="{FF2B5EF4-FFF2-40B4-BE49-F238E27FC236}">
                <a16:creationId xmlns="" xmlns:a16="http://schemas.microsoft.com/office/drawing/2014/main" id="{5F92D19A-AEF2-4FA8-85B5-06F85F0B8B82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16695550">
            <a:off x="14317808" y="5949993"/>
            <a:ext cx="6814431" cy="8064415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4106" name="Picture 10" descr="About Clinique for Men - Men's Grooming Reviews">
            <a:extLst>
              <a:ext uri="{FF2B5EF4-FFF2-40B4-BE49-F238E27FC236}">
                <a16:creationId xmlns="" xmlns:a16="http://schemas.microsoft.com/office/drawing/2014/main" id="{DAEED81C-7926-4470-99E2-36AC7C41F3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22" t="28302" r="20667" b="28302"/>
          <a:stretch/>
        </p:blipFill>
        <p:spPr bwMode="auto">
          <a:xfrm>
            <a:off x="6476156" y="424721"/>
            <a:ext cx="3696851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linique For Men Anti-Age Eye Cream Hydrator 15 ml | Perfumetrader">
            <a:extLst>
              <a:ext uri="{FF2B5EF4-FFF2-40B4-BE49-F238E27FC236}">
                <a16:creationId xmlns="" xmlns:a16="http://schemas.microsoft.com/office/drawing/2014/main" id="{24C5575E-EE71-404B-BEDD-F9AEDC8349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73" t="4117" r="28866" b="11231"/>
          <a:stretch/>
        </p:blipFill>
        <p:spPr bwMode="auto">
          <a:xfrm>
            <a:off x="11974470" y="1698654"/>
            <a:ext cx="2017172" cy="486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: Rounded Corners 13">
            <a:extLst>
              <a:ext uri="{FF2B5EF4-FFF2-40B4-BE49-F238E27FC236}">
                <a16:creationId xmlns="" xmlns:a16="http://schemas.microsoft.com/office/drawing/2014/main" id="{2A470D44-0C5B-4108-AF7F-0DE8C10E5E14}"/>
              </a:ext>
            </a:extLst>
          </p:cNvPr>
          <p:cNvSpPr/>
          <p:nvPr/>
        </p:nvSpPr>
        <p:spPr>
          <a:xfrm>
            <a:off x="11815493" y="6764134"/>
            <a:ext cx="2369958" cy="2397532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CFM Anti-Age krema za predeo oko očiju</a:t>
            </a:r>
          </a:p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15ml –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608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0rsd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1028" name="Picture 4" descr="Clinique For Men Dark Spot Corrector 30 ml | Perfumetrader">
            <a:extLst>
              <a:ext uri="{FF2B5EF4-FFF2-40B4-BE49-F238E27FC236}">
                <a16:creationId xmlns="" xmlns:a16="http://schemas.microsoft.com/office/drawing/2014/main" id="{5D96473D-20FE-4842-BA57-DE12199989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98" t="4883" r="37902" b="10465"/>
          <a:stretch/>
        </p:blipFill>
        <p:spPr bwMode="auto">
          <a:xfrm>
            <a:off x="7963431" y="2476500"/>
            <a:ext cx="1121658" cy="486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1A7A398C-E67D-456D-8F8B-9B5966A2D115}"/>
              </a:ext>
            </a:extLst>
          </p:cNvPr>
          <p:cNvSpPr/>
          <p:nvPr/>
        </p:nvSpPr>
        <p:spPr>
          <a:xfrm>
            <a:off x="5109117" y="3714726"/>
            <a:ext cx="2512937" cy="2222956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CFM Maximum Dark Spot Korektor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10515 rsd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39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1709DC9B-343B-4A36-8618-4AA60682F3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03" t="31250" r="27105" b="25000"/>
          <a:stretch/>
        </p:blipFill>
        <p:spPr>
          <a:xfrm>
            <a:off x="9750266" y="1717781"/>
            <a:ext cx="3733570" cy="36467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DF8463D-EF63-4173-B9AF-4D6FA076DBC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16" b="15526"/>
          <a:stretch/>
        </p:blipFill>
        <p:spPr>
          <a:xfrm>
            <a:off x="9296400" y="7708797"/>
            <a:ext cx="3919941" cy="22483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1B6DD44-3987-4E5B-8C62-A22548B57EF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8" t="11524" r="23053" b="19726"/>
          <a:stretch/>
        </p:blipFill>
        <p:spPr>
          <a:xfrm>
            <a:off x="429638" y="4959532"/>
            <a:ext cx="3171431" cy="48677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02A6AA34-DE9F-4816-A341-5562FD11A74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98" t="5307" r="36360" b="13443"/>
          <a:stretch/>
        </p:blipFill>
        <p:spPr>
          <a:xfrm>
            <a:off x="4387619" y="4903385"/>
            <a:ext cx="1596177" cy="49800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6DC1516D-173C-4271-93FB-8B7E073A3DD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2" t="8267" r="15893" b="14584"/>
          <a:stretch/>
        </p:blipFill>
        <p:spPr>
          <a:xfrm>
            <a:off x="7079426" y="5737541"/>
            <a:ext cx="1567391" cy="41459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C88B177E-2C14-4176-8F25-3DC0617A4A6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1" t="15625" r="11458" b="25033"/>
          <a:stretch/>
        </p:blipFill>
        <p:spPr>
          <a:xfrm>
            <a:off x="14249400" y="7556212"/>
            <a:ext cx="3467395" cy="247158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6B83D50A-76A3-42CB-8F07-934BA64DBCA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21" b="39779"/>
          <a:stretch/>
        </p:blipFill>
        <p:spPr>
          <a:xfrm>
            <a:off x="609600" y="238216"/>
            <a:ext cx="8382000" cy="1676400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0A0B9E41-E48D-4382-A0DB-42C2DFAB9106}"/>
              </a:ext>
            </a:extLst>
          </p:cNvPr>
          <p:cNvSpPr/>
          <p:nvPr/>
        </p:nvSpPr>
        <p:spPr>
          <a:xfrm>
            <a:off x="609600" y="2152946"/>
            <a:ext cx="2514600" cy="243840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Great 8 Daily </a:t>
            </a:r>
            <a:r>
              <a:rPr lang="en-GB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Defense</a:t>
            </a:r>
            <a:r>
              <a:rPr lang="en-GB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Moisturizer</a:t>
            </a:r>
          </a:p>
          <a:p>
            <a:pPr>
              <a:lnSpc>
                <a:spcPct val="150000"/>
              </a:lnSpc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45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4.720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3785DB8B-786E-4E77-9468-464D6E286FD7}"/>
              </a:ext>
            </a:extLst>
          </p:cNvPr>
          <p:cNvSpPr/>
          <p:nvPr/>
        </p:nvSpPr>
        <p:spPr>
          <a:xfrm>
            <a:off x="3847329" y="2092080"/>
            <a:ext cx="2514600" cy="243840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8H Cream Skin Protectant</a:t>
            </a:r>
          </a:p>
          <a:p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4.500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07074A29-C77E-41B0-A60E-6E1064326536}"/>
              </a:ext>
            </a:extLst>
          </p:cNvPr>
          <p:cNvSpPr/>
          <p:nvPr/>
        </p:nvSpPr>
        <p:spPr>
          <a:xfrm>
            <a:off x="6844727" y="3162785"/>
            <a:ext cx="2514600" cy="243840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Lip Protectant Stick SPF 15</a:t>
            </a:r>
          </a:p>
          <a:p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3.7g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4.720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="" xmlns:a16="http://schemas.microsoft.com/office/drawing/2014/main" id="{ABEDC17E-D5F9-4DCD-AC43-7D87D5C49458}"/>
              </a:ext>
            </a:extLst>
          </p:cNvPr>
          <p:cNvSpPr/>
          <p:nvPr/>
        </p:nvSpPr>
        <p:spPr>
          <a:xfrm>
            <a:off x="9415059" y="5516481"/>
            <a:ext cx="3919941" cy="187694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VD Replenishing </a:t>
            </a:r>
            <a:r>
              <a:rPr lang="en-GB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HidraGel</a:t>
            </a:r>
            <a:r>
              <a:rPr lang="en-GB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Complex</a:t>
            </a:r>
          </a:p>
          <a:p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75ml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5.410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="" xmlns:a16="http://schemas.microsoft.com/office/drawing/2014/main" id="{B5E3FFEE-9BB8-4A59-A515-DC9E0937921A}"/>
              </a:ext>
            </a:extLst>
          </p:cNvPr>
          <p:cNvSpPr/>
          <p:nvPr/>
        </p:nvSpPr>
        <p:spPr>
          <a:xfrm>
            <a:off x="13796854" y="5559075"/>
            <a:ext cx="3919941" cy="187694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VD Refining Moisture Cream Complex</a:t>
            </a:r>
          </a:p>
          <a:p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75ml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3.300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="" xmlns:a16="http://schemas.microsoft.com/office/drawing/2014/main" id="{B1B718A0-2F4A-4F2B-A602-A0A1E87AE8D2}"/>
              </a:ext>
            </a:extLst>
          </p:cNvPr>
          <p:cNvSpPr/>
          <p:nvPr/>
        </p:nvSpPr>
        <p:spPr>
          <a:xfrm>
            <a:off x="13742417" y="2653541"/>
            <a:ext cx="3919941" cy="187694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White Tea Body Cream </a:t>
            </a:r>
          </a:p>
          <a:p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400ml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3.900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</p:spTree>
    <p:extLst>
      <p:ext uri="{BB962C8B-B14F-4D97-AF65-F5344CB8AC3E}">
        <p14:creationId xmlns:p14="http://schemas.microsoft.com/office/powerpoint/2010/main" val="32095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stee Lauder Advanced Night Repair Synchronized Recovery Complex ...">
            <a:extLst>
              <a:ext uri="{FF2B5EF4-FFF2-40B4-BE49-F238E27FC236}">
                <a16:creationId xmlns="" xmlns:a16="http://schemas.microsoft.com/office/drawing/2014/main" id="{9B1EACBA-74F0-4655-BF40-60F6501FB2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9833" y="5490293"/>
            <a:ext cx="1758318" cy="4444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45F165FA-39C8-4374-B973-9655E1A32370}"/>
              </a:ext>
            </a:extLst>
          </p:cNvPr>
          <p:cNvSpPr/>
          <p:nvPr/>
        </p:nvSpPr>
        <p:spPr>
          <a:xfrm>
            <a:off x="2817222" y="8233959"/>
            <a:ext cx="4785341" cy="1700970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Advanced Night Repair – Serum za lice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20ml – 5.700 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0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– 10.150 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50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– 13.900 rsd</a:t>
            </a:r>
          </a:p>
        </p:txBody>
      </p:sp>
      <p:pic>
        <p:nvPicPr>
          <p:cNvPr id="9220" name="Picture 4" descr="Holiday | Pharmaprix®">
            <a:extLst>
              <a:ext uri="{FF2B5EF4-FFF2-40B4-BE49-F238E27FC236}">
                <a16:creationId xmlns="" xmlns:a16="http://schemas.microsoft.com/office/drawing/2014/main" id="{75E6E52D-2505-4DA0-8BD1-488D05FEFE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3936" y="1259694"/>
            <a:ext cx="1186888" cy="395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B0BC43C6-CA36-43DD-A4A3-64432F8B3A75}"/>
              </a:ext>
            </a:extLst>
          </p:cNvPr>
          <p:cNvSpPr/>
          <p:nvPr/>
        </p:nvSpPr>
        <p:spPr>
          <a:xfrm>
            <a:off x="2320280" y="1893213"/>
            <a:ext cx="4358015" cy="1441307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Advanced Night Repair  Intense Reset Concentrate – koncentrovani serum za lice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2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0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–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12.390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pic>
        <p:nvPicPr>
          <p:cNvPr id="9236" name="Picture 20" descr="Estee Lauder Advanced Night Repair Intensive Recovery Ampoules 30 ...">
            <a:extLst>
              <a:ext uri="{FF2B5EF4-FFF2-40B4-BE49-F238E27FC236}">
                <a16:creationId xmlns="" xmlns:a16="http://schemas.microsoft.com/office/drawing/2014/main" id="{7992DCCD-4CE6-4362-970C-05433A55C9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16405" y="4227530"/>
            <a:ext cx="2118256" cy="3092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: Rounded Corners 23">
            <a:extLst>
              <a:ext uri="{FF2B5EF4-FFF2-40B4-BE49-F238E27FC236}">
                <a16:creationId xmlns="" xmlns:a16="http://schemas.microsoft.com/office/drawing/2014/main" id="{59B729B9-235B-482D-ABF8-5A998ACCCF26}"/>
              </a:ext>
            </a:extLst>
          </p:cNvPr>
          <p:cNvSpPr/>
          <p:nvPr/>
        </p:nvSpPr>
        <p:spPr>
          <a:xfrm>
            <a:off x="5441865" y="5063586"/>
            <a:ext cx="3527223" cy="1441307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Advanced Night Repair – Ampule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60 komada –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17.760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6240" y="411112"/>
            <a:ext cx="6191250" cy="7988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9428" y="1810310"/>
            <a:ext cx="1400279" cy="3812404"/>
          </a:xfrm>
          <a:prstGeom prst="rect">
            <a:avLst/>
          </a:prstGeom>
        </p:spPr>
      </p:pic>
      <p:sp>
        <p:nvSpPr>
          <p:cNvPr id="21" name="Rectangle: Rounded Corners 2">
            <a:extLst>
              <a:ext uri="{FF2B5EF4-FFF2-40B4-BE49-F238E27FC236}">
                <a16:creationId xmlns="" xmlns:a16="http://schemas.microsoft.com/office/drawing/2014/main" id="{4C3A50CB-2CD8-4DCB-A40D-36978BE3D1C2}"/>
              </a:ext>
            </a:extLst>
          </p:cNvPr>
          <p:cNvSpPr/>
          <p:nvPr/>
        </p:nvSpPr>
        <p:spPr>
          <a:xfrm>
            <a:off x="12323580" y="3517786"/>
            <a:ext cx="3733800" cy="167615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Idealist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– 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serum za umanjenje pora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30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–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lang="sr-Latn-RS" sz="16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10.18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50ml –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14.630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9428" y="5981700"/>
            <a:ext cx="1595259" cy="3704060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="" xmlns:a16="http://schemas.microsoft.com/office/drawing/2014/main" id="{BF1F6440-4421-4D17-AC71-FFE3037345A5}"/>
              </a:ext>
            </a:extLst>
          </p:cNvPr>
          <p:cNvSpPr/>
          <p:nvPr/>
        </p:nvSpPr>
        <p:spPr>
          <a:xfrm>
            <a:off x="12323580" y="7319559"/>
            <a:ext cx="3733800" cy="182880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Perfectionst CP+R – serum za učvršćivanje kože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30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–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14.420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50ml –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19.810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</p:spTree>
    <p:extLst>
      <p:ext uri="{BB962C8B-B14F-4D97-AF65-F5344CB8AC3E}">
        <p14:creationId xmlns:p14="http://schemas.microsoft.com/office/powerpoint/2010/main" val="374533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Estee Lauder Revitalizing Supreme Light+ Global Anti-Aging Cell ...">
            <a:extLst>
              <a:ext uri="{FF2B5EF4-FFF2-40B4-BE49-F238E27FC236}">
                <a16:creationId xmlns="" xmlns:a16="http://schemas.microsoft.com/office/drawing/2014/main" id="{97AF1CF6-F52C-432F-994A-9E6F200BEC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49382" y="5431217"/>
            <a:ext cx="2972139" cy="2887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3D1F4018-3480-44BC-B326-3D7F4A21BE8F}"/>
              </a:ext>
            </a:extLst>
          </p:cNvPr>
          <p:cNvSpPr/>
          <p:nvPr/>
        </p:nvSpPr>
        <p:spPr>
          <a:xfrm>
            <a:off x="8714817" y="6591300"/>
            <a:ext cx="2394497" cy="291014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Revitalizing Supreme Light+ Anti-Aging krema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50ml –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15.430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  <p:pic>
        <p:nvPicPr>
          <p:cNvPr id="10246" name="Picture 6" descr="Estee Lauder Revitalizing Supreme+ Global Anti-Aging Cell Power ...">
            <a:extLst>
              <a:ext uri="{FF2B5EF4-FFF2-40B4-BE49-F238E27FC236}">
                <a16:creationId xmlns="" xmlns:a16="http://schemas.microsoft.com/office/drawing/2014/main" id="{C2816CBA-ADA8-4B17-A967-6CE40534EC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8847" y="1508352"/>
            <a:ext cx="2862623" cy="281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A34C550B-6C25-4E55-A079-CAFD79FB3349}"/>
              </a:ext>
            </a:extLst>
          </p:cNvPr>
          <p:cNvSpPr/>
          <p:nvPr/>
        </p:nvSpPr>
        <p:spPr>
          <a:xfrm>
            <a:off x="8776855" y="2723330"/>
            <a:ext cx="2332460" cy="26576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Revitalizing Supreme + Anti-Aging </a:t>
            </a:r>
            <a:r>
              <a:rPr lang="sr-Latn-RS" sz="1600" b="1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krema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30ml – 9.900 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50ml –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14.700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1226C7F0-90FA-4ED2-A73F-2A5E1D4358E2}"/>
              </a:ext>
            </a:extLst>
          </p:cNvPr>
          <p:cNvSpPr/>
          <p:nvPr/>
        </p:nvSpPr>
        <p:spPr>
          <a:xfrm>
            <a:off x="321182" y="6591300"/>
            <a:ext cx="1813857" cy="259080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NightWear Plus krema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50ml –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10.270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  <p:sp>
        <p:nvSpPr>
          <p:cNvPr id="24" name="Rectangle: Rounded Corners 18">
            <a:extLst>
              <a:ext uri="{FF2B5EF4-FFF2-40B4-BE49-F238E27FC236}">
                <a16:creationId xmlns="" xmlns:a16="http://schemas.microsoft.com/office/drawing/2014/main" id="{85286F26-9045-44D3-838E-53360AD4D325}"/>
              </a:ext>
            </a:extLst>
          </p:cNvPr>
          <p:cNvSpPr/>
          <p:nvPr/>
        </p:nvSpPr>
        <p:spPr>
          <a:xfrm>
            <a:off x="354908" y="1028700"/>
            <a:ext cx="1780131" cy="266700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DayWear &amp; DayWear Matte - krema za hidrataciju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50ml – 6.600 rsd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89" t="17625" r="10724" b="7034"/>
          <a:stretch/>
        </p:blipFill>
        <p:spPr>
          <a:xfrm>
            <a:off x="2302145" y="1430627"/>
            <a:ext cx="2850150" cy="29748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35" t="7982" r="5198" b="9631"/>
          <a:stretch/>
        </p:blipFill>
        <p:spPr>
          <a:xfrm>
            <a:off x="2304626" y="5467086"/>
            <a:ext cx="3051461" cy="2819399"/>
          </a:xfrm>
          <a:prstGeom prst="rect">
            <a:avLst/>
          </a:prstGeom>
        </p:spPr>
      </p:pic>
      <p:sp>
        <p:nvSpPr>
          <p:cNvPr id="29" name="Rectangle: Rounded Corners 31">
            <a:extLst>
              <a:ext uri="{FF2B5EF4-FFF2-40B4-BE49-F238E27FC236}">
                <a16:creationId xmlns="" xmlns:a16="http://schemas.microsoft.com/office/drawing/2014/main" id="{FCB4DBD6-9F0D-4326-84EF-9E7E5B92A011}"/>
              </a:ext>
            </a:extLst>
          </p:cNvPr>
          <p:cNvSpPr/>
          <p:nvPr/>
        </p:nvSpPr>
        <p:spPr>
          <a:xfrm>
            <a:off x="14880762" y="3006278"/>
            <a:ext cx="2392441" cy="1179916"/>
          </a:xfrm>
          <a:prstGeom prst="roundRect">
            <a:avLst/>
          </a:prstGeom>
          <a:solidFill>
            <a:schemeClr val="accent4">
              <a:lumMod val="60000"/>
              <a:lumOff val="4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Advanced Time Zone krema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50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–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13.920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05833" y="2406200"/>
            <a:ext cx="2578410" cy="2380071"/>
          </a:xfrm>
          <a:prstGeom prst="rect">
            <a:avLst/>
          </a:prstGeom>
        </p:spPr>
      </p:pic>
      <p:sp>
        <p:nvSpPr>
          <p:cNvPr id="31" name="Rectangle: Rounded Corners 32">
            <a:extLst>
              <a:ext uri="{FF2B5EF4-FFF2-40B4-BE49-F238E27FC236}">
                <a16:creationId xmlns="" xmlns:a16="http://schemas.microsoft.com/office/drawing/2014/main" id="{0D375F8E-A227-4B22-BCFE-765671905CC2}"/>
              </a:ext>
            </a:extLst>
          </p:cNvPr>
          <p:cNvSpPr/>
          <p:nvPr/>
        </p:nvSpPr>
        <p:spPr>
          <a:xfrm>
            <a:off x="15050340" y="5660814"/>
            <a:ext cx="2394498" cy="1183005"/>
          </a:xfrm>
          <a:prstGeom prst="roundRect">
            <a:avLst/>
          </a:prstGeom>
          <a:solidFill>
            <a:schemeClr val="accent4">
              <a:lumMod val="60000"/>
              <a:lumOff val="4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Advanced Time Zone Night - noćna krema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50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–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14.900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12763" y="4806589"/>
            <a:ext cx="2438400" cy="248816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56666" y="7450968"/>
            <a:ext cx="2394497" cy="2394497"/>
          </a:xfrm>
          <a:prstGeom prst="rect">
            <a:avLst/>
          </a:prstGeom>
        </p:spPr>
      </p:pic>
      <p:sp>
        <p:nvSpPr>
          <p:cNvPr id="35" name="Rectangle: Rounded Corners 32">
            <a:extLst>
              <a:ext uri="{FF2B5EF4-FFF2-40B4-BE49-F238E27FC236}">
                <a16:creationId xmlns="" xmlns:a16="http://schemas.microsoft.com/office/drawing/2014/main" id="{0D375F8E-A227-4B22-BCFE-765671905CC2}"/>
              </a:ext>
            </a:extLst>
          </p:cNvPr>
          <p:cNvSpPr/>
          <p:nvPr/>
        </p:nvSpPr>
        <p:spPr>
          <a:xfrm>
            <a:off x="14878705" y="8420100"/>
            <a:ext cx="2394498" cy="1183005"/>
          </a:xfrm>
          <a:prstGeom prst="roundRect">
            <a:avLst/>
          </a:prstGeom>
          <a:solidFill>
            <a:schemeClr val="accent4">
              <a:lumMod val="60000"/>
              <a:lumOff val="4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Resilience Multi-Effect Tri-Peptide Face &amp; Neck Creme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50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–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16.170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</p:spTree>
    <p:extLst>
      <p:ext uri="{BB962C8B-B14F-4D97-AF65-F5344CB8AC3E}">
        <p14:creationId xmlns:p14="http://schemas.microsoft.com/office/powerpoint/2010/main" val="232494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Estee Lauder Advanced Night Repair Eye Concentrate Matrix 15 ml ...">
            <a:extLst>
              <a:ext uri="{FF2B5EF4-FFF2-40B4-BE49-F238E27FC236}">
                <a16:creationId xmlns="" xmlns:a16="http://schemas.microsoft.com/office/drawing/2014/main" id="{566B11E7-4B14-4966-82F0-BC5AC6B423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9163" y="876300"/>
            <a:ext cx="1776656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: Rounded Corners 33">
            <a:extLst>
              <a:ext uri="{FF2B5EF4-FFF2-40B4-BE49-F238E27FC236}">
                <a16:creationId xmlns="" xmlns:a16="http://schemas.microsoft.com/office/drawing/2014/main" id="{9C47CA7B-F8D3-4E04-8D8A-2E4EE3FFA3D1}"/>
              </a:ext>
            </a:extLst>
          </p:cNvPr>
          <p:cNvSpPr/>
          <p:nvPr/>
        </p:nvSpPr>
        <p:spPr>
          <a:xfrm>
            <a:off x="15271398" y="4722626"/>
            <a:ext cx="2542205" cy="2418125"/>
          </a:xfrm>
          <a:prstGeom prst="roundRect">
            <a:avLst/>
          </a:prstGeom>
          <a:solidFill>
            <a:schemeClr val="accent4">
              <a:lumMod val="60000"/>
              <a:lumOff val="4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Advanced Time Zone Age Deffense Line/Wrinkle Eye Cream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lvl="0"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15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</a:t>
            </a:r>
            <a:r>
              <a:rPr lang="sr-Latn-RS" sz="16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 9020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  <a:endParaRPr kumimoji="0" lang="sr-Latn-R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sp>
        <p:nvSpPr>
          <p:cNvPr id="20" name="Rectangle: Rounded Corners 10">
            <a:extLst>
              <a:ext uri="{FF2B5EF4-FFF2-40B4-BE49-F238E27FC236}">
                <a16:creationId xmlns="" xmlns:a16="http://schemas.microsoft.com/office/drawing/2014/main" id="{AE5482BD-0185-4565-A4BB-BBD323BC7743}"/>
              </a:ext>
            </a:extLst>
          </p:cNvPr>
          <p:cNvSpPr/>
          <p:nvPr/>
        </p:nvSpPr>
        <p:spPr>
          <a:xfrm>
            <a:off x="12192000" y="2050454"/>
            <a:ext cx="3962400" cy="153789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Revitalizing Supreme + Eye Global Anti-Aging Eye Balm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lvl="0"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15ml </a:t>
            </a:r>
            <a:r>
              <a:rPr lang="sr-Latn-RS" sz="16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 9.830 rsd</a:t>
            </a:r>
            <a:endParaRPr kumimoji="0" lang="sr-Latn-R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sp>
        <p:nvSpPr>
          <p:cNvPr id="23" name="Rectangle: Rounded Corners 35">
            <a:extLst>
              <a:ext uri="{FF2B5EF4-FFF2-40B4-BE49-F238E27FC236}">
                <a16:creationId xmlns="" xmlns:a16="http://schemas.microsoft.com/office/drawing/2014/main" id="{71F7E0B5-C68E-411A-99FE-5D47EF44EEDC}"/>
              </a:ext>
            </a:extLst>
          </p:cNvPr>
          <p:cNvSpPr/>
          <p:nvPr/>
        </p:nvSpPr>
        <p:spPr>
          <a:xfrm>
            <a:off x="2895600" y="1866900"/>
            <a:ext cx="3062504" cy="1393761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Advanced Night Repair Eye Concentrate Matrix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15ml – </a:t>
            </a:r>
            <a:r>
              <a:rPr lang="sr-Latn-RS" sz="16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10.34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sp>
        <p:nvSpPr>
          <p:cNvPr id="25" name="Rectangle: Rounded Corners 35">
            <a:extLst>
              <a:ext uri="{FF2B5EF4-FFF2-40B4-BE49-F238E27FC236}">
                <a16:creationId xmlns="" xmlns:a16="http://schemas.microsoft.com/office/drawing/2014/main" id="{71F7E0B5-C68E-411A-99FE-5D47EF44EEDC}"/>
              </a:ext>
            </a:extLst>
          </p:cNvPr>
          <p:cNvSpPr/>
          <p:nvPr/>
        </p:nvSpPr>
        <p:spPr>
          <a:xfrm>
            <a:off x="3246929" y="8480158"/>
            <a:ext cx="3915871" cy="1192859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Advanced Night Repair Eye Complex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15ml – </a:t>
            </a:r>
            <a:r>
              <a:rPr lang="sr-Latn-RS" sz="16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9.74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2035" y="3768017"/>
            <a:ext cx="1892829" cy="4204784"/>
          </a:xfrm>
          <a:prstGeom prst="rect">
            <a:avLst/>
          </a:prstGeom>
        </p:spPr>
      </p:pic>
      <p:sp>
        <p:nvSpPr>
          <p:cNvPr id="26" name="Rectangle: Rounded Corners 35">
            <a:extLst>
              <a:ext uri="{FF2B5EF4-FFF2-40B4-BE49-F238E27FC236}">
                <a16:creationId xmlns="" xmlns:a16="http://schemas.microsoft.com/office/drawing/2014/main" id="{71F7E0B5-C68E-411A-99FE-5D47EF44EEDC}"/>
              </a:ext>
            </a:extLst>
          </p:cNvPr>
          <p:cNvSpPr/>
          <p:nvPr/>
        </p:nvSpPr>
        <p:spPr>
          <a:xfrm>
            <a:off x="5259338" y="5320843"/>
            <a:ext cx="2867744" cy="1981200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Advanced Night Repair Eye Serum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15ml – 8.480 rsd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517" t="13164" r="11105" b="13578"/>
          <a:stretch/>
        </p:blipFill>
        <p:spPr>
          <a:xfrm>
            <a:off x="216770" y="7096761"/>
            <a:ext cx="2831673" cy="26466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78" t="4921" r="3511" b="6367"/>
          <a:stretch/>
        </p:blipFill>
        <p:spPr>
          <a:xfrm>
            <a:off x="9139589" y="1959621"/>
            <a:ext cx="2950324" cy="29503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61807" y="4422126"/>
            <a:ext cx="3100904" cy="29496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7857" y="6983490"/>
            <a:ext cx="2932248" cy="2993336"/>
          </a:xfrm>
          <a:prstGeom prst="rect">
            <a:avLst/>
          </a:prstGeom>
        </p:spPr>
      </p:pic>
      <p:sp>
        <p:nvSpPr>
          <p:cNvPr id="31" name="Rectangle: Rounded Corners 33">
            <a:extLst>
              <a:ext uri="{FF2B5EF4-FFF2-40B4-BE49-F238E27FC236}">
                <a16:creationId xmlns="" xmlns:a16="http://schemas.microsoft.com/office/drawing/2014/main" id="{9C47CA7B-F8D3-4E04-8D8A-2E4EE3FFA3D1}"/>
              </a:ext>
            </a:extLst>
          </p:cNvPr>
          <p:cNvSpPr/>
          <p:nvPr/>
        </p:nvSpPr>
        <p:spPr>
          <a:xfrm>
            <a:off x="12580843" y="8205547"/>
            <a:ext cx="3725957" cy="1537892"/>
          </a:xfrm>
          <a:prstGeom prst="roundRect">
            <a:avLst/>
          </a:prstGeom>
          <a:solidFill>
            <a:schemeClr val="accent4">
              <a:lumMod val="60000"/>
              <a:lumOff val="4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Resilience Multi-Effect Tri-Peptide Eye Cream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lvl="0"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15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</a:t>
            </a:r>
            <a:r>
              <a:rPr lang="sr-Latn-RS" sz="16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 10460 rsd</a:t>
            </a:r>
            <a:endParaRPr kumimoji="0" lang="sr-Latn-R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859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2D27D9D9-7DA0-458E-BF2B-B68055FACC8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34"/>
          <a:stretch/>
        </p:blipFill>
        <p:spPr>
          <a:xfrm>
            <a:off x="9273994" y="250131"/>
            <a:ext cx="8713548" cy="16196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D6D5D6A6-08AD-4B01-BB59-E721057A46F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4" t="22735" r="14100" b="13266"/>
          <a:stretch/>
        </p:blipFill>
        <p:spPr>
          <a:xfrm>
            <a:off x="2875812" y="2840356"/>
            <a:ext cx="1282457" cy="12125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E1E78BF2-8566-4D8F-AD5D-71E0B24AB8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548" y="6894408"/>
            <a:ext cx="3166536" cy="323115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883A246E-DDA7-4E81-ADA9-363D8697C51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5" t="8902" r="9979" b="7769"/>
          <a:stretch/>
        </p:blipFill>
        <p:spPr>
          <a:xfrm>
            <a:off x="83500" y="6915684"/>
            <a:ext cx="3109599" cy="323115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A04E5AC8-E2CD-483A-8273-26EB7E6BE11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6" t="4097" r="6275" b="3774"/>
          <a:stretch/>
        </p:blipFill>
        <p:spPr>
          <a:xfrm>
            <a:off x="3347379" y="6813485"/>
            <a:ext cx="3109598" cy="33304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4D6D0562-F2FB-47A4-BA8A-B1D823EE90F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3504" y="6735401"/>
            <a:ext cx="3357696" cy="3471610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="" xmlns:a16="http://schemas.microsoft.com/office/drawing/2014/main" id="{35ACE3A9-8EE2-48D2-A0EB-0F3C2C2FEDCD}"/>
              </a:ext>
            </a:extLst>
          </p:cNvPr>
          <p:cNvSpPr/>
          <p:nvPr/>
        </p:nvSpPr>
        <p:spPr>
          <a:xfrm>
            <a:off x="3548312" y="4457700"/>
            <a:ext cx="2614863" cy="210973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Thirstymud</a:t>
            </a:r>
            <a:r>
              <a:rPr lang="en-GB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en-GB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maska</a:t>
            </a:r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</a:p>
          <a:p>
            <a:pPr>
              <a:lnSpc>
                <a:spcPct val="150000"/>
              </a:lnSpc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15g – 2.700 rsd 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50g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6.600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91C8E39F-54EC-4A3C-A687-0DE0F0C5FBB6}"/>
              </a:ext>
            </a:extLst>
          </p:cNvPr>
          <p:cNvSpPr/>
          <p:nvPr/>
        </p:nvSpPr>
        <p:spPr>
          <a:xfrm>
            <a:off x="386722" y="4457700"/>
            <a:ext cx="2514600" cy="210973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Supermud</a:t>
            </a:r>
            <a:r>
              <a:rPr lang="en-GB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en-GB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maska</a:t>
            </a:r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lnSpc>
                <a:spcPct val="150000"/>
              </a:lnSpc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15g – 2.700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50g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6.600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02131490-CF9E-48D8-823C-4E4C9B69887C}"/>
              </a:ext>
            </a:extLst>
          </p:cNvPr>
          <p:cNvSpPr/>
          <p:nvPr/>
        </p:nvSpPr>
        <p:spPr>
          <a:xfrm>
            <a:off x="6823190" y="4457700"/>
            <a:ext cx="2614863" cy="210973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Gravitymud</a:t>
            </a:r>
            <a:r>
              <a:rPr lang="en-GB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en-GB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maska</a:t>
            </a:r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lnSpc>
                <a:spcPct val="150000"/>
              </a:lnSpc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15g – 2.700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50g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6.600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E23DB780-E64D-4EC3-A457-2A35A504A0AF}"/>
              </a:ext>
            </a:extLst>
          </p:cNvPr>
          <p:cNvSpPr/>
          <p:nvPr/>
        </p:nvSpPr>
        <p:spPr>
          <a:xfrm>
            <a:off x="4181012" y="1028700"/>
            <a:ext cx="2981788" cy="299201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Glowstarter</a:t>
            </a:r>
            <a:r>
              <a:rPr lang="en-GB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Nude </a:t>
            </a:r>
            <a:r>
              <a:rPr lang="en-GB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krema</a:t>
            </a:r>
            <a:r>
              <a:rPr lang="en-GB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en-GB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za</a:t>
            </a:r>
            <a:r>
              <a:rPr lang="en-GB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en-GB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lice</a:t>
            </a:r>
            <a:endParaRPr lang="sr-Latn-RS" sz="2000" b="1" dirty="0" smtClean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: </a:t>
            </a:r>
            <a:r>
              <a:rPr lang="en-U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15ml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-</a:t>
            </a:r>
            <a:r>
              <a:rPr lang="en-U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2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.70</a:t>
            </a:r>
            <a:r>
              <a:rPr lang="en-U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0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  <a:r>
              <a:rPr lang="en-U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endParaRPr lang="sr-Latn-RS" sz="2000" dirty="0" smtClean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Glowstarter </a:t>
            </a: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Barbie Lim edition </a:t>
            </a:r>
          </a:p>
          <a:p>
            <a:pPr>
              <a:spcBef>
                <a:spcPts val="1200"/>
              </a:spcBef>
            </a:pP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50ml -6900rsd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E31E145C-029B-41EF-99CD-314624C651C9}"/>
              </a:ext>
            </a:extLst>
          </p:cNvPr>
          <p:cNvSpPr/>
          <p:nvPr/>
        </p:nvSpPr>
        <p:spPr>
          <a:xfrm>
            <a:off x="10287000" y="4441242"/>
            <a:ext cx="2319906" cy="215332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Youtmud</a:t>
            </a:r>
            <a:r>
              <a:rPr lang="en-GB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en-GB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maska</a:t>
            </a:r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50g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6.900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</a:p>
        </p:txBody>
      </p:sp>
      <p:pic>
        <p:nvPicPr>
          <p:cNvPr id="1028" name="Picture 4" descr="GLAMGLOW GRAVITYMUD FIRMING TREATMENT MASK 0.5 Oz / 15 g BRAND NEW ...">
            <a:extLst>
              <a:ext uri="{FF2B5EF4-FFF2-40B4-BE49-F238E27FC236}">
                <a16:creationId xmlns="" xmlns:a16="http://schemas.microsoft.com/office/drawing/2014/main" id="{58BEEE74-B186-4CDC-9EF6-937BB7426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654" y="2087588"/>
            <a:ext cx="2109737" cy="210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: Rounded Corners 20">
            <a:extLst>
              <a:ext uri="{FF2B5EF4-FFF2-40B4-BE49-F238E27FC236}">
                <a16:creationId xmlns="" xmlns:a16="http://schemas.microsoft.com/office/drawing/2014/main" id="{74807001-BA78-42B0-965D-F073C3330308}"/>
              </a:ext>
            </a:extLst>
          </p:cNvPr>
          <p:cNvSpPr/>
          <p:nvPr/>
        </p:nvSpPr>
        <p:spPr>
          <a:xfrm>
            <a:off x="10221705" y="2087588"/>
            <a:ext cx="2385201" cy="193312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Pink </a:t>
            </a:r>
            <a:r>
              <a:rPr lang="en-GB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Gravitymud</a:t>
            </a:r>
            <a:r>
              <a:rPr lang="en-GB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en-GB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maska</a:t>
            </a:r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endParaRPr lang="en-GB" sz="8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lnSpc>
                <a:spcPct val="150000"/>
              </a:lnSpc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15g – 2.700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1030" name="Picture 6" descr="Moisturetrip omega Питательный крем для лица купить в ❤️ БОМОНД">
            <a:extLst>
              <a:ext uri="{FF2B5EF4-FFF2-40B4-BE49-F238E27FC236}">
                <a16:creationId xmlns="" xmlns:a16="http://schemas.microsoft.com/office/drawing/2014/main" id="{8DD6E714-CE20-41DE-BA22-7B832405EE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5" t="25043" r="10001" b="10967"/>
          <a:stretch/>
        </p:blipFill>
        <p:spPr bwMode="auto">
          <a:xfrm>
            <a:off x="13981742" y="4289989"/>
            <a:ext cx="2967877" cy="262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: Rounded Corners 21">
            <a:extLst>
              <a:ext uri="{FF2B5EF4-FFF2-40B4-BE49-F238E27FC236}">
                <a16:creationId xmlns="" xmlns:a16="http://schemas.microsoft.com/office/drawing/2014/main" id="{A1C5DD71-831F-4BA5-850B-9430424A0201}"/>
              </a:ext>
            </a:extLst>
          </p:cNvPr>
          <p:cNvSpPr/>
          <p:nvPr/>
        </p:nvSpPr>
        <p:spPr>
          <a:xfrm>
            <a:off x="13981742" y="2175891"/>
            <a:ext cx="2734175" cy="193312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Moistertrip Imega-Rich krema za lice </a:t>
            </a:r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50g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6.900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67" y="1794720"/>
            <a:ext cx="2251289" cy="246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56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1000" b="-6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="" xmlns:a16="http://schemas.microsoft.com/office/drawing/2014/main" id="{B316883D-4DB9-4B31-924C-2CC2E4A7B4E6}"/>
              </a:ext>
            </a:extLst>
          </p:cNvPr>
          <p:cNvSpPr/>
          <p:nvPr/>
        </p:nvSpPr>
        <p:spPr>
          <a:xfrm>
            <a:off x="630384" y="865769"/>
            <a:ext cx="5400000" cy="5220000"/>
          </a:xfrm>
          <a:custGeom>
            <a:avLst/>
            <a:gdLst/>
            <a:ahLst/>
            <a:cxnLst/>
            <a:rect l="l" t="t" r="r" b="b"/>
            <a:pathLst>
              <a:path w="6321665" h="635000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660033">
              <a:alpha val="65000"/>
            </a:srgb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C67865EB-0F2A-495B-A534-78E1A53635CD}"/>
              </a:ext>
            </a:extLst>
          </p:cNvPr>
          <p:cNvSpPr txBox="1"/>
          <p:nvPr/>
        </p:nvSpPr>
        <p:spPr>
          <a:xfrm>
            <a:off x="10498284" y="614968"/>
            <a:ext cx="3276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SADR</a:t>
            </a:r>
            <a:r>
              <a:rPr lang="sr-Latn-RS" sz="4800" b="1" dirty="0" smtClean="0">
                <a:latin typeface="Yu Gothic Medium" panose="020B0500000000000000" pitchFamily="34" charset="-128"/>
                <a:ea typeface="Yu Gothic Medium" panose="020B0500000000000000" pitchFamily="34" charset="-128"/>
              </a:rPr>
              <a:t>ŽAJ</a:t>
            </a:r>
          </a:p>
          <a:p>
            <a:pPr lvl="0" algn="ctr"/>
            <a:r>
              <a:rPr lang="sr-Latn-RS" sz="48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sr-Latn-RS" sz="4800" b="1" dirty="0" smtClean="0">
                <a:latin typeface="Yu Gothic Medium" panose="020B0500000000000000" pitchFamily="34" charset="-128"/>
                <a:ea typeface="Yu Gothic Medium" panose="020B0500000000000000" pitchFamily="34" charset="-128"/>
              </a:rPr>
              <a:t>  </a:t>
            </a:r>
            <a:r>
              <a:rPr lang="sr-Latn-RS" sz="3200" dirty="0" smtClean="0">
                <a:solidFill>
                  <a:prstClr val="black"/>
                </a:solidFill>
              </a:rPr>
              <a:t>I – ANABELLA NOVITETI</a:t>
            </a:r>
            <a:endParaRPr lang="en-US" sz="3200" dirty="0">
              <a:solidFill>
                <a:prstClr val="black"/>
              </a:solidFill>
            </a:endParaRPr>
          </a:p>
          <a:p>
            <a:pPr algn="ctr"/>
            <a:endParaRPr lang="en-US" sz="4800" b="1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5548AEE7-FB2E-46B7-8B12-14A055C48998}"/>
              </a:ext>
            </a:extLst>
          </p:cNvPr>
          <p:cNvSpPr txBox="1"/>
          <p:nvPr/>
        </p:nvSpPr>
        <p:spPr>
          <a:xfrm>
            <a:off x="1981199" y="1365178"/>
            <a:ext cx="28713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3200" dirty="0" smtClean="0"/>
              <a:t>II </a:t>
            </a:r>
            <a:r>
              <a:rPr lang="sr-Latn-RS" sz="3200" dirty="0"/>
              <a:t>- NEGA KOŽE</a:t>
            </a:r>
            <a:endParaRPr lang="en-US" sz="3200" dirty="0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34AD454-D579-4425-AE42-DF98A58020B5}"/>
              </a:ext>
            </a:extLst>
          </p:cNvPr>
          <p:cNvSpPr txBox="1"/>
          <p:nvPr/>
        </p:nvSpPr>
        <p:spPr>
          <a:xfrm>
            <a:off x="1318782" y="2095500"/>
            <a:ext cx="3581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CLARINS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CLINIQUE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ELIZABETH ARDEN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ESTEE LAUDER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GLAM GLOW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LA MER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SENSAI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TONY MOLY</a:t>
            </a:r>
            <a:endParaRPr lang="en-US" sz="24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400" dirty="0"/>
              <a:t>BOBBI BROWN</a:t>
            </a:r>
            <a:endParaRPr lang="sr-Latn-RS" sz="24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10" name="Freeform 11">
            <a:extLst>
              <a:ext uri="{FF2B5EF4-FFF2-40B4-BE49-F238E27FC236}">
                <a16:creationId xmlns="" xmlns:a16="http://schemas.microsoft.com/office/drawing/2014/main" id="{E6984834-A289-418F-A016-26A878F3BE98}"/>
              </a:ext>
            </a:extLst>
          </p:cNvPr>
          <p:cNvSpPr/>
          <p:nvPr/>
        </p:nvSpPr>
        <p:spPr>
          <a:xfrm>
            <a:off x="13774884" y="2933700"/>
            <a:ext cx="4340541" cy="4026188"/>
          </a:xfrm>
          <a:custGeom>
            <a:avLst/>
            <a:gdLst/>
            <a:ahLst/>
            <a:cxnLst/>
            <a:rect l="l" t="t" r="r" b="b"/>
            <a:pathLst>
              <a:path w="6321665" h="635000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3593587E-97C8-40B3-A2F3-88896410EAD5}"/>
              </a:ext>
            </a:extLst>
          </p:cNvPr>
          <p:cNvSpPr txBox="1"/>
          <p:nvPr/>
        </p:nvSpPr>
        <p:spPr>
          <a:xfrm>
            <a:off x="14891906" y="3354453"/>
            <a:ext cx="2268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3200" dirty="0" smtClean="0"/>
              <a:t>IV- </a:t>
            </a:r>
            <a:r>
              <a:rPr lang="sr-Latn-RS" sz="3200" dirty="0"/>
              <a:t>PARFEMI</a:t>
            </a:r>
            <a:endParaRPr lang="en-US" sz="3200" dirty="0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698DAE9B-02F9-46C0-81A0-4D8C25ECABF2}"/>
              </a:ext>
            </a:extLst>
          </p:cNvPr>
          <p:cNvSpPr txBox="1"/>
          <p:nvPr/>
        </p:nvSpPr>
        <p:spPr>
          <a:xfrm>
            <a:off x="14552473" y="4383776"/>
            <a:ext cx="258291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BVLGARI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CARTIER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JO MALONE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TOM FORD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16" name="Freeform 11">
            <a:extLst>
              <a:ext uri="{FF2B5EF4-FFF2-40B4-BE49-F238E27FC236}">
                <a16:creationId xmlns="" xmlns:a16="http://schemas.microsoft.com/office/drawing/2014/main" id="{B95CB1A7-F35F-4753-AD4C-7DA8BA640AF6}"/>
              </a:ext>
            </a:extLst>
          </p:cNvPr>
          <p:cNvSpPr/>
          <p:nvPr/>
        </p:nvSpPr>
        <p:spPr>
          <a:xfrm>
            <a:off x="5344398" y="4076290"/>
            <a:ext cx="5541818" cy="5181600"/>
          </a:xfrm>
          <a:custGeom>
            <a:avLst/>
            <a:gdLst/>
            <a:ahLst/>
            <a:cxnLst/>
            <a:rect l="l" t="t" r="r" b="b"/>
            <a:pathLst>
              <a:path w="6321665" h="635000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C9C9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104A12D2-EEEB-451B-BE7F-5D8799BAC787}"/>
              </a:ext>
            </a:extLst>
          </p:cNvPr>
          <p:cNvSpPr txBox="1"/>
          <p:nvPr/>
        </p:nvSpPr>
        <p:spPr>
          <a:xfrm>
            <a:off x="7005211" y="4549462"/>
            <a:ext cx="22756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3200" dirty="0" smtClean="0"/>
              <a:t>III </a:t>
            </a:r>
            <a:r>
              <a:rPr lang="sr-Latn-RS" sz="3200" dirty="0"/>
              <a:t>- ŠMINKA</a:t>
            </a:r>
            <a:endParaRPr lang="en-US" sz="3200" dirty="0"/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3F045A83-86C0-4D8C-B5A8-0D63F7C5FC47}"/>
              </a:ext>
            </a:extLst>
          </p:cNvPr>
          <p:cNvSpPr txBox="1"/>
          <p:nvPr/>
        </p:nvSpPr>
        <p:spPr>
          <a:xfrm>
            <a:off x="6243747" y="5353272"/>
            <a:ext cx="3581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BOBBI BROWN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CLARINS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CLINIQUE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ESTEE LAUDER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LA MAR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MAC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SMASHBOX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SENSAI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REAL TECNIQUES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21" name="Freeform 11">
            <a:extLst>
              <a:ext uri="{FF2B5EF4-FFF2-40B4-BE49-F238E27FC236}">
                <a16:creationId xmlns="" xmlns:a16="http://schemas.microsoft.com/office/drawing/2014/main" id="{6D03D801-0C43-4A60-ADCF-01A176294A11}"/>
              </a:ext>
            </a:extLst>
          </p:cNvPr>
          <p:cNvSpPr/>
          <p:nvPr/>
        </p:nvSpPr>
        <p:spPr>
          <a:xfrm>
            <a:off x="11412894" y="6667500"/>
            <a:ext cx="3633651" cy="3302288"/>
          </a:xfrm>
          <a:custGeom>
            <a:avLst/>
            <a:gdLst/>
            <a:ahLst/>
            <a:cxnLst/>
            <a:rect l="l" t="t" r="r" b="b"/>
            <a:pathLst>
              <a:path w="6321665" h="635000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  <a:alpha val="63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99163E84-C93B-4906-8A35-9E6DA8000289}"/>
              </a:ext>
            </a:extLst>
          </p:cNvPr>
          <p:cNvSpPr txBox="1"/>
          <p:nvPr/>
        </p:nvSpPr>
        <p:spPr>
          <a:xfrm>
            <a:off x="11818799" y="8026256"/>
            <a:ext cx="28704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3200" dirty="0" smtClean="0"/>
              <a:t>V </a:t>
            </a:r>
            <a:r>
              <a:rPr lang="sr-Latn-RS" sz="3200" dirty="0"/>
              <a:t>- </a:t>
            </a:r>
            <a:r>
              <a:rPr lang="en-US" sz="3200" dirty="0"/>
              <a:t>NEGA KOSE </a:t>
            </a:r>
            <a:endParaRPr lang="sr-Latn-RS" sz="3200" dirty="0"/>
          </a:p>
        </p:txBody>
      </p:sp>
    </p:spTree>
    <p:extLst>
      <p:ext uri="{BB962C8B-B14F-4D97-AF65-F5344CB8AC3E}">
        <p14:creationId xmlns:p14="http://schemas.microsoft.com/office/powerpoint/2010/main" val="228314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4278BD8C-6EC5-4ADC-BA79-D6071EBD8D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278" b="37498"/>
          <a:stretch/>
        </p:blipFill>
        <p:spPr>
          <a:xfrm>
            <a:off x="1600200" y="342900"/>
            <a:ext cx="6477000" cy="152384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968611E4-2541-43F2-A15F-A0B3B9B2DC8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28" t="15692" r="26273" b="6531"/>
          <a:stretch/>
        </p:blipFill>
        <p:spPr>
          <a:xfrm>
            <a:off x="3594066" y="2103521"/>
            <a:ext cx="2666792" cy="800037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32EF63E6-BC9A-4AD2-ABB5-40A9C5B84AD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27" t="15556" r="26274" b="6666"/>
          <a:stretch/>
        </p:blipFill>
        <p:spPr>
          <a:xfrm>
            <a:off x="5921222" y="2137990"/>
            <a:ext cx="2666792" cy="80003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6278B305-F4A1-48CD-8A29-962773A25DD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34" r="34001"/>
          <a:stretch/>
        </p:blipFill>
        <p:spPr>
          <a:xfrm>
            <a:off x="13786467" y="1892346"/>
            <a:ext cx="1762984" cy="5603017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D2F25173-079B-4C89-8619-998C297FA1C3}"/>
              </a:ext>
            </a:extLst>
          </p:cNvPr>
          <p:cNvSpPr/>
          <p:nvPr/>
        </p:nvSpPr>
        <p:spPr>
          <a:xfrm>
            <a:off x="15549451" y="3216969"/>
            <a:ext cx="2448684" cy="218068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SP Creamy Soap – 2. </a:t>
            </a:r>
            <a:r>
              <a:rPr lang="en-US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korak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125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6.220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pic>
        <p:nvPicPr>
          <p:cNvPr id="8" name="Picture 6">
            <a:extLst>
              <a:ext uri="{FF2B5EF4-FFF2-40B4-BE49-F238E27FC236}">
                <a16:creationId xmlns="" xmlns:a16="http://schemas.microsoft.com/office/drawing/2014/main" id="{2A91AE52-149B-4317-9133-5B00BD646A6B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16359896">
            <a:off x="14436929" y="5652484"/>
            <a:ext cx="6814431" cy="8064415"/>
          </a:xfrm>
          <a:prstGeom prst="rect">
            <a:avLst/>
          </a:prstGeom>
        </p:spPr>
      </p:pic>
      <p:pic>
        <p:nvPicPr>
          <p:cNvPr id="9" name="Picture 6">
            <a:extLst>
              <a:ext uri="{FF2B5EF4-FFF2-40B4-BE49-F238E27FC236}">
                <a16:creationId xmlns="" xmlns:a16="http://schemas.microsoft.com/office/drawing/2014/main" id="{4EA59433-91D0-461A-A88D-7474693282C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t="21747" r="23653"/>
          <a:stretch/>
        </p:blipFill>
        <p:spPr>
          <a:xfrm rot="11905488">
            <a:off x="-1493705" y="5803927"/>
            <a:ext cx="5202623" cy="631063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5C8082DB-91CE-4AD4-AEDD-FADC88AC2461}"/>
              </a:ext>
            </a:extLst>
          </p:cNvPr>
          <p:cNvSpPr/>
          <p:nvPr/>
        </p:nvSpPr>
        <p:spPr>
          <a:xfrm>
            <a:off x="446916" y="2277015"/>
            <a:ext cx="2807685" cy="271671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SP Cleansing Oil – 1. </a:t>
            </a:r>
            <a:r>
              <a:rPr lang="en-US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korak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6.220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18E689B6-1562-4415-8EF1-E8129D5906D9}"/>
              </a:ext>
            </a:extLst>
          </p:cNvPr>
          <p:cNvSpPr/>
          <p:nvPr/>
        </p:nvSpPr>
        <p:spPr>
          <a:xfrm>
            <a:off x="8270644" y="5756124"/>
            <a:ext cx="2666793" cy="23530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SP </a:t>
            </a:r>
            <a:r>
              <a:rPr lang="en-US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Cmilk</a:t>
            </a:r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Soap –   2. </a:t>
            </a:r>
            <a:r>
              <a:rPr lang="en-US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korak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6.220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8C96704-9A71-4C37-9B29-12F13E8DBFA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52" t="8277" r="25666" b="4336"/>
          <a:stretch/>
        </p:blipFill>
        <p:spPr>
          <a:xfrm>
            <a:off x="11330722" y="4500882"/>
            <a:ext cx="1929570" cy="5603017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BC5A03DE-AC47-465A-B75B-2D41E6FF27AB}"/>
              </a:ext>
            </a:extLst>
          </p:cNvPr>
          <p:cNvSpPr/>
          <p:nvPr/>
        </p:nvSpPr>
        <p:spPr>
          <a:xfrm>
            <a:off x="10937437" y="2103521"/>
            <a:ext cx="2578993" cy="220379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SP Milky Soap –   2. </a:t>
            </a:r>
            <a:r>
              <a:rPr lang="en-US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korak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6.220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</p:spTree>
    <p:extLst>
      <p:ext uri="{BB962C8B-B14F-4D97-AF65-F5344CB8AC3E}">
        <p14:creationId xmlns:p14="http://schemas.microsoft.com/office/powerpoint/2010/main" val="268307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530AAE08-02CD-4C07-A7B5-32BEA7775B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27" t="1435" r="34120"/>
          <a:stretch/>
        </p:blipFill>
        <p:spPr>
          <a:xfrm>
            <a:off x="2505927" y="4280760"/>
            <a:ext cx="1913281" cy="589250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5FE8A3B0-6E15-401F-97B4-47D38FC5E21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73" r="34075"/>
          <a:stretch/>
        </p:blipFill>
        <p:spPr>
          <a:xfrm>
            <a:off x="7438689" y="4206746"/>
            <a:ext cx="1930278" cy="603139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DCBD9AD3-03AE-488B-B22C-DB3063D5613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61" t="3138" r="34468"/>
          <a:stretch/>
        </p:blipFill>
        <p:spPr>
          <a:xfrm>
            <a:off x="9960019" y="4250068"/>
            <a:ext cx="1900122" cy="6031394"/>
          </a:xfrm>
          <a:prstGeom prst="rect">
            <a:avLst/>
          </a:prstGeom>
        </p:spPr>
      </p:pic>
      <p:pic>
        <p:nvPicPr>
          <p:cNvPr id="24" name="Picture 6">
            <a:extLst>
              <a:ext uri="{FF2B5EF4-FFF2-40B4-BE49-F238E27FC236}">
                <a16:creationId xmlns="" xmlns:a16="http://schemas.microsoft.com/office/drawing/2014/main" id="{C068CA7A-F3DC-47B6-BB8E-A9EADF53242A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16359896">
            <a:off x="14620186" y="5464302"/>
            <a:ext cx="6814431" cy="806441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="" xmlns:a16="http://schemas.microsoft.com/office/drawing/2014/main" id="{7917382E-F603-4805-AD3F-58F739DDD7F2}"/>
              </a:ext>
            </a:extLst>
          </p:cNvPr>
          <p:cNvSpPr/>
          <p:nvPr/>
        </p:nvSpPr>
        <p:spPr>
          <a:xfrm>
            <a:off x="328435" y="1573127"/>
            <a:ext cx="1739090" cy="243840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CP Lotion I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125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8.560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="" xmlns:a16="http://schemas.microsoft.com/office/drawing/2014/main" id="{7B0C3B80-8ADF-45E5-A3C6-07B1EE01D3CB}"/>
              </a:ext>
            </a:extLst>
          </p:cNvPr>
          <p:cNvSpPr/>
          <p:nvPr/>
        </p:nvSpPr>
        <p:spPr>
          <a:xfrm>
            <a:off x="2593022" y="1546198"/>
            <a:ext cx="1739090" cy="243840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CP Emulsion I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12.600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6B07A685-1348-4F30-BF42-BE77CD4D323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76" r="33357"/>
          <a:stretch/>
        </p:blipFill>
        <p:spPr>
          <a:xfrm>
            <a:off x="260598" y="4280760"/>
            <a:ext cx="1934123" cy="589250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9976DF8E-399C-470E-9C80-3415A350B8A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60" t="14301" r="37087" b="6498"/>
          <a:stretch/>
        </p:blipFill>
        <p:spPr>
          <a:xfrm>
            <a:off x="5066478" y="4201291"/>
            <a:ext cx="1913281" cy="5971975"/>
          </a:xfrm>
          <a:prstGeom prst="rect">
            <a:avLst/>
          </a:prstGeom>
        </p:spPr>
      </p:pic>
      <p:sp>
        <p:nvSpPr>
          <p:cNvPr id="32" name="Rectangle: Rounded Corners 31">
            <a:extLst>
              <a:ext uri="{FF2B5EF4-FFF2-40B4-BE49-F238E27FC236}">
                <a16:creationId xmlns="" xmlns:a16="http://schemas.microsoft.com/office/drawing/2014/main" id="{B0194D78-C8B2-462A-AC21-13E2F302A307}"/>
              </a:ext>
            </a:extLst>
          </p:cNvPr>
          <p:cNvSpPr/>
          <p:nvPr/>
        </p:nvSpPr>
        <p:spPr>
          <a:xfrm>
            <a:off x="5158434" y="1624354"/>
            <a:ext cx="1739090" cy="24604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CP Lotion II </a:t>
            </a:r>
          </a:p>
          <a:p>
            <a:pPr>
              <a:lnSpc>
                <a:spcPct val="150000"/>
              </a:lnSpc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125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8.560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="" xmlns:a16="http://schemas.microsoft.com/office/drawing/2014/main" id="{ECA50EF4-8959-4D24-BA54-7E0ABAB55AB8}"/>
              </a:ext>
            </a:extLst>
          </p:cNvPr>
          <p:cNvSpPr/>
          <p:nvPr/>
        </p:nvSpPr>
        <p:spPr>
          <a:xfrm>
            <a:off x="7500689" y="1633422"/>
            <a:ext cx="1739090" cy="246046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CP Emulsion II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12.600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="" xmlns:a16="http://schemas.microsoft.com/office/drawing/2014/main" id="{22292FC0-8220-4C72-9CBE-76B9A837F80B}"/>
              </a:ext>
            </a:extLst>
          </p:cNvPr>
          <p:cNvSpPr/>
          <p:nvPr/>
        </p:nvSpPr>
        <p:spPr>
          <a:xfrm>
            <a:off x="9880733" y="1620730"/>
            <a:ext cx="1739090" cy="246046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CP Emulsion III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12.600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9DBCA9EA-6DE0-46CD-A40F-878277F7181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61" b="13882"/>
          <a:stretch/>
        </p:blipFill>
        <p:spPr>
          <a:xfrm>
            <a:off x="12628498" y="2152546"/>
            <a:ext cx="4030824" cy="2989140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="" xmlns:a16="http://schemas.microsoft.com/office/drawing/2014/main" id="{C3B2F7D7-353D-4535-8E74-27B57032371F}"/>
              </a:ext>
            </a:extLst>
          </p:cNvPr>
          <p:cNvSpPr/>
          <p:nvPr/>
        </p:nvSpPr>
        <p:spPr>
          <a:xfrm>
            <a:off x="13258800" y="5372100"/>
            <a:ext cx="2955066" cy="22814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algn="ctr"/>
            <a:r>
              <a:rPr lang="en-US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Hydrachange</a:t>
            </a:r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Cream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40ml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17.570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</p:spTree>
    <p:extLst>
      <p:ext uri="{BB962C8B-B14F-4D97-AF65-F5344CB8AC3E}">
        <p14:creationId xmlns:p14="http://schemas.microsoft.com/office/powerpoint/2010/main" val="33941509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DED26C79-FC7E-4E5D-BA21-804ADE7D5C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1" t="3229" r="35417" b="5277"/>
          <a:stretch/>
        </p:blipFill>
        <p:spPr>
          <a:xfrm>
            <a:off x="3395922" y="4159984"/>
            <a:ext cx="2074113" cy="587665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620EA8BB-3FCB-4E27-AF05-612BE9EE0E1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31" t="11852" r="27780" b="13333"/>
          <a:stretch/>
        </p:blipFill>
        <p:spPr>
          <a:xfrm>
            <a:off x="812671" y="2878071"/>
            <a:ext cx="1651675" cy="725300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348748C5-6242-4C0D-8F6D-5BF3154807D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92" t="10788" r="10791" b="13657"/>
          <a:stretch/>
        </p:blipFill>
        <p:spPr>
          <a:xfrm>
            <a:off x="5867400" y="6377010"/>
            <a:ext cx="3659627" cy="365962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22DF78F9-BCA2-4629-974C-53F129B602C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1" t="14459" r="13299" b="12165"/>
          <a:stretch/>
        </p:blipFill>
        <p:spPr>
          <a:xfrm>
            <a:off x="10377944" y="7143078"/>
            <a:ext cx="3034690" cy="298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B90FA49C-C700-4E5A-82B9-0D1B570CA9A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7" t="14820" r="12833" b="11805"/>
          <a:stretch/>
        </p:blipFill>
        <p:spPr>
          <a:xfrm>
            <a:off x="10396087" y="1900108"/>
            <a:ext cx="3034685" cy="2988000"/>
          </a:xfrm>
          <a:prstGeom prst="rect">
            <a:avLst/>
          </a:prstGeom>
        </p:spPr>
      </p:pic>
      <p:sp>
        <p:nvSpPr>
          <p:cNvPr id="19" name="Rectangle: Rounded Corners 18">
            <a:extLst>
              <a:ext uri="{FF2B5EF4-FFF2-40B4-BE49-F238E27FC236}">
                <a16:creationId xmlns="" xmlns:a16="http://schemas.microsoft.com/office/drawing/2014/main" id="{D578ADEB-D65A-4F79-AB2A-75D4DE8D388F}"/>
              </a:ext>
            </a:extLst>
          </p:cNvPr>
          <p:cNvSpPr/>
          <p:nvPr/>
        </p:nvSpPr>
        <p:spPr>
          <a:xfrm>
            <a:off x="297061" y="723900"/>
            <a:ext cx="3106164" cy="1747846"/>
          </a:xfrm>
          <a:prstGeom prst="roundRect">
            <a:avLst/>
          </a:prstGeom>
          <a:solidFill>
            <a:srgbClr val="CC6600">
              <a:alpha val="30000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AS Micro Mousse Treatment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90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19.930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="" xmlns:a16="http://schemas.microsoft.com/office/drawing/2014/main" id="{6EB1E5F7-9544-47DF-9BB7-009B9BD82577}"/>
              </a:ext>
            </a:extLst>
          </p:cNvPr>
          <p:cNvSpPr/>
          <p:nvPr/>
        </p:nvSpPr>
        <p:spPr>
          <a:xfrm>
            <a:off x="3648252" y="2044625"/>
            <a:ext cx="2801280" cy="1666892"/>
          </a:xfrm>
          <a:prstGeom prst="roundRect">
            <a:avLst/>
          </a:prstGeom>
          <a:solidFill>
            <a:srgbClr val="CC6600">
              <a:alpha val="30000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AS Fluid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80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19.930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="" xmlns:a16="http://schemas.microsoft.com/office/drawing/2014/main" id="{65276D7B-844E-4B35-8F41-CC8E2CD53B4A}"/>
              </a:ext>
            </a:extLst>
          </p:cNvPr>
          <p:cNvSpPr/>
          <p:nvPr/>
        </p:nvSpPr>
        <p:spPr>
          <a:xfrm>
            <a:off x="6045179" y="4316070"/>
            <a:ext cx="3304068" cy="1666892"/>
          </a:xfrm>
          <a:prstGeom prst="roundRect">
            <a:avLst/>
          </a:prstGeom>
          <a:solidFill>
            <a:srgbClr val="CC6600">
              <a:alpha val="30000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AS Cream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19.930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="" xmlns:a16="http://schemas.microsoft.com/office/drawing/2014/main" id="{A3C4F44D-A9DA-4352-870B-8AB319AB02AF}"/>
              </a:ext>
            </a:extLst>
          </p:cNvPr>
          <p:cNvSpPr/>
          <p:nvPr/>
        </p:nvSpPr>
        <p:spPr>
          <a:xfrm>
            <a:off x="13515754" y="2091745"/>
            <a:ext cx="1917835" cy="2115359"/>
          </a:xfrm>
          <a:prstGeom prst="roundRect">
            <a:avLst/>
          </a:prstGeom>
          <a:solidFill>
            <a:srgbClr val="CC6600">
              <a:alpha val="30000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Eye Contour Cream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15ml –12.750 rsd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="" xmlns:a16="http://schemas.microsoft.com/office/drawing/2014/main" id="{FE3F4CFE-9AC5-4A53-AAD8-B76D3580B70E}"/>
              </a:ext>
            </a:extLst>
          </p:cNvPr>
          <p:cNvSpPr/>
          <p:nvPr/>
        </p:nvSpPr>
        <p:spPr>
          <a:xfrm>
            <a:off x="13515754" y="7756032"/>
            <a:ext cx="1954521" cy="2186500"/>
          </a:xfrm>
          <a:prstGeom prst="roundRect">
            <a:avLst/>
          </a:prstGeom>
          <a:solidFill>
            <a:srgbClr val="CC6600">
              <a:alpha val="30000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Eye Contour Balm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15ml –12.750 rsd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3347712C-3B9D-49B9-BE1F-C24ABD3CB56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35" t="62860" r="26447" b="5326"/>
          <a:stretch/>
        </p:blipFill>
        <p:spPr>
          <a:xfrm>
            <a:off x="15316200" y="4535113"/>
            <a:ext cx="2847052" cy="2988000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="" xmlns:a16="http://schemas.microsoft.com/office/drawing/2014/main" id="{0D24A1D9-D1D3-4A4E-BA12-AED31744CC5C}"/>
              </a:ext>
            </a:extLst>
          </p:cNvPr>
          <p:cNvSpPr/>
          <p:nvPr/>
        </p:nvSpPr>
        <p:spPr>
          <a:xfrm>
            <a:off x="12291368" y="5086146"/>
            <a:ext cx="2847052" cy="1623971"/>
          </a:xfrm>
          <a:prstGeom prst="roundRect">
            <a:avLst/>
          </a:prstGeom>
          <a:solidFill>
            <a:srgbClr val="CC6600">
              <a:alpha val="30000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SCP Cream 40ml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80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15.550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="" xmlns:a16="http://schemas.microsoft.com/office/drawing/2014/main" id="{D578ADEB-D65A-4F79-AB2A-75D4DE8D388F}"/>
              </a:ext>
            </a:extLst>
          </p:cNvPr>
          <p:cNvSpPr/>
          <p:nvPr/>
        </p:nvSpPr>
        <p:spPr>
          <a:xfrm>
            <a:off x="406966" y="3627775"/>
            <a:ext cx="3106164" cy="1515725"/>
          </a:xfrm>
          <a:prstGeom prst="roundRect">
            <a:avLst/>
          </a:prstGeom>
          <a:solidFill>
            <a:srgbClr val="CC6600">
              <a:alpha val="30000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Lifting Cream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40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–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22.860 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="" xmlns:a16="http://schemas.microsoft.com/office/drawing/2014/main" id="{6EB1E5F7-9544-47DF-9BB7-009B9BD82577}"/>
              </a:ext>
            </a:extLst>
          </p:cNvPr>
          <p:cNvSpPr/>
          <p:nvPr/>
        </p:nvSpPr>
        <p:spPr>
          <a:xfrm>
            <a:off x="3704772" y="3624103"/>
            <a:ext cx="2801280" cy="1515725"/>
          </a:xfrm>
          <a:prstGeom prst="roundRect">
            <a:avLst/>
          </a:prstGeom>
          <a:solidFill>
            <a:srgbClr val="CC6600">
              <a:alpha val="30000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Lifting Eye Cream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–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16.770 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="" xmlns:a16="http://schemas.microsoft.com/office/drawing/2014/main" id="{A3C4F44D-A9DA-4352-870B-8AB319AB02AF}"/>
              </a:ext>
            </a:extLst>
          </p:cNvPr>
          <p:cNvSpPr/>
          <p:nvPr/>
        </p:nvSpPr>
        <p:spPr>
          <a:xfrm>
            <a:off x="3693886" y="5469795"/>
            <a:ext cx="2890315" cy="1666893"/>
          </a:xfrm>
          <a:prstGeom prst="roundRect">
            <a:avLst/>
          </a:prstGeom>
          <a:solidFill>
            <a:srgbClr val="CC6600">
              <a:alpha val="30000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Wrinkle Repair Eye Cream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15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–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18.290 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="" xmlns:a16="http://schemas.microsoft.com/office/drawing/2014/main" id="{FE3F4CFE-9AC5-4A53-AAD8-B76D3580B70E}"/>
              </a:ext>
            </a:extLst>
          </p:cNvPr>
          <p:cNvSpPr/>
          <p:nvPr/>
        </p:nvSpPr>
        <p:spPr>
          <a:xfrm>
            <a:off x="406966" y="5469795"/>
            <a:ext cx="3060000" cy="1666892"/>
          </a:xfrm>
          <a:prstGeom prst="roundRect">
            <a:avLst/>
          </a:prstGeom>
          <a:solidFill>
            <a:srgbClr val="CC6600">
              <a:alpha val="30000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Wrinkle Repair Cream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40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–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24.390 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F376C56-EA37-497D-B71D-EA0FAEBB775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66" t="21264" r="20639" b="16225"/>
          <a:stretch/>
        </p:blipFill>
        <p:spPr>
          <a:xfrm>
            <a:off x="3896919" y="780104"/>
            <a:ext cx="2484248" cy="2556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E96C920-4F00-44C1-9208-62E573757A9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2" t="9646" r="10103" b="10760"/>
          <a:stretch/>
        </p:blipFill>
        <p:spPr>
          <a:xfrm>
            <a:off x="381566" y="7136687"/>
            <a:ext cx="3097600" cy="316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57693E83-1546-454F-92E4-CC76DF5D687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7" t="8836" r="6128" b="5303"/>
          <a:stretch/>
        </p:blipFill>
        <p:spPr>
          <a:xfrm>
            <a:off x="3752141" y="7697903"/>
            <a:ext cx="2629026" cy="2556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4BC802B0-BB1C-4C8F-8F71-C89F768E8E2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5" t="16651" r="20559" b="19244"/>
          <a:stretch/>
        </p:blipFill>
        <p:spPr>
          <a:xfrm>
            <a:off x="376048" y="295896"/>
            <a:ext cx="3168000" cy="3168000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B91F4B27-CA13-4230-AA13-9AE2EB90293D}"/>
              </a:ext>
            </a:extLst>
          </p:cNvPr>
          <p:cNvSpPr/>
          <p:nvPr/>
        </p:nvSpPr>
        <p:spPr>
          <a:xfrm>
            <a:off x="12654289" y="6366923"/>
            <a:ext cx="1944000" cy="2700000"/>
          </a:xfrm>
          <a:prstGeom prst="roundRect">
            <a:avLst/>
          </a:prstGeom>
          <a:solidFill>
            <a:srgbClr val="CC6600">
              <a:alpha val="30000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Ultimate Cream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40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–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93.270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rsd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977A6F82-524D-4505-BB6D-E7CFF5279CA8}"/>
              </a:ext>
            </a:extLst>
          </p:cNvPr>
          <p:cNvSpPr/>
          <p:nvPr/>
        </p:nvSpPr>
        <p:spPr>
          <a:xfrm>
            <a:off x="12654289" y="2943289"/>
            <a:ext cx="1944000" cy="2700000"/>
          </a:xfrm>
          <a:prstGeom prst="roundRect">
            <a:avLst/>
          </a:prstGeom>
          <a:solidFill>
            <a:srgbClr val="CC6600">
              <a:alpha val="30000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Ultimate Eye Cream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–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45.090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rsd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0FF1DB7A-53B6-4E65-92B9-5D8335AF977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78" t="35024" r="30750" b="35334"/>
          <a:stretch/>
        </p:blipFill>
        <p:spPr>
          <a:xfrm>
            <a:off x="14846202" y="6896100"/>
            <a:ext cx="3177903" cy="3168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34AAB726-BAB8-419F-A33D-C90CCE5AC19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15" t="59727" r="29659" b="10936"/>
          <a:stretch/>
        </p:blipFill>
        <p:spPr>
          <a:xfrm>
            <a:off x="15098292" y="3006521"/>
            <a:ext cx="2639746" cy="2556000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8D81F9AA-4339-4061-8B0E-FFE48A3E703E}"/>
              </a:ext>
            </a:extLst>
          </p:cNvPr>
          <p:cNvSpPr/>
          <p:nvPr/>
        </p:nvSpPr>
        <p:spPr>
          <a:xfrm>
            <a:off x="10394399" y="6366923"/>
            <a:ext cx="1944000" cy="2700000"/>
          </a:xfrm>
          <a:prstGeom prst="roundRect">
            <a:avLst/>
          </a:prstGeom>
          <a:solidFill>
            <a:srgbClr val="CC6600">
              <a:alpha val="30000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Extra Intensive Cream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0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–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38.870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rsd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35A55106-2439-4C95-A0B8-C286A0BF4071}"/>
              </a:ext>
            </a:extLst>
          </p:cNvPr>
          <p:cNvSpPr/>
          <p:nvPr/>
        </p:nvSpPr>
        <p:spPr>
          <a:xfrm>
            <a:off x="10372283" y="2943289"/>
            <a:ext cx="1944000" cy="2700000"/>
          </a:xfrm>
          <a:prstGeom prst="roundRect">
            <a:avLst/>
          </a:prstGeom>
          <a:solidFill>
            <a:srgbClr val="CC6600">
              <a:alpha val="30000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Extra Intensive Eye Cream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–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21.340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rsd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84DE14CB-135F-44AC-A973-AB9A20FFEC0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3"/>
          <a:stretch/>
        </p:blipFill>
        <p:spPr>
          <a:xfrm>
            <a:off x="7072558" y="6896100"/>
            <a:ext cx="3179662" cy="316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1DFF62BB-1E34-4080-B3F8-33F3BB0F601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t="21641" r="19936" b="18690"/>
          <a:stretch/>
        </p:blipFill>
        <p:spPr>
          <a:xfrm>
            <a:off x="7301212" y="2943289"/>
            <a:ext cx="2626402" cy="2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40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1">
            <a:extLst>
              <a:ext uri="{FF2B5EF4-FFF2-40B4-BE49-F238E27FC236}">
                <a16:creationId xmlns="" xmlns:a16="http://schemas.microsoft.com/office/drawing/2014/main" id="{C4A50DEA-EABD-43B8-ADA5-A8D4D14FF76B}"/>
              </a:ext>
            </a:extLst>
          </p:cNvPr>
          <p:cNvSpPr/>
          <p:nvPr/>
        </p:nvSpPr>
        <p:spPr>
          <a:xfrm>
            <a:off x="3776353" y="6633422"/>
            <a:ext cx="3600000" cy="3600000"/>
          </a:xfrm>
          <a:custGeom>
            <a:avLst/>
            <a:gdLst/>
            <a:ahLst/>
            <a:cxnLst/>
            <a:rect l="l" t="t" r="r" b="b"/>
            <a:pathLst>
              <a:path w="6321665" h="635000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660033">
              <a:alpha val="80000"/>
            </a:srgb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4" name="Freeform 11">
            <a:extLst>
              <a:ext uri="{FF2B5EF4-FFF2-40B4-BE49-F238E27FC236}">
                <a16:creationId xmlns="" xmlns:a16="http://schemas.microsoft.com/office/drawing/2014/main" id="{4E6E2E8D-4A09-452F-844D-146095B44CE8}"/>
              </a:ext>
            </a:extLst>
          </p:cNvPr>
          <p:cNvSpPr/>
          <p:nvPr/>
        </p:nvSpPr>
        <p:spPr>
          <a:xfrm>
            <a:off x="259176" y="2364264"/>
            <a:ext cx="3600000" cy="3600000"/>
          </a:xfrm>
          <a:custGeom>
            <a:avLst/>
            <a:gdLst/>
            <a:ahLst/>
            <a:cxnLst/>
            <a:rect l="l" t="t" r="r" b="b"/>
            <a:pathLst>
              <a:path w="6321665" h="635000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660033">
              <a:alpha val="80000"/>
            </a:srgb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2" name="Freeform 11">
            <a:extLst>
              <a:ext uri="{FF2B5EF4-FFF2-40B4-BE49-F238E27FC236}">
                <a16:creationId xmlns="" xmlns:a16="http://schemas.microsoft.com/office/drawing/2014/main" id="{BC34CCE4-6BE1-47C4-A3E3-C5F7A6902669}"/>
              </a:ext>
            </a:extLst>
          </p:cNvPr>
          <p:cNvSpPr/>
          <p:nvPr/>
        </p:nvSpPr>
        <p:spPr>
          <a:xfrm>
            <a:off x="7678753" y="6633422"/>
            <a:ext cx="3600000" cy="3600000"/>
          </a:xfrm>
          <a:custGeom>
            <a:avLst/>
            <a:gdLst/>
            <a:ahLst/>
            <a:cxnLst/>
            <a:rect l="l" t="t" r="r" b="b"/>
            <a:pathLst>
              <a:path w="6321665" h="635000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660033">
              <a:alpha val="80000"/>
            </a:srgb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274E6D4-F485-41C5-BC89-2A07626021A3}"/>
              </a:ext>
            </a:extLst>
          </p:cNvPr>
          <p:cNvSpPr txBox="1">
            <a:spLocks/>
          </p:cNvSpPr>
          <p:nvPr/>
        </p:nvSpPr>
        <p:spPr>
          <a:xfrm>
            <a:off x="4378477" y="3754625"/>
            <a:ext cx="2198877" cy="12311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0988" indent="-280988" algn="l" defTabSz="914400" rtl="0" eaLnBrk="1" latinLnBrk="0" hangingPunct="1">
              <a:spcBef>
                <a:spcPts val="24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1pPr>
            <a:lvl2pPr marL="682625" indent="-341313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–"/>
              <a:defRPr sz="26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2pPr>
            <a:lvl3pPr marL="974725" indent="-2921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3pPr>
            <a:lvl4pPr marL="1255713" indent="-280988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4pPr>
            <a:lvl5pPr marL="1597025" indent="-341313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sr-Latn-R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sr-Latn-R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30ml </a:t>
            </a:r>
            <a:r>
              <a:rPr lang="sr-Latn-RS" sz="2000" dirty="0" smtClean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– 21.580 rsd</a:t>
            </a:r>
            <a:r>
              <a:rPr lang="sr-Latn-R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;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sr-Latn-R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60ml </a:t>
            </a:r>
            <a:r>
              <a:rPr lang="sr-Latn-RS" sz="2000" dirty="0" smtClean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– 39.250 rsd</a:t>
            </a:r>
            <a:r>
              <a:rPr lang="en-US" sz="2000" dirty="0" smtClean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endParaRPr lang="en-US" sz="2000" dirty="0">
              <a:solidFill>
                <a:schemeClr val="tx1"/>
              </a:solidFill>
              <a:effectLst/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8D2F180E-4895-4F7A-A5AC-258F7C221EA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5000"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1747"/>
          <a:stretch/>
        </p:blipFill>
        <p:spPr>
          <a:xfrm>
            <a:off x="1029780" y="2828582"/>
            <a:ext cx="2025993" cy="2196000"/>
          </a:xfrm>
          <a:prstGeom prst="rect">
            <a:avLst/>
          </a:prstGeom>
          <a:effectLst>
            <a:reflection blurRad="6350" stA="35000" endPos="25000" dir="5400000" sy="-100000" algn="bl" rotWithShape="0"/>
          </a:effectLst>
        </p:spPr>
      </p:pic>
      <p:sp>
        <p:nvSpPr>
          <p:cNvPr id="5" name="Title 3">
            <a:extLst>
              <a:ext uri="{FF2B5EF4-FFF2-40B4-BE49-F238E27FC236}">
                <a16:creationId xmlns="" xmlns:a16="http://schemas.microsoft.com/office/drawing/2014/main" id="{B1C85F9D-0F05-4BBF-8F23-90D8259A93B0}"/>
              </a:ext>
            </a:extLst>
          </p:cNvPr>
          <p:cNvSpPr txBox="1">
            <a:spLocks/>
          </p:cNvSpPr>
          <p:nvPr/>
        </p:nvSpPr>
        <p:spPr>
          <a:xfrm>
            <a:off x="3652077" y="2877424"/>
            <a:ext cx="3501708" cy="49244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CRÈME DE LA MER</a:t>
            </a:r>
          </a:p>
        </p:txBody>
      </p:sp>
      <p:sp>
        <p:nvSpPr>
          <p:cNvPr id="6" name="Title 3">
            <a:extLst>
              <a:ext uri="{FF2B5EF4-FFF2-40B4-BE49-F238E27FC236}">
                <a16:creationId xmlns="" xmlns:a16="http://schemas.microsoft.com/office/drawing/2014/main" id="{315F2CC1-1659-4FB1-90B8-FC79CDCA7543}"/>
              </a:ext>
            </a:extLst>
          </p:cNvPr>
          <p:cNvSpPr txBox="1">
            <a:spLocks/>
          </p:cNvSpPr>
          <p:nvPr/>
        </p:nvSpPr>
        <p:spPr>
          <a:xfrm>
            <a:off x="7771666" y="4120073"/>
            <a:ext cx="3102639" cy="49244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THE MOISTURIZING SOFT CREAM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C98D30AF-0958-436A-BD3E-97DACFB3C3C8}"/>
              </a:ext>
            </a:extLst>
          </p:cNvPr>
          <p:cNvSpPr txBox="1">
            <a:spLocks/>
          </p:cNvSpPr>
          <p:nvPr/>
        </p:nvSpPr>
        <p:spPr>
          <a:xfrm>
            <a:off x="8471227" y="5015352"/>
            <a:ext cx="3763346" cy="12311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0988" indent="-280988" algn="l" defTabSz="914400" rtl="0" eaLnBrk="1" latinLnBrk="0" hangingPunct="1">
              <a:spcBef>
                <a:spcPts val="24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1pPr>
            <a:lvl2pPr marL="682625" indent="-341313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–"/>
              <a:defRPr sz="26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2pPr>
            <a:lvl3pPr marL="974725" indent="-2921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3pPr>
            <a:lvl4pPr marL="1255713" indent="-280988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4pPr>
            <a:lvl5pPr marL="1597025" indent="-341313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30ml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 21.580 rsd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;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60ml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 38.780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9" name="Title 3">
            <a:extLst>
              <a:ext uri="{FF2B5EF4-FFF2-40B4-BE49-F238E27FC236}">
                <a16:creationId xmlns="" xmlns:a16="http://schemas.microsoft.com/office/drawing/2014/main" id="{42374004-FD81-44E1-9C8F-4CBE9587497A}"/>
              </a:ext>
            </a:extLst>
          </p:cNvPr>
          <p:cNvSpPr txBox="1">
            <a:spLocks/>
          </p:cNvSpPr>
          <p:nvPr/>
        </p:nvSpPr>
        <p:spPr>
          <a:xfrm>
            <a:off x="533230" y="7200900"/>
            <a:ext cx="2570876" cy="32911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THE MOISTURIZING GEL CREAM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081F395C-1CE1-4116-9435-EDE71E8373A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6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833" y="7225548"/>
            <a:ext cx="2029262" cy="2196000"/>
          </a:xfrm>
          <a:prstGeom prst="rect">
            <a:avLst/>
          </a:prstGeom>
          <a:effectLst>
            <a:reflection blurRad="6350" stA="35000" endPos="35000" dir="5400000" sy="-100000" algn="bl" rotWithShape="0"/>
          </a:effectLst>
        </p:spPr>
      </p:pic>
      <p:sp>
        <p:nvSpPr>
          <p:cNvPr id="10" name="Content Placeholder 2">
            <a:extLst>
              <a:ext uri="{FF2B5EF4-FFF2-40B4-BE49-F238E27FC236}">
                <a16:creationId xmlns="" xmlns:a16="http://schemas.microsoft.com/office/drawing/2014/main" id="{CF22C379-5360-4C86-B18D-CD5DBDB49CCB}"/>
              </a:ext>
            </a:extLst>
          </p:cNvPr>
          <p:cNvSpPr txBox="1">
            <a:spLocks/>
          </p:cNvSpPr>
          <p:nvPr/>
        </p:nvSpPr>
        <p:spPr>
          <a:xfrm>
            <a:off x="780463" y="8190442"/>
            <a:ext cx="2651760" cy="12311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0988" indent="-280988" algn="l" defTabSz="914400" rtl="0" eaLnBrk="1" latinLnBrk="0" hangingPunct="1">
              <a:spcBef>
                <a:spcPts val="24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1pPr>
            <a:lvl2pPr marL="682625" indent="-341313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–"/>
              <a:defRPr sz="26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2pPr>
            <a:lvl3pPr marL="974725" indent="-2921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3pPr>
            <a:lvl4pPr marL="1255713" indent="-280988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4pPr>
            <a:lvl5pPr marL="1597025" indent="-341313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30ml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 21.580 rsd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;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60ml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 39.250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 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510932D3-2139-4B07-A407-8D000313014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6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1942"/>
          <a:stretch/>
        </p:blipFill>
        <p:spPr>
          <a:xfrm>
            <a:off x="4549064" y="7264073"/>
            <a:ext cx="2031073" cy="2196000"/>
          </a:xfrm>
          <a:prstGeom prst="rect">
            <a:avLst/>
          </a:prstGeom>
          <a:effectLst>
            <a:reflection blurRad="6350" stA="35000" endPos="25000" dir="5400000" sy="-100000" algn="bl" rotWithShape="0"/>
          </a:effectLst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3D2BBD3F-43DC-4ECF-92AC-3B538493A3F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833" y="-402161"/>
            <a:ext cx="6944752" cy="3147855"/>
          </a:xfrm>
          <a:prstGeom prst="rect">
            <a:avLst/>
          </a:prstGeom>
        </p:spPr>
      </p:pic>
      <p:sp>
        <p:nvSpPr>
          <p:cNvPr id="19" name="Slide Number Placeholder 18">
            <a:extLst>
              <a:ext uri="{FF2B5EF4-FFF2-40B4-BE49-F238E27FC236}">
                <a16:creationId xmlns="" xmlns:a16="http://schemas.microsoft.com/office/drawing/2014/main" id="{2C63D19F-3881-4BA5-94AB-012BAB3AD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3D103393-64BF-42F9-B6B1-F30AF3D3CC7D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981"/>
          <a:stretch/>
        </p:blipFill>
        <p:spPr>
          <a:xfrm>
            <a:off x="12603025" y="4142972"/>
            <a:ext cx="1504990" cy="5960352"/>
          </a:xfrm>
          <a:prstGeom prst="rect">
            <a:avLst/>
          </a:prstGeom>
          <a:effectLst>
            <a:reflection blurRad="6350" stA="45000" endPos="25000" dir="5400000" sy="-100000" algn="bl" rotWithShape="0"/>
          </a:effectLst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60BBA2B2-14C1-42E4-9B80-A0641742879C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36"/>
          <a:stretch/>
        </p:blipFill>
        <p:spPr>
          <a:xfrm>
            <a:off x="16071232" y="4139178"/>
            <a:ext cx="1482503" cy="5916931"/>
          </a:xfrm>
          <a:prstGeom prst="rect">
            <a:avLst/>
          </a:prstGeom>
          <a:effectLst>
            <a:reflection blurRad="6350" stA="45000" endPos="25000" dir="5400000" sy="-100000" algn="bl" rotWithShape="0"/>
          </a:effectLst>
        </p:spPr>
      </p:pic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916D8526-6CF6-44D2-B0B6-7CAF5429BF63}"/>
              </a:ext>
            </a:extLst>
          </p:cNvPr>
          <p:cNvSpPr/>
          <p:nvPr/>
        </p:nvSpPr>
        <p:spPr>
          <a:xfrm>
            <a:off x="4025970" y="2614953"/>
            <a:ext cx="2800951" cy="2574642"/>
          </a:xfrm>
          <a:prstGeom prst="rect">
            <a:avLst/>
          </a:prstGeom>
          <a:noFill/>
          <a:ln w="53975"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98E8BB62-B52E-42F6-9911-B5E8597BB9F9}"/>
              </a:ext>
            </a:extLst>
          </p:cNvPr>
          <p:cNvSpPr/>
          <p:nvPr/>
        </p:nvSpPr>
        <p:spPr>
          <a:xfrm>
            <a:off x="403714" y="7097580"/>
            <a:ext cx="2800951" cy="2574642"/>
          </a:xfrm>
          <a:prstGeom prst="rect">
            <a:avLst/>
          </a:prstGeom>
          <a:noFill/>
          <a:ln w="53975"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9D385CFA-D7AE-4BE4-A7FF-8443B1F0FB7C}"/>
              </a:ext>
            </a:extLst>
          </p:cNvPr>
          <p:cNvSpPr/>
          <p:nvPr/>
        </p:nvSpPr>
        <p:spPr>
          <a:xfrm>
            <a:off x="7973192" y="3835668"/>
            <a:ext cx="2800951" cy="2574642"/>
          </a:xfrm>
          <a:prstGeom prst="rect">
            <a:avLst/>
          </a:prstGeom>
          <a:noFill/>
          <a:ln w="53975"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015B2424-A6E3-4612-96CE-6BE3506B8999}"/>
              </a:ext>
            </a:extLst>
          </p:cNvPr>
          <p:cNvSpPr/>
          <p:nvPr/>
        </p:nvSpPr>
        <p:spPr>
          <a:xfrm>
            <a:off x="11691846" y="1918792"/>
            <a:ext cx="3102638" cy="1916876"/>
          </a:xfrm>
          <a:prstGeom prst="rect">
            <a:avLst/>
          </a:prstGeom>
          <a:noFill/>
          <a:ln w="53975"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3A50F977-52A8-4D79-A59F-F9AC61A82574}"/>
              </a:ext>
            </a:extLst>
          </p:cNvPr>
          <p:cNvSpPr/>
          <p:nvPr/>
        </p:nvSpPr>
        <p:spPr>
          <a:xfrm>
            <a:off x="15195946" y="1918792"/>
            <a:ext cx="2800951" cy="1916876"/>
          </a:xfrm>
          <a:prstGeom prst="rect">
            <a:avLst/>
          </a:prstGeom>
          <a:noFill/>
          <a:ln w="53975"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6310FF34-6919-46DC-9FF7-9A3BCE523509}"/>
              </a:ext>
            </a:extLst>
          </p:cNvPr>
          <p:cNvSpPr txBox="1"/>
          <p:nvPr/>
        </p:nvSpPr>
        <p:spPr>
          <a:xfrm>
            <a:off x="15258543" y="1996514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THE MOISTURIZING MATTE LOTION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="" xmlns:a16="http://schemas.microsoft.com/office/drawing/2014/main" id="{6843BBC2-FC49-40F4-B458-3022E8B6A4C7}"/>
              </a:ext>
            </a:extLst>
          </p:cNvPr>
          <p:cNvSpPr txBox="1">
            <a:spLocks/>
          </p:cNvSpPr>
          <p:nvPr/>
        </p:nvSpPr>
        <p:spPr>
          <a:xfrm>
            <a:off x="11920414" y="2985146"/>
            <a:ext cx="2715509" cy="7694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0988" indent="-280988" algn="l" defTabSz="914400" rtl="0" eaLnBrk="1" latinLnBrk="0" hangingPunct="1">
              <a:spcBef>
                <a:spcPts val="24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1pPr>
            <a:lvl2pPr marL="682625" indent="-341313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–"/>
              <a:defRPr sz="26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2pPr>
            <a:lvl3pPr marL="974725" indent="-2921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3pPr>
            <a:lvl4pPr marL="1255713" indent="-280988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4pPr>
            <a:lvl5pPr marL="1597025" indent="-341313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sr-Latn-R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5</a:t>
            </a:r>
            <a:r>
              <a:rPr lang="sr-Latn-R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0ml </a:t>
            </a:r>
            <a:r>
              <a:rPr lang="sr-Latn-RS" sz="2000" dirty="0" smtClean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–</a:t>
            </a:r>
            <a:r>
              <a:rPr lang="en-U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32.970 </a:t>
            </a:r>
            <a:r>
              <a:rPr lang="sr-Latn-RS" sz="2000" dirty="0" smtClean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  <a:r>
              <a:rPr lang="sr-Latn-R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;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C253814D-0249-4C64-8CD4-35598D9C5FD6}"/>
              </a:ext>
            </a:extLst>
          </p:cNvPr>
          <p:cNvSpPr txBox="1"/>
          <p:nvPr/>
        </p:nvSpPr>
        <p:spPr>
          <a:xfrm>
            <a:off x="11920414" y="2153288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THE MOISTURIZING SOFT LOTION</a:t>
            </a:r>
          </a:p>
          <a:p>
            <a:pPr algn="ctr"/>
            <a:endParaRPr lang="en-US" b="1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="" xmlns:a16="http://schemas.microsoft.com/office/drawing/2014/main" id="{AF3AF2FA-2EDA-4BCE-8B0E-FC4178B5252C}"/>
              </a:ext>
            </a:extLst>
          </p:cNvPr>
          <p:cNvSpPr txBox="1">
            <a:spLocks/>
          </p:cNvSpPr>
          <p:nvPr/>
        </p:nvSpPr>
        <p:spPr>
          <a:xfrm>
            <a:off x="15401345" y="2946355"/>
            <a:ext cx="2715509" cy="7694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0988" indent="-280988" algn="l" defTabSz="914400" rtl="0" eaLnBrk="1" latinLnBrk="0" hangingPunct="1">
              <a:spcBef>
                <a:spcPts val="24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1pPr>
            <a:lvl2pPr marL="682625" indent="-341313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–"/>
              <a:defRPr sz="26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2pPr>
            <a:lvl3pPr marL="974725" indent="-2921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3pPr>
            <a:lvl4pPr marL="1255713" indent="-280988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4pPr>
            <a:lvl5pPr marL="1597025" indent="-341313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sr-Latn-R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5</a:t>
            </a:r>
            <a:r>
              <a:rPr lang="sr-Latn-R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0ml </a:t>
            </a:r>
            <a:r>
              <a:rPr lang="sr-Latn-RS" sz="2000" dirty="0" smtClean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– 33.250 rsd</a:t>
            </a:r>
            <a:r>
              <a:rPr lang="sr-Latn-R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147985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3332314B-CFD0-460F-8118-7AEA180645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850" b="13836"/>
          <a:stretch/>
        </p:blipFill>
        <p:spPr>
          <a:xfrm>
            <a:off x="2438400" y="2215633"/>
            <a:ext cx="4058653" cy="437566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32AD1BBA-A62D-4988-AEC9-63D2922E6B3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03"/>
          <a:stretch/>
        </p:blipFill>
        <p:spPr>
          <a:xfrm>
            <a:off x="7518773" y="3781380"/>
            <a:ext cx="3921636" cy="4114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7FC0158A-D4DF-49FB-AC67-66881D73A07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364" t="10977" r="20607" b="5327"/>
          <a:stretch/>
        </p:blipFill>
        <p:spPr>
          <a:xfrm>
            <a:off x="13091782" y="493054"/>
            <a:ext cx="2517099" cy="4953000"/>
          </a:xfrm>
          <a:prstGeom prst="rect">
            <a:avLst/>
          </a:prstGeom>
          <a:solidFill>
            <a:srgbClr val="FFC9C9"/>
          </a:solidFill>
        </p:spPr>
      </p:pic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BA706C26-3938-4C15-A198-BC4FBC4C1BEA}"/>
              </a:ext>
            </a:extLst>
          </p:cNvPr>
          <p:cNvSpPr/>
          <p:nvPr/>
        </p:nvSpPr>
        <p:spPr>
          <a:xfrm>
            <a:off x="2209800" y="7353300"/>
            <a:ext cx="3657600" cy="1752601"/>
          </a:xfrm>
          <a:prstGeom prst="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443437D0-AAAC-418C-9F1F-0E7986FE4335}"/>
              </a:ext>
            </a:extLst>
          </p:cNvPr>
          <p:cNvSpPr/>
          <p:nvPr/>
        </p:nvSpPr>
        <p:spPr>
          <a:xfrm>
            <a:off x="7315200" y="1790700"/>
            <a:ext cx="3657600" cy="1752601"/>
          </a:xfrm>
          <a:prstGeom prst="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421D25BE-4193-4C23-B2DA-FD4D2BBE0FB0}"/>
              </a:ext>
            </a:extLst>
          </p:cNvPr>
          <p:cNvSpPr/>
          <p:nvPr/>
        </p:nvSpPr>
        <p:spPr>
          <a:xfrm>
            <a:off x="12877800" y="5681634"/>
            <a:ext cx="3657600" cy="1752601"/>
          </a:xfrm>
          <a:prstGeom prst="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="" xmlns:a16="http://schemas.microsoft.com/office/drawing/2014/main" id="{A1A71DC3-EDF5-4B03-B626-D902206290E4}"/>
              </a:ext>
            </a:extLst>
          </p:cNvPr>
          <p:cNvSpPr txBox="1">
            <a:spLocks/>
          </p:cNvSpPr>
          <p:nvPr/>
        </p:nvSpPr>
        <p:spPr>
          <a:xfrm>
            <a:off x="13248391" y="6540723"/>
            <a:ext cx="2715509" cy="7694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0988" indent="-280988" algn="l" defTabSz="914400" rtl="0" eaLnBrk="1" latinLnBrk="0" hangingPunct="1">
              <a:spcBef>
                <a:spcPts val="24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1pPr>
            <a:lvl2pPr marL="682625" indent="-341313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–"/>
              <a:defRPr sz="26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2pPr>
            <a:lvl3pPr marL="974725" indent="-2921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3pPr>
            <a:lvl4pPr marL="1255713" indent="-280988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4pPr>
            <a:lvl5pPr marL="1597025" indent="-341313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sr-Latn-R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15</a:t>
            </a:r>
            <a:r>
              <a:rPr lang="sr-Latn-R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 smtClean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– 33.940 rsd</a:t>
            </a:r>
            <a:r>
              <a:rPr lang="sr-Latn-R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;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95DAA076-AD6F-4F37-8CB8-1CC07AA53043}"/>
              </a:ext>
            </a:extLst>
          </p:cNvPr>
          <p:cNvSpPr txBox="1"/>
          <p:nvPr/>
        </p:nvSpPr>
        <p:spPr>
          <a:xfrm>
            <a:off x="2682469" y="7434235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THE EYE CONCENTRATE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="" xmlns:a16="http://schemas.microsoft.com/office/drawing/2014/main" id="{BBAC95FE-35D7-4A2A-803F-365590CC85BE}"/>
              </a:ext>
            </a:extLst>
          </p:cNvPr>
          <p:cNvSpPr txBox="1">
            <a:spLocks/>
          </p:cNvSpPr>
          <p:nvPr/>
        </p:nvSpPr>
        <p:spPr>
          <a:xfrm>
            <a:off x="2702522" y="8182055"/>
            <a:ext cx="2715509" cy="7694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0988" indent="-280988" algn="l" defTabSz="914400" rtl="0" eaLnBrk="1" latinLnBrk="0" hangingPunct="1">
              <a:spcBef>
                <a:spcPts val="24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1pPr>
            <a:lvl2pPr marL="682625" indent="-341313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–"/>
              <a:defRPr sz="26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2pPr>
            <a:lvl3pPr marL="974725" indent="-2921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3pPr>
            <a:lvl4pPr marL="1255713" indent="-280988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4pPr>
            <a:lvl5pPr marL="1597025" indent="-341313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sr-Latn-R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15</a:t>
            </a:r>
            <a:r>
              <a:rPr lang="sr-Latn-R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 smtClean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– 26.250 rsd</a:t>
            </a:r>
            <a:r>
              <a:rPr lang="sr-Latn-R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;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D64AEA42-6834-42C7-9FF5-499B62491DF5}"/>
              </a:ext>
            </a:extLst>
          </p:cNvPr>
          <p:cNvSpPr txBox="1"/>
          <p:nvPr/>
        </p:nvSpPr>
        <p:spPr>
          <a:xfrm>
            <a:off x="13380540" y="5857551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THE LIFTING EYE SERUM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="" xmlns:a16="http://schemas.microsoft.com/office/drawing/2014/main" id="{E2CDB2AA-06BE-4915-B248-0B6D176CA796}"/>
              </a:ext>
            </a:extLst>
          </p:cNvPr>
          <p:cNvSpPr txBox="1">
            <a:spLocks/>
          </p:cNvSpPr>
          <p:nvPr/>
        </p:nvSpPr>
        <p:spPr>
          <a:xfrm>
            <a:off x="7719689" y="2580193"/>
            <a:ext cx="2715509" cy="7694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0988" indent="-280988" algn="l" defTabSz="914400" rtl="0" eaLnBrk="1" latinLnBrk="0" hangingPunct="1">
              <a:spcBef>
                <a:spcPts val="24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1pPr>
            <a:lvl2pPr marL="682625" indent="-341313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–"/>
              <a:defRPr sz="26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2pPr>
            <a:lvl3pPr marL="974725" indent="-2921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3pPr>
            <a:lvl4pPr marL="1255713" indent="-280988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4pPr>
            <a:lvl5pPr marL="1597025" indent="-341313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bg1"/>
                </a:solidFill>
                <a:effectLst>
                  <a:outerShdw dist="12700" dir="2700000" algn="tl" rotWithShape="0">
                    <a:prstClr val="black">
                      <a:alpha val="60000"/>
                    </a:prstClr>
                  </a:outerShdw>
                </a:effectLst>
                <a:latin typeface="Akzidenz Grotesk BE Light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sr-Latn-R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15</a:t>
            </a:r>
            <a:r>
              <a:rPr lang="sr-Latn-R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 smtClean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– 24.950 rsd</a:t>
            </a:r>
            <a:r>
              <a:rPr lang="sr-Latn-RS" sz="2000" dirty="0">
                <a:solidFill>
                  <a:schemeClr val="tx1"/>
                </a:solidFill>
                <a:effectLst/>
                <a:latin typeface="Yu Gothic Medium" panose="020B0500000000000000" pitchFamily="34" charset="-128"/>
                <a:ea typeface="Yu Gothic Medium" panose="020B0500000000000000" pitchFamily="34" charset="-128"/>
              </a:rPr>
              <a:t>;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21139BDD-FA11-4A66-B9AF-E7B123D2AAC1}"/>
              </a:ext>
            </a:extLst>
          </p:cNvPr>
          <p:cNvSpPr txBox="1"/>
          <p:nvPr/>
        </p:nvSpPr>
        <p:spPr>
          <a:xfrm>
            <a:off x="7979133" y="1913809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THE EYE BALM INTENSE</a:t>
            </a:r>
          </a:p>
        </p:txBody>
      </p:sp>
    </p:spTree>
    <p:extLst>
      <p:ext uri="{BB962C8B-B14F-4D97-AF65-F5344CB8AC3E}">
        <p14:creationId xmlns:p14="http://schemas.microsoft.com/office/powerpoint/2010/main" val="105396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7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generating Serum 2014">
            <a:extLst>
              <a:ext uri="{FF2B5EF4-FFF2-40B4-BE49-F238E27FC236}">
                <a16:creationId xmlns="" xmlns:a16="http://schemas.microsoft.com/office/drawing/2014/main" id="{8506C646-76D7-4FFC-A22E-DE91DADB15D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28117" y="4371845"/>
            <a:ext cx="1599116" cy="5771354"/>
          </a:xfrm>
          <a:prstGeom prst="rect">
            <a:avLst/>
          </a:prstGeom>
          <a:effectLst>
            <a:reflection blurRad="6350" stA="35000" endPos="25000" dir="5400000" sy="-100000" algn="bl" rotWithShape="0"/>
          </a:effectLst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B5F2B30E-77C7-4BD6-87A7-3AE2A4985D1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102" y="116028"/>
            <a:ext cx="1463873" cy="5270772"/>
          </a:xfrm>
          <a:prstGeom prst="rect">
            <a:avLst/>
          </a:prstGeom>
          <a:effectLst>
            <a:reflection blurRad="6350" stA="35000" endPos="25000" dir="5400000" sy="-100000" algn="bl" rotWithShape="0"/>
          </a:effec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23C6583E-1B9C-4BA7-A63A-44525368A3F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7643" t="8788" r="24609"/>
          <a:stretch/>
        </p:blipFill>
        <p:spPr>
          <a:xfrm>
            <a:off x="6768852" y="4404807"/>
            <a:ext cx="1830244" cy="57989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801E3657-C9C4-4012-8981-22B7A56E37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854883" y="293754"/>
            <a:ext cx="1905000" cy="53949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E8C4B0A-E33C-4EBA-BF79-BF55CF81F77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9804" t="7044" r="11396" b="5877"/>
          <a:stretch/>
        </p:blipFill>
        <p:spPr>
          <a:xfrm>
            <a:off x="11832845" y="4706418"/>
            <a:ext cx="2018027" cy="5580582"/>
          </a:xfrm>
          <a:prstGeom prst="rect">
            <a:avLst/>
          </a:prstGeom>
        </p:spPr>
      </p:pic>
      <p:pic>
        <p:nvPicPr>
          <p:cNvPr id="7" name="Treatment Lotion">
            <a:extLst>
              <a:ext uri="{FF2B5EF4-FFF2-40B4-BE49-F238E27FC236}">
                <a16:creationId xmlns="" xmlns:a16="http://schemas.microsoft.com/office/drawing/2014/main" id="{24CA896F-193C-4314-B348-39BA14F4610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09"/>
          <a:stretch/>
        </p:blipFill>
        <p:spPr>
          <a:xfrm>
            <a:off x="9469582" y="64009"/>
            <a:ext cx="1513274" cy="5580582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D3B4360F-09AE-413E-A6AF-896D8CC712D4}"/>
              </a:ext>
            </a:extLst>
          </p:cNvPr>
          <p:cNvSpPr/>
          <p:nvPr/>
        </p:nvSpPr>
        <p:spPr>
          <a:xfrm>
            <a:off x="232553" y="6903199"/>
            <a:ext cx="2114555" cy="3240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THE REGENERATING SERUM</a:t>
            </a:r>
          </a:p>
          <a:p>
            <a:pPr algn="ctr"/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41.530 rsd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98D7C26F-2E62-40AB-A381-434A778A85E1}"/>
              </a:ext>
            </a:extLst>
          </p:cNvPr>
          <p:cNvSpPr/>
          <p:nvPr/>
        </p:nvSpPr>
        <p:spPr>
          <a:xfrm>
            <a:off x="4489251" y="6903199"/>
            <a:ext cx="2114555" cy="3240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THE REVITALIZING HYDRATING SERUM</a:t>
            </a:r>
          </a:p>
          <a:p>
            <a:pPr algn="ctr"/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 25.990</a:t>
            </a:r>
            <a:r>
              <a:rPr lang="en-US" sz="2000" dirty="0" smtClean="0"/>
              <a:t>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7FB1A072-4729-4CE7-88BA-8010336E710F}"/>
              </a:ext>
            </a:extLst>
          </p:cNvPr>
          <p:cNvSpPr/>
          <p:nvPr/>
        </p:nvSpPr>
        <p:spPr>
          <a:xfrm>
            <a:off x="6205316" y="293754"/>
            <a:ext cx="2252884" cy="3542558"/>
          </a:xfrm>
          <a:prstGeom prst="roundRect">
            <a:avLst/>
          </a:prstGeom>
          <a:solidFill>
            <a:srgbClr val="FFFF00">
              <a:alpha val="3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THE LIFTING CONTOUR SERUM</a:t>
            </a:r>
          </a:p>
          <a:p>
            <a:pPr algn="ctr"/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 44.740 rsd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BFE16A1C-58FC-4EE6-ACF0-6B0061065459}"/>
              </a:ext>
            </a:extLst>
          </p:cNvPr>
          <p:cNvSpPr/>
          <p:nvPr/>
        </p:nvSpPr>
        <p:spPr>
          <a:xfrm>
            <a:off x="11271111" y="259665"/>
            <a:ext cx="2259480" cy="35766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THE TREATMENT LOTION</a:t>
            </a:r>
          </a:p>
          <a:p>
            <a:pPr algn="ctr"/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14.780 rsd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B13050DE-8207-4797-98A7-20B2A81D279F}"/>
              </a:ext>
            </a:extLst>
          </p:cNvPr>
          <p:cNvSpPr/>
          <p:nvPr/>
        </p:nvSpPr>
        <p:spPr>
          <a:xfrm>
            <a:off x="15883595" y="249639"/>
            <a:ext cx="2259480" cy="35766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THE CONCENTRATE</a:t>
            </a:r>
          </a:p>
          <a:p>
            <a:pPr algn="ctr"/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48.330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="" xmlns:a16="http://schemas.microsoft.com/office/drawing/2014/main" id="{D19D35BD-57EB-4C8E-BD91-167ED2758EF6}"/>
              </a:ext>
            </a:extLst>
          </p:cNvPr>
          <p:cNvSpPr/>
          <p:nvPr/>
        </p:nvSpPr>
        <p:spPr>
          <a:xfrm>
            <a:off x="9441675" y="6903199"/>
            <a:ext cx="2114555" cy="3240000"/>
          </a:xfrm>
          <a:prstGeom prst="roundRect">
            <a:avLst/>
          </a:prstGeom>
          <a:solidFill>
            <a:srgbClr val="FFFF00">
              <a:alpha val="3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THE RENEWAL OIL</a:t>
            </a:r>
          </a:p>
          <a:p>
            <a:pPr algn="ctr"/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 23.210 rsd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896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alphaModFix amt="7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DE8FED01-02BF-4748-BF2A-3546691443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16" y="4693712"/>
            <a:ext cx="2552974" cy="5290493"/>
          </a:xfrm>
          <a:prstGeom prst="rect">
            <a:avLst/>
          </a:prstGeom>
          <a:effectLst>
            <a:reflection blurRad="6350" stA="45000" endPos="0" dir="5400000" sy="-100000" algn="bl" rotWithShape="0"/>
          </a:effectLst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F13D823A-3BF5-4A80-9E6C-FBF7B80D18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705" y="753601"/>
            <a:ext cx="1363473" cy="5382127"/>
          </a:xfrm>
          <a:prstGeom prst="rect">
            <a:avLst/>
          </a:prstGeom>
          <a:effectLst>
            <a:reflection blurRad="6350" endPos="0" dir="5400000" sy="-100000" algn="bl" rotWithShape="0"/>
          </a:effec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F3DEE530-47B1-48DE-A0EB-B6282C612FB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821" y="4702342"/>
            <a:ext cx="1392263" cy="5382126"/>
          </a:xfrm>
          <a:prstGeom prst="rect">
            <a:avLst/>
          </a:prstGeom>
          <a:effectLst>
            <a:reflection blurRad="6350" stA="45000" endPos="0" dir="5400000" sy="-100000" algn="bl" rotWithShape="0"/>
          </a:effectLst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5007D30-4C24-41AF-982C-59C9BF3F465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2776" t="4999" r="14613" b="4784"/>
          <a:stretch/>
        </p:blipFill>
        <p:spPr>
          <a:xfrm>
            <a:off x="7807835" y="1180021"/>
            <a:ext cx="2048793" cy="4955707"/>
          </a:xfrm>
          <a:prstGeom prst="rect">
            <a:avLst/>
          </a:prstGeom>
        </p:spPr>
      </p:pic>
      <p:pic>
        <p:nvPicPr>
          <p:cNvPr id="6" name="Hi Res The Tonic">
            <a:extLst>
              <a:ext uri="{FF2B5EF4-FFF2-40B4-BE49-F238E27FC236}">
                <a16:creationId xmlns="" xmlns:a16="http://schemas.microsoft.com/office/drawing/2014/main" id="{102867E6-56FE-403B-8767-8C5C2E8E10B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8811" y="4739300"/>
            <a:ext cx="1392263" cy="5433618"/>
          </a:xfrm>
          <a:prstGeom prst="rect">
            <a:avLst/>
          </a:prstGeom>
          <a:effectLst>
            <a:reflection blurRad="6350" stA="45000" endPos="0" dir="5400000" sy="-100000" algn="bl" rotWithShape="0"/>
          </a:effectLst>
        </p:spPr>
      </p:pic>
      <p:pic>
        <p:nvPicPr>
          <p:cNvPr id="7" name="Oil Absorbing Tonic">
            <a:extLst>
              <a:ext uri="{FF2B5EF4-FFF2-40B4-BE49-F238E27FC236}">
                <a16:creationId xmlns="" xmlns:a16="http://schemas.microsoft.com/office/drawing/2014/main" id="{25B609DB-6A60-459A-A5A8-90C31A6F990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6570" y="4784889"/>
            <a:ext cx="1392263" cy="5342441"/>
          </a:xfrm>
          <a:prstGeom prst="rect">
            <a:avLst/>
          </a:prstGeom>
          <a:effectLst>
            <a:reflection blurRad="6350" stA="45000" endPos="0" dir="5400000" sy="-100000" algn="bl" rotWithShape="0"/>
          </a:effectLst>
        </p:spPr>
      </p:pic>
      <p:pic>
        <p:nvPicPr>
          <p:cNvPr id="8" name="Hi Res The Mist">
            <a:extLst>
              <a:ext uri="{FF2B5EF4-FFF2-40B4-BE49-F238E27FC236}">
                <a16:creationId xmlns="" xmlns:a16="http://schemas.microsoft.com/office/drawing/2014/main" id="{479878D6-12F7-4AEE-8548-456871D91E1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9644" y="1640716"/>
            <a:ext cx="1392263" cy="4745670"/>
          </a:xfrm>
          <a:prstGeom prst="rect">
            <a:avLst/>
          </a:prstGeom>
          <a:effectLst>
            <a:reflection blurRad="6350" stA="45000" endPos="0" dir="5400000" sy="-100000" algn="bl" rotWithShape="0"/>
          </a:effectLst>
        </p:spPr>
      </p:pic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44EB4EA3-E883-4A8B-8E53-D5539CC544AC}"/>
              </a:ext>
            </a:extLst>
          </p:cNvPr>
          <p:cNvSpPr/>
          <p:nvPr/>
        </p:nvSpPr>
        <p:spPr>
          <a:xfrm>
            <a:off x="470157" y="1507138"/>
            <a:ext cx="2098624" cy="3048000"/>
          </a:xfrm>
          <a:prstGeom prst="round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THE CLEANSING FOAM</a:t>
            </a:r>
          </a:p>
          <a:p>
            <a:pPr>
              <a:lnSpc>
                <a:spcPct val="150000"/>
              </a:lnSpc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125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 13900 rsd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875D0234-FF2A-4EE8-B7BF-EB2F698E29CC}"/>
              </a:ext>
            </a:extLst>
          </p:cNvPr>
          <p:cNvSpPr/>
          <p:nvPr/>
        </p:nvSpPr>
        <p:spPr>
          <a:xfrm>
            <a:off x="3033933" y="6386386"/>
            <a:ext cx="2213140" cy="3188796"/>
          </a:xfrm>
          <a:prstGeom prst="round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THE CLEANSING LOTION</a:t>
            </a:r>
          </a:p>
          <a:p>
            <a:pPr>
              <a:lnSpc>
                <a:spcPct val="150000"/>
              </a:lnSpc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200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14.180 rsd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6E846725-2990-4D46-A334-03D685344E09}"/>
              </a:ext>
            </a:extLst>
          </p:cNvPr>
          <p:cNvSpPr/>
          <p:nvPr/>
        </p:nvSpPr>
        <p:spPr>
          <a:xfrm>
            <a:off x="5674102" y="1547452"/>
            <a:ext cx="1958123" cy="3048000"/>
          </a:xfrm>
          <a:prstGeom prst="round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THE CLEANSING GEL</a:t>
            </a:r>
          </a:p>
          <a:p>
            <a:pPr>
              <a:lnSpc>
                <a:spcPct val="150000"/>
              </a:lnSpc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200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14180 rsd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35943227-E843-47C8-BB42-81CE502342B2}"/>
              </a:ext>
            </a:extLst>
          </p:cNvPr>
          <p:cNvSpPr/>
          <p:nvPr/>
        </p:nvSpPr>
        <p:spPr>
          <a:xfrm>
            <a:off x="7748561" y="6362700"/>
            <a:ext cx="2332285" cy="3155031"/>
          </a:xfrm>
          <a:prstGeom prst="round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THE REPLENISHING OIL EXFOLIATOR</a:t>
            </a:r>
          </a:p>
          <a:p>
            <a:pPr>
              <a:lnSpc>
                <a:spcPct val="150000"/>
              </a:lnSpc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100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 15.670 rsd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="" xmlns:a16="http://schemas.microsoft.com/office/drawing/2014/main" id="{C1E3F093-73CF-4351-A3CC-E827EBABA64C}"/>
              </a:ext>
            </a:extLst>
          </p:cNvPr>
          <p:cNvSpPr/>
          <p:nvPr/>
        </p:nvSpPr>
        <p:spPr>
          <a:xfrm>
            <a:off x="13524948" y="1982592"/>
            <a:ext cx="2332285" cy="2612860"/>
          </a:xfrm>
          <a:prstGeom prst="round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THE OIL ABSORBING TONICI</a:t>
            </a:r>
          </a:p>
          <a:p>
            <a:pPr>
              <a:lnSpc>
                <a:spcPct val="150000"/>
              </a:lnSpc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200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14.660 rsd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="" xmlns:a16="http://schemas.microsoft.com/office/drawing/2014/main" id="{001586E6-D5CF-4C9E-B7BE-47A31063DC15}"/>
              </a:ext>
            </a:extLst>
          </p:cNvPr>
          <p:cNvSpPr/>
          <p:nvPr/>
        </p:nvSpPr>
        <p:spPr>
          <a:xfrm>
            <a:off x="10660252" y="1940273"/>
            <a:ext cx="2332285" cy="2612860"/>
          </a:xfrm>
          <a:prstGeom prst="round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THE TONIC </a:t>
            </a:r>
          </a:p>
          <a:p>
            <a:pPr>
              <a:lnSpc>
                <a:spcPct val="150000"/>
              </a:lnSpc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200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14.660 rsd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BC6EDFCE-02A8-42DE-976C-1AB96C096E3F}"/>
              </a:ext>
            </a:extLst>
          </p:cNvPr>
          <p:cNvSpPr/>
          <p:nvPr/>
        </p:nvSpPr>
        <p:spPr>
          <a:xfrm>
            <a:off x="16131700" y="6619050"/>
            <a:ext cx="1908150" cy="2898681"/>
          </a:xfrm>
          <a:prstGeom prst="round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THE MIST</a:t>
            </a:r>
          </a:p>
          <a:p>
            <a:pPr>
              <a:lnSpc>
                <a:spcPct val="150000"/>
              </a:lnSpc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100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9.590 rsd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966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43303FC5-8EAB-4EDC-8BEF-E39925CB35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64" t="6064" r="7058" b="8494"/>
          <a:stretch/>
        </p:blipFill>
        <p:spPr>
          <a:xfrm>
            <a:off x="345109" y="5242175"/>
            <a:ext cx="2010556" cy="27670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80030EAD-6E00-4B01-9525-4B03FEA229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061" r="14027"/>
          <a:stretch/>
        </p:blipFill>
        <p:spPr>
          <a:xfrm>
            <a:off x="5675502" y="5342787"/>
            <a:ext cx="1940733" cy="262575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F4EA970-A98D-48DA-A596-EFD548F27B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1869" y="5242175"/>
            <a:ext cx="2257425" cy="27670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6A64EC0-B90B-4F66-A476-70B0E29F8A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1613" y="2333530"/>
            <a:ext cx="1963473" cy="27801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CC64B07-3B8C-421B-A8B9-64C1136B9FA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8614" r="16730"/>
          <a:stretch/>
        </p:blipFill>
        <p:spPr>
          <a:xfrm>
            <a:off x="16106998" y="2239316"/>
            <a:ext cx="1915992" cy="29634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4F0567F9-EC60-4A2F-AD86-826A2693C16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6825" r="15429"/>
          <a:stretch/>
        </p:blipFill>
        <p:spPr>
          <a:xfrm>
            <a:off x="8245014" y="5087911"/>
            <a:ext cx="2007585" cy="29634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AE895BC3-F145-4B67-855A-F76797C3F37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7327" t="2306" r="15414" b="-2306"/>
          <a:stretch/>
        </p:blipFill>
        <p:spPr>
          <a:xfrm>
            <a:off x="11817824" y="2239317"/>
            <a:ext cx="1953304" cy="29041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AA49AC90-AB51-40B1-8DAF-AE17EA75B82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327" y="2423972"/>
            <a:ext cx="2257426" cy="27597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8C8C8877-6560-4445-A205-F72E8019AC44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62" r="8282"/>
          <a:stretch/>
        </p:blipFill>
        <p:spPr>
          <a:xfrm>
            <a:off x="12853342" y="5268552"/>
            <a:ext cx="2114386" cy="28628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2F302BEB-19E2-491E-BF65-D37C624C4103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3" r="15195"/>
          <a:stretch/>
        </p:blipFill>
        <p:spPr>
          <a:xfrm>
            <a:off x="14646493" y="5113669"/>
            <a:ext cx="2086253" cy="3013442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52929A81-A2F6-4F21-AB68-67A2B08BD265}"/>
              </a:ext>
            </a:extLst>
          </p:cNvPr>
          <p:cNvSpPr/>
          <p:nvPr/>
        </p:nvSpPr>
        <p:spPr>
          <a:xfrm>
            <a:off x="11343903" y="7676431"/>
            <a:ext cx="2098624" cy="2566653"/>
          </a:xfrm>
          <a:prstGeom prst="round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Cat’s Perfect Maska za </a:t>
            </a:r>
            <a:r>
              <a:rPr lang="sr-Latn-RS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oči</a:t>
            </a:r>
          </a:p>
          <a:p>
            <a:pPr lvl="0">
              <a:lnSpc>
                <a:spcPct val="150000"/>
              </a:lnSpc>
            </a:pPr>
            <a:r>
              <a:rPr lang="sr-Latn-RS" sz="16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Stara cena: 690rsd</a:t>
            </a:r>
          </a:p>
          <a:p>
            <a:pPr lvl="0">
              <a:lnSpc>
                <a:spcPct val="150000"/>
              </a:lnSpc>
            </a:pPr>
            <a:r>
              <a:rPr lang="sr-Latn-RS" sz="2000" dirty="0">
                <a:solidFill>
                  <a:srgbClr val="FF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Nova cena: 276rsd</a:t>
            </a:r>
          </a:p>
          <a:p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57133E8D-7481-4158-990D-212FAFAEFD48}"/>
              </a:ext>
            </a:extLst>
          </p:cNvPr>
          <p:cNvSpPr/>
          <p:nvPr/>
        </p:nvSpPr>
        <p:spPr>
          <a:xfrm>
            <a:off x="13871736" y="2230555"/>
            <a:ext cx="2191984" cy="2998225"/>
          </a:xfrm>
          <a:prstGeom prst="round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I’m Pomegrante Sheet </a:t>
            </a:r>
            <a:r>
              <a:rPr lang="sr-Latn-RS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maska</a:t>
            </a:r>
          </a:p>
          <a:p>
            <a:pPr lvl="0">
              <a:lnSpc>
                <a:spcPct val="150000"/>
              </a:lnSpc>
            </a:pPr>
            <a:r>
              <a:rPr lang="sr-Latn-RS" sz="16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Stara </a:t>
            </a:r>
            <a:r>
              <a:rPr lang="sr-Latn-RS" sz="16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690rsd</a:t>
            </a:r>
          </a:p>
          <a:p>
            <a:pPr lvl="0">
              <a:lnSpc>
                <a:spcPct val="150000"/>
              </a:lnSpc>
            </a:pPr>
            <a:r>
              <a:rPr lang="sr-Latn-RS" sz="2000" dirty="0">
                <a:solidFill>
                  <a:srgbClr val="FF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Nova cena: 276rsd</a:t>
            </a:r>
          </a:p>
          <a:p>
            <a:pPr>
              <a:lnSpc>
                <a:spcPct val="150000"/>
              </a:lnSpc>
            </a:pPr>
            <a:endParaRPr lang="sr-Latn-R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13C3C962-BDBD-4B48-B37B-6732ECA9BC1C}"/>
              </a:ext>
            </a:extLst>
          </p:cNvPr>
          <p:cNvSpPr/>
          <p:nvPr/>
        </p:nvSpPr>
        <p:spPr>
          <a:xfrm>
            <a:off x="4961075" y="2457077"/>
            <a:ext cx="2249774" cy="2686424"/>
          </a:xfrm>
          <a:prstGeom prst="round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I’m Real Lemon Sheet maska </a:t>
            </a:r>
          </a:p>
          <a:p>
            <a:pPr>
              <a:lnSpc>
                <a:spcPct val="150000"/>
              </a:lnSpc>
            </a:pPr>
            <a:r>
              <a:rPr lang="sr-Latn-RS" sz="16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Stara c</a:t>
            </a:r>
            <a:r>
              <a:rPr lang="sr-Latn-RS" sz="16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ena</a:t>
            </a:r>
            <a:r>
              <a:rPr lang="sr-Latn-RS" sz="16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: </a:t>
            </a:r>
            <a:r>
              <a:rPr lang="sr-Latn-RS" sz="16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690rsd</a:t>
            </a:r>
            <a:endParaRPr lang="sr-Latn-RS" sz="16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sr-Latn-RS" sz="2000" dirty="0">
                <a:solidFill>
                  <a:srgbClr val="FF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Nova cena: 276rsd</a:t>
            </a:r>
          </a:p>
          <a:p>
            <a:pPr>
              <a:lnSpc>
                <a:spcPct val="150000"/>
              </a:lnSpc>
            </a:pP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BF08EE2F-EEB4-4D73-81E1-8127DF03337F}"/>
              </a:ext>
            </a:extLst>
          </p:cNvPr>
          <p:cNvSpPr/>
          <p:nvPr/>
        </p:nvSpPr>
        <p:spPr>
          <a:xfrm>
            <a:off x="2743905" y="7968542"/>
            <a:ext cx="2591731" cy="235633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I’m Real Charcoal </a:t>
            </a:r>
          </a:p>
          <a:p>
            <a:pPr>
              <a:lnSpc>
                <a:spcPct val="150000"/>
              </a:lnSpc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Sheet maska </a:t>
            </a:r>
            <a:endParaRPr lang="sr-Latn-RS" sz="2000" b="1" dirty="0" smtClean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sr-Latn-RS" sz="16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Stara cena: 690rsd</a:t>
            </a:r>
          </a:p>
          <a:p>
            <a:pPr lvl="0">
              <a:lnSpc>
                <a:spcPct val="150000"/>
              </a:lnSpc>
            </a:pPr>
            <a:r>
              <a:rPr lang="sr-Latn-RS" sz="2000" dirty="0">
                <a:solidFill>
                  <a:srgbClr val="FF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Nova cena: 276rsd</a:t>
            </a:r>
          </a:p>
          <a:p>
            <a:pPr>
              <a:lnSpc>
                <a:spcPct val="150000"/>
              </a:lnSpc>
            </a:pPr>
            <a:endParaRPr lang="sr-Latn-R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0893C946-C0E8-4FCC-A462-7CC67EB7E59E}"/>
              </a:ext>
            </a:extLst>
          </p:cNvPr>
          <p:cNvSpPr/>
          <p:nvPr/>
        </p:nvSpPr>
        <p:spPr>
          <a:xfrm>
            <a:off x="8162964" y="7964301"/>
            <a:ext cx="2335491" cy="2364819"/>
          </a:xfrm>
          <a:prstGeom prst="round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I’m Pearl</a:t>
            </a:r>
          </a:p>
          <a:p>
            <a:pPr>
              <a:lnSpc>
                <a:spcPct val="150000"/>
              </a:lnSpc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Sheet maska </a:t>
            </a:r>
            <a:endParaRPr lang="sr-Latn-RS" sz="2000" b="1" dirty="0" smtClean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sr-Latn-RS" sz="16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Stara cena: 690rsd</a:t>
            </a:r>
          </a:p>
          <a:p>
            <a:pPr lvl="0">
              <a:lnSpc>
                <a:spcPct val="150000"/>
              </a:lnSpc>
            </a:pPr>
            <a:r>
              <a:rPr lang="sr-Latn-RS" sz="2000" dirty="0">
                <a:solidFill>
                  <a:srgbClr val="FF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Nova cena: 276rsd</a:t>
            </a:r>
          </a:p>
          <a:p>
            <a:pPr>
              <a:lnSpc>
                <a:spcPct val="150000"/>
              </a:lnSpc>
            </a:pPr>
            <a:endParaRPr lang="sr-Latn-R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="" xmlns:a16="http://schemas.microsoft.com/office/drawing/2014/main" id="{130A7732-D9B4-4732-99B2-70D39FE245BD}"/>
              </a:ext>
            </a:extLst>
          </p:cNvPr>
          <p:cNvSpPr/>
          <p:nvPr/>
        </p:nvSpPr>
        <p:spPr>
          <a:xfrm>
            <a:off x="263979" y="2457077"/>
            <a:ext cx="2269026" cy="2656592"/>
          </a:xfrm>
          <a:prstGeom prst="round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I’m Real Cherry Blossom</a:t>
            </a:r>
          </a:p>
          <a:p>
            <a:pPr>
              <a:lnSpc>
                <a:spcPct val="150000"/>
              </a:lnSpc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Sheet maska </a:t>
            </a:r>
          </a:p>
          <a:p>
            <a:pPr>
              <a:lnSpc>
                <a:spcPct val="150000"/>
              </a:lnSpc>
            </a:pPr>
            <a:r>
              <a:rPr lang="sr-Latn-RS" sz="16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Stara cena</a:t>
            </a:r>
            <a:r>
              <a:rPr lang="sr-Latn-RS" sz="16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: </a:t>
            </a:r>
            <a:r>
              <a:rPr lang="sr-Latn-RS" sz="16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690rsd</a:t>
            </a:r>
          </a:p>
          <a:p>
            <a:pPr>
              <a:lnSpc>
                <a:spcPct val="150000"/>
              </a:lnSpc>
            </a:pPr>
            <a:r>
              <a:rPr lang="sr-Latn-RS" sz="2000" dirty="0" smtClean="0">
                <a:solidFill>
                  <a:srgbClr val="FF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Nova cena: 276rsd</a:t>
            </a:r>
            <a:endParaRPr lang="sr-Latn-RS" sz="2000" dirty="0">
              <a:solidFill>
                <a:srgbClr val="FF0000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="" xmlns:a16="http://schemas.microsoft.com/office/drawing/2014/main" id="{999BF974-9A4C-4C20-A2FE-FC0768341C91}"/>
              </a:ext>
            </a:extLst>
          </p:cNvPr>
          <p:cNvSpPr/>
          <p:nvPr/>
        </p:nvSpPr>
        <p:spPr>
          <a:xfrm>
            <a:off x="15837231" y="7990272"/>
            <a:ext cx="2403546" cy="229672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Panda’s Dream Maska za </a:t>
            </a:r>
            <a:r>
              <a:rPr lang="sr-Latn-RS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oči</a:t>
            </a:r>
          </a:p>
          <a:p>
            <a:pPr lvl="0">
              <a:lnSpc>
                <a:spcPct val="150000"/>
              </a:lnSpc>
            </a:pPr>
            <a:r>
              <a:rPr lang="sr-Latn-RS" sz="16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Stara cena: 690rsd</a:t>
            </a:r>
          </a:p>
          <a:p>
            <a:pPr lvl="0">
              <a:lnSpc>
                <a:spcPct val="150000"/>
              </a:lnSpc>
            </a:pPr>
            <a:r>
              <a:rPr lang="sr-Latn-RS" sz="2000" dirty="0">
                <a:solidFill>
                  <a:srgbClr val="FF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Nova cena: 276rsd</a:t>
            </a:r>
          </a:p>
          <a:p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="" xmlns:a16="http://schemas.microsoft.com/office/drawing/2014/main" id="{ACAAB5EE-1398-4189-97B5-9F5249A08D81}"/>
              </a:ext>
            </a:extLst>
          </p:cNvPr>
          <p:cNvSpPr/>
          <p:nvPr/>
        </p:nvSpPr>
        <p:spPr>
          <a:xfrm>
            <a:off x="180397" y="7968542"/>
            <a:ext cx="2475191" cy="2326646"/>
          </a:xfrm>
          <a:prstGeom prst="round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I’m Real Tea Tree </a:t>
            </a:r>
          </a:p>
          <a:p>
            <a:pPr>
              <a:lnSpc>
                <a:spcPct val="150000"/>
              </a:lnSpc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Sheet maska </a:t>
            </a:r>
            <a:endParaRPr lang="sr-Latn-RS" sz="2000" b="1" dirty="0" smtClean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sr-Latn-RS" sz="16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Stara cena: 690rsd</a:t>
            </a:r>
          </a:p>
          <a:p>
            <a:pPr lvl="0">
              <a:lnSpc>
                <a:spcPct val="150000"/>
              </a:lnSpc>
            </a:pPr>
            <a:r>
              <a:rPr lang="sr-Latn-RS" sz="2000" dirty="0">
                <a:solidFill>
                  <a:srgbClr val="FF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Nova cena: </a:t>
            </a:r>
            <a:r>
              <a:rPr lang="sr-Latn-RS" sz="2000" dirty="0" smtClean="0">
                <a:solidFill>
                  <a:srgbClr val="FF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276rsd</a:t>
            </a:r>
            <a:endParaRPr lang="sr-Latn-RS" sz="2000" dirty="0">
              <a:solidFill>
                <a:srgbClr val="FF0000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="" xmlns:a16="http://schemas.microsoft.com/office/drawing/2014/main" id="{A0651252-9E2A-47FA-B734-F05A42CC8982}"/>
              </a:ext>
            </a:extLst>
          </p:cNvPr>
          <p:cNvSpPr/>
          <p:nvPr/>
        </p:nvSpPr>
        <p:spPr>
          <a:xfrm>
            <a:off x="9567662" y="2423972"/>
            <a:ext cx="2243284" cy="2627704"/>
          </a:xfrm>
          <a:prstGeom prst="round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sr-Latn-RS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I’m Acerola</a:t>
            </a:r>
          </a:p>
          <a:p>
            <a:pPr>
              <a:lnSpc>
                <a:spcPct val="150000"/>
              </a:lnSpc>
            </a:pPr>
            <a:r>
              <a:rPr lang="sr-Latn-RS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Sheet maska</a:t>
            </a:r>
          </a:p>
          <a:p>
            <a:pPr lvl="0">
              <a:lnSpc>
                <a:spcPct val="150000"/>
              </a:lnSpc>
            </a:pPr>
            <a:r>
              <a:rPr lang="sr-Latn-RS" sz="16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Stara </a:t>
            </a:r>
            <a:r>
              <a:rPr lang="sr-Latn-RS" sz="16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690rsd</a:t>
            </a:r>
            <a:endParaRPr lang="sr-Latn-RS" sz="1600" dirty="0">
              <a:solidFill>
                <a:prstClr val="black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lvl="0">
              <a:lnSpc>
                <a:spcPct val="150000"/>
              </a:lnSpc>
            </a:pPr>
            <a:r>
              <a:rPr lang="sr-Latn-RS" sz="2000" dirty="0">
                <a:solidFill>
                  <a:srgbClr val="FF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Nova cena: 276rsd</a:t>
            </a:r>
          </a:p>
          <a:p>
            <a:pPr>
              <a:lnSpc>
                <a:spcPct val="150000"/>
              </a:lnSpc>
            </a:pPr>
            <a:endParaRPr lang="sr-Latn-R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="" xmlns:a16="http://schemas.microsoft.com/office/drawing/2014/main" id="{89E312EC-C24A-4BB9-AF70-2CAA4A4D530F}"/>
              </a:ext>
            </a:extLst>
          </p:cNvPr>
          <p:cNvSpPr/>
          <p:nvPr/>
        </p:nvSpPr>
        <p:spPr>
          <a:xfrm>
            <a:off x="5453261" y="8009187"/>
            <a:ext cx="2651502" cy="2306901"/>
          </a:xfrm>
          <a:prstGeom prst="round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I’m Real Aloe </a:t>
            </a:r>
          </a:p>
          <a:p>
            <a:pPr>
              <a:lnSpc>
                <a:spcPct val="150000"/>
              </a:lnSpc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Sheet </a:t>
            </a:r>
            <a:r>
              <a:rPr lang="sr-Latn-RS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maska</a:t>
            </a:r>
          </a:p>
          <a:p>
            <a:pPr lvl="0">
              <a:lnSpc>
                <a:spcPct val="150000"/>
              </a:lnSpc>
            </a:pPr>
            <a:r>
              <a:rPr lang="sr-Latn-RS" sz="2000" b="1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sr-Latn-RS" sz="16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Stara cena: 690rsd</a:t>
            </a:r>
          </a:p>
          <a:p>
            <a:pPr lvl="0">
              <a:lnSpc>
                <a:spcPct val="150000"/>
              </a:lnSpc>
            </a:pPr>
            <a:r>
              <a:rPr lang="sr-Latn-RS" sz="2000" dirty="0">
                <a:solidFill>
                  <a:srgbClr val="FF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Nova cena: 276rsd</a:t>
            </a:r>
          </a:p>
          <a:p>
            <a:pPr>
              <a:lnSpc>
                <a:spcPct val="150000"/>
              </a:lnSpc>
            </a:pPr>
            <a:endParaRPr lang="sr-Latn-R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68734CBC-480F-45AE-9AFE-5C7A64109B8E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37775" b="37691"/>
          <a:stretch/>
        </p:blipFill>
        <p:spPr>
          <a:xfrm>
            <a:off x="315441" y="431171"/>
            <a:ext cx="8572500" cy="1168407"/>
          </a:xfrm>
          <a:prstGeom prst="rect">
            <a:avLst/>
          </a:prstGeom>
        </p:spPr>
      </p:pic>
      <p:cxnSp>
        <p:nvCxnSpPr>
          <p:cNvPr id="26" name="Straight Connector 25"/>
          <p:cNvCxnSpPr/>
          <p:nvPr/>
        </p:nvCxnSpPr>
        <p:spPr>
          <a:xfrm flipV="1">
            <a:off x="6124467" y="3424868"/>
            <a:ext cx="7620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1475326" y="3910274"/>
            <a:ext cx="685800" cy="3803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1344078" y="9017565"/>
            <a:ext cx="7620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4036177" y="9016495"/>
            <a:ext cx="609600" cy="2922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6573125" y="9131865"/>
            <a:ext cx="838201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10781468" y="3384603"/>
            <a:ext cx="720943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15155614" y="3593065"/>
            <a:ext cx="619830" cy="289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9380687" y="8813616"/>
            <a:ext cx="767598" cy="2922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5488" y="727203"/>
            <a:ext cx="3603261" cy="800725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6296" y="207777"/>
            <a:ext cx="3532708" cy="1864485"/>
          </a:xfrm>
          <a:prstGeom prst="rect">
            <a:avLst/>
          </a:prstGeom>
        </p:spPr>
      </p:pic>
      <p:cxnSp>
        <p:nvCxnSpPr>
          <p:cNvPr id="46" name="Straight Connector 45"/>
          <p:cNvCxnSpPr/>
          <p:nvPr/>
        </p:nvCxnSpPr>
        <p:spPr>
          <a:xfrm flipV="1">
            <a:off x="11343909" y="8739041"/>
            <a:ext cx="767598" cy="2922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7023036" y="8713700"/>
            <a:ext cx="780356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74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Bobbi Brown - Charlotte Lothigius - Makeup Artist Marbella">
            <a:extLst>
              <a:ext uri="{FF2B5EF4-FFF2-40B4-BE49-F238E27FC236}">
                <a16:creationId xmlns="" xmlns:a16="http://schemas.microsoft.com/office/drawing/2014/main" id="{DF54F10B-8E05-443A-90BC-665341239B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24637" y="94837"/>
            <a:ext cx="5181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: Rounded Corners 13">
            <a:extLst>
              <a:ext uri="{FF2B5EF4-FFF2-40B4-BE49-F238E27FC236}">
                <a16:creationId xmlns="" xmlns:a16="http://schemas.microsoft.com/office/drawing/2014/main" id="{12F1AD24-D336-4799-8E1F-153FF1F979E4}"/>
              </a:ext>
            </a:extLst>
          </p:cNvPr>
          <p:cNvSpPr/>
          <p:nvPr/>
        </p:nvSpPr>
        <p:spPr>
          <a:xfrm>
            <a:off x="2060261" y="6472344"/>
            <a:ext cx="2206939" cy="240565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Instant Long-Wear Makeup Remover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100ml –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3.960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  <p:sp>
        <p:nvSpPr>
          <p:cNvPr id="19" name="Rectangle: Rounded Corners 14">
            <a:extLst>
              <a:ext uri="{FF2B5EF4-FFF2-40B4-BE49-F238E27FC236}">
                <a16:creationId xmlns="" xmlns:a16="http://schemas.microsoft.com/office/drawing/2014/main" id="{0CCCB636-E0FB-4B74-AED5-3A6B3AF24AFF}"/>
              </a:ext>
            </a:extLst>
          </p:cNvPr>
          <p:cNvSpPr/>
          <p:nvPr/>
        </p:nvSpPr>
        <p:spPr>
          <a:xfrm>
            <a:off x="2060261" y="2628900"/>
            <a:ext cx="2206939" cy="22999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Makeup Melter &amp; Cleanser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200ml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–</a:t>
            </a:r>
            <a:r>
              <a:rPr kumimoji="0" lang="sr-Latn-RS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6.820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  <a:endParaRPr kumimoji="0" lang="sr-Latn-R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590" t="4814" r="35185" b="12221"/>
          <a:stretch/>
        </p:blipFill>
        <p:spPr>
          <a:xfrm>
            <a:off x="228600" y="35956"/>
            <a:ext cx="1664622" cy="48929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9259" r="31482"/>
          <a:stretch/>
        </p:blipFill>
        <p:spPr>
          <a:xfrm>
            <a:off x="16476" y="5197449"/>
            <a:ext cx="1932066" cy="49213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33680" y="3612263"/>
            <a:ext cx="2448691" cy="1905085"/>
          </a:xfrm>
          <a:prstGeom prst="rect">
            <a:avLst/>
          </a:prstGeom>
        </p:spPr>
      </p:pic>
      <p:sp>
        <p:nvSpPr>
          <p:cNvPr id="23" name="Rectangle: Rounded Corners 11">
            <a:extLst>
              <a:ext uri="{FF2B5EF4-FFF2-40B4-BE49-F238E27FC236}">
                <a16:creationId xmlns="" xmlns:a16="http://schemas.microsoft.com/office/drawing/2014/main" id="{857ACDFE-405E-4DB8-8612-508085F4B511}"/>
              </a:ext>
            </a:extLst>
          </p:cNvPr>
          <p:cNvSpPr/>
          <p:nvPr/>
        </p:nvSpPr>
        <p:spPr>
          <a:xfrm>
            <a:off x="10788658" y="4213278"/>
            <a:ext cx="3028382" cy="124309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Hydrating Water Fresh Cream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50ml –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8.620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/>
          <a:srcRect l="11413" t="26295" r="12429" b="18890"/>
          <a:stretch/>
        </p:blipFill>
        <p:spPr>
          <a:xfrm>
            <a:off x="5068640" y="5142247"/>
            <a:ext cx="2811897" cy="2774405"/>
          </a:xfrm>
          <a:prstGeom prst="rect">
            <a:avLst/>
          </a:prstGeom>
        </p:spPr>
      </p:pic>
      <p:sp>
        <p:nvSpPr>
          <p:cNvPr id="25" name="Rectangle: Rounded Corners 11">
            <a:extLst>
              <a:ext uri="{FF2B5EF4-FFF2-40B4-BE49-F238E27FC236}">
                <a16:creationId xmlns="" xmlns:a16="http://schemas.microsoft.com/office/drawing/2014/main" id="{857ACDFE-405E-4DB8-8612-508085F4B511}"/>
              </a:ext>
            </a:extLst>
          </p:cNvPr>
          <p:cNvSpPr/>
          <p:nvPr/>
        </p:nvSpPr>
        <p:spPr>
          <a:xfrm>
            <a:off x="8174026" y="6359349"/>
            <a:ext cx="3472726" cy="124309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Hydrating Face Cream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50ml – </a:t>
            </a:r>
            <a:r>
              <a:rPr lang="sr-Latn-RS" sz="16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8.10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8"/>
          <a:srcRect t="19224" b="7297"/>
          <a:stretch/>
        </p:blipFill>
        <p:spPr>
          <a:xfrm>
            <a:off x="7676582" y="7946981"/>
            <a:ext cx="3112076" cy="2286710"/>
          </a:xfrm>
          <a:prstGeom prst="rect">
            <a:avLst/>
          </a:prstGeom>
        </p:spPr>
      </p:pic>
      <p:sp>
        <p:nvSpPr>
          <p:cNvPr id="27" name="Rectangle: Rounded Corners 11">
            <a:extLst>
              <a:ext uri="{FF2B5EF4-FFF2-40B4-BE49-F238E27FC236}">
                <a16:creationId xmlns="" xmlns:a16="http://schemas.microsoft.com/office/drawing/2014/main" id="{857ACDFE-405E-4DB8-8612-508085F4B511}"/>
              </a:ext>
            </a:extLst>
          </p:cNvPr>
          <p:cNvSpPr/>
          <p:nvPr/>
        </p:nvSpPr>
        <p:spPr>
          <a:xfrm>
            <a:off x="10788658" y="8771664"/>
            <a:ext cx="3028382" cy="124309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Extra Repair Moisture Cream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50ml –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17.410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9"/>
          <a:srcRect l="24814" t="24814" r="23333" b="22593"/>
          <a:stretch/>
        </p:blipFill>
        <p:spPr>
          <a:xfrm>
            <a:off x="5144708" y="1267182"/>
            <a:ext cx="2735328" cy="2774405"/>
          </a:xfrm>
          <a:prstGeom prst="rect">
            <a:avLst/>
          </a:prstGeom>
        </p:spPr>
      </p:pic>
      <p:sp>
        <p:nvSpPr>
          <p:cNvPr id="29" name="Rectangle: Rounded Corners 11">
            <a:extLst>
              <a:ext uri="{FF2B5EF4-FFF2-40B4-BE49-F238E27FC236}">
                <a16:creationId xmlns="" xmlns:a16="http://schemas.microsoft.com/office/drawing/2014/main" id="{857ACDFE-405E-4DB8-8612-508085F4B511}"/>
              </a:ext>
            </a:extLst>
          </p:cNvPr>
          <p:cNvSpPr/>
          <p:nvPr/>
        </p:nvSpPr>
        <p:spPr>
          <a:xfrm>
            <a:off x="8171734" y="2063003"/>
            <a:ext cx="3472726" cy="124309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Vitamin Enriched Face Base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50ml –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8.620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0"/>
          <a:srcRect l="20000" t="47000" r="19000"/>
          <a:stretch/>
        </p:blipFill>
        <p:spPr>
          <a:xfrm>
            <a:off x="14527429" y="5487550"/>
            <a:ext cx="3193183" cy="2774405"/>
          </a:xfrm>
          <a:prstGeom prst="rect">
            <a:avLst/>
          </a:prstGeom>
        </p:spPr>
      </p:pic>
      <p:sp>
        <p:nvSpPr>
          <p:cNvPr id="31" name="Rectangle: Rounded Corners 11">
            <a:extLst>
              <a:ext uri="{FF2B5EF4-FFF2-40B4-BE49-F238E27FC236}">
                <a16:creationId xmlns="" xmlns:a16="http://schemas.microsoft.com/office/drawing/2014/main" id="{857ACDFE-405E-4DB8-8612-508085F4B511}"/>
              </a:ext>
            </a:extLst>
          </p:cNvPr>
          <p:cNvSpPr/>
          <p:nvPr/>
        </p:nvSpPr>
        <p:spPr>
          <a:xfrm>
            <a:off x="14736389" y="3493420"/>
            <a:ext cx="2559672" cy="190508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Hydrating Eye Cream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50ml –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6.860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</p:spTree>
    <p:extLst>
      <p:ext uri="{BB962C8B-B14F-4D97-AF65-F5344CB8AC3E}">
        <p14:creationId xmlns:p14="http://schemas.microsoft.com/office/powerpoint/2010/main" val="315587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="" xmlns:a16="http://schemas.microsoft.com/office/drawing/2014/main" id="{9831D7D0-F8F5-4EAE-82B0-72F5E3EF82A2}"/>
              </a:ext>
            </a:extLst>
          </p:cNvPr>
          <p:cNvSpPr/>
          <p:nvPr/>
        </p:nvSpPr>
        <p:spPr>
          <a:xfrm>
            <a:off x="6120000" y="2160000"/>
            <a:ext cx="6480000" cy="6480000"/>
          </a:xfrm>
          <a:custGeom>
            <a:avLst/>
            <a:gdLst/>
            <a:ahLst/>
            <a:cxnLst/>
            <a:rect l="l" t="t" r="r" b="b"/>
            <a:pathLst>
              <a:path w="6321665" h="635000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660033">
              <a:alpha val="65000"/>
            </a:srgbClr>
          </a:solidFill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08D06591-88F9-4CB9-AFB3-B815E960EC67}"/>
              </a:ext>
            </a:extLst>
          </p:cNvPr>
          <p:cNvSpPr txBox="1"/>
          <p:nvPr/>
        </p:nvSpPr>
        <p:spPr>
          <a:xfrm>
            <a:off x="7622045" y="2913269"/>
            <a:ext cx="347590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4400" dirty="0">
                <a:solidFill>
                  <a:prstClr val="black"/>
                </a:solidFill>
              </a:rPr>
              <a:t>I </a:t>
            </a:r>
            <a:r>
              <a:rPr lang="sr-Latn-RS" sz="4400" dirty="0" smtClean="0">
                <a:solidFill>
                  <a:prstClr val="black"/>
                </a:solidFill>
              </a:rPr>
              <a:t>– ANABELLA</a:t>
            </a:r>
          </a:p>
          <a:p>
            <a:r>
              <a:rPr lang="sr-Latn-RS" sz="4400" dirty="0" smtClean="0">
                <a:solidFill>
                  <a:prstClr val="black"/>
                </a:solidFill>
              </a:rPr>
              <a:t>     NOVITETI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41E27811-9790-4E82-9B08-52CA19E7FB63}"/>
              </a:ext>
            </a:extLst>
          </p:cNvPr>
          <p:cNvSpPr txBox="1"/>
          <p:nvPr/>
        </p:nvSpPr>
        <p:spPr>
          <a:xfrm>
            <a:off x="7569299" y="4686300"/>
            <a:ext cx="3581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 smtClean="0">
                <a:solidFill>
                  <a:prstClr val="black"/>
                </a:solidFill>
              </a:rPr>
              <a:t>CLINIQUE </a:t>
            </a:r>
            <a:endParaRPr lang="sr-Latn-RS" sz="2400" dirty="0">
              <a:solidFill>
                <a:prstClr val="black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>
                <a:solidFill>
                  <a:prstClr val="black"/>
                </a:solidFill>
              </a:rPr>
              <a:t>LA MER </a:t>
            </a:r>
            <a:endParaRPr lang="en-US" sz="2400" dirty="0">
              <a:solidFill>
                <a:prstClr val="black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BOBBI </a:t>
            </a:r>
            <a:r>
              <a:rPr lang="en-US" sz="2400" dirty="0" smtClean="0">
                <a:solidFill>
                  <a:prstClr val="black"/>
                </a:solidFill>
              </a:rPr>
              <a:t>BROWN</a:t>
            </a:r>
            <a:endParaRPr lang="sr-Latn-RS" sz="2400" dirty="0" smtClean="0">
              <a:solidFill>
                <a:prstClr val="black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 smtClean="0">
                <a:solidFill>
                  <a:prstClr val="black"/>
                </a:solidFill>
              </a:rPr>
              <a:t>JO MALLONE </a:t>
            </a:r>
            <a:endParaRPr lang="sr-Latn-RS" sz="2400" dirty="0">
              <a:solidFill>
                <a:prstClr val="black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05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1">
            <a:extLst>
              <a:ext uri="{FF2B5EF4-FFF2-40B4-BE49-F238E27FC236}">
                <a16:creationId xmlns="" xmlns:a16="http://schemas.microsoft.com/office/drawing/2014/main" id="{4A62E4D0-83C5-4670-BD5C-FA3CC6AB9910}"/>
              </a:ext>
            </a:extLst>
          </p:cNvPr>
          <p:cNvSpPr/>
          <p:nvPr/>
        </p:nvSpPr>
        <p:spPr>
          <a:xfrm>
            <a:off x="6120000" y="2160000"/>
            <a:ext cx="6480000" cy="6480000"/>
          </a:xfrm>
          <a:custGeom>
            <a:avLst/>
            <a:gdLst/>
            <a:ahLst/>
            <a:cxnLst/>
            <a:rect l="l" t="t" r="r" b="b"/>
            <a:pathLst>
              <a:path w="6321665" h="635000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C9C9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34CF18A-91B3-4F7F-9363-65DDF5018532}"/>
              </a:ext>
            </a:extLst>
          </p:cNvPr>
          <p:cNvSpPr txBox="1"/>
          <p:nvPr/>
        </p:nvSpPr>
        <p:spPr>
          <a:xfrm>
            <a:off x="8001000" y="2705100"/>
            <a:ext cx="3091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4400" dirty="0"/>
              <a:t>II - ŠMINKA</a:t>
            </a:r>
            <a:endParaRPr lang="en-US" sz="4400" dirty="0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87529B11-1A46-4922-962D-89BBE3CBA8D4}"/>
              </a:ext>
            </a:extLst>
          </p:cNvPr>
          <p:cNvSpPr txBox="1"/>
          <p:nvPr/>
        </p:nvSpPr>
        <p:spPr>
          <a:xfrm>
            <a:off x="7310205" y="4072111"/>
            <a:ext cx="409959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800" dirty="0"/>
              <a:t>BOBBI BROWN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800" dirty="0"/>
              <a:t>CLARINS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800" dirty="0"/>
              <a:t>CLINIQUE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800" dirty="0"/>
              <a:t>ESTEE LAUDER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800" dirty="0"/>
              <a:t>LA MAR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800" dirty="0"/>
              <a:t>SMASHBOX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800" dirty="0"/>
              <a:t>SENSAI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800" dirty="0"/>
              <a:t>REAL TECNIQUES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5783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: Rounded Corners 31">
            <a:extLst>
              <a:ext uri="{FF2B5EF4-FFF2-40B4-BE49-F238E27FC236}">
                <a16:creationId xmlns="" xmlns:a16="http://schemas.microsoft.com/office/drawing/2014/main" id="{D331AE88-1B92-42E7-9339-B8F564380623}"/>
              </a:ext>
            </a:extLst>
          </p:cNvPr>
          <p:cNvSpPr/>
          <p:nvPr/>
        </p:nvSpPr>
        <p:spPr>
          <a:xfrm>
            <a:off x="8779865" y="8254259"/>
            <a:ext cx="2720492" cy="18733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Creamy Concealer Kit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5.330 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*dostupan u 7 nijasni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="" xmlns:a16="http://schemas.microsoft.com/office/drawing/2014/main" id="{31189823-4D54-440C-AA84-B8ECADD2D876}"/>
              </a:ext>
            </a:extLst>
          </p:cNvPr>
          <p:cNvSpPr/>
          <p:nvPr/>
        </p:nvSpPr>
        <p:spPr>
          <a:xfrm>
            <a:off x="7761085" y="4740743"/>
            <a:ext cx="2470580" cy="228504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Instant Full Cover Concealer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6ml – </a:t>
            </a:r>
            <a:r>
              <a:rPr lang="sr-Latn-RS" sz="16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5.53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*dostupan u 7 nijasni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="" xmlns:a16="http://schemas.microsoft.com/office/drawing/2014/main" id="{885F71CB-6C38-451D-8BBC-95B4AB82B087}"/>
              </a:ext>
            </a:extLst>
          </p:cNvPr>
          <p:cNvSpPr/>
          <p:nvPr/>
        </p:nvSpPr>
        <p:spPr>
          <a:xfrm>
            <a:off x="1722420" y="8310601"/>
            <a:ext cx="2804851" cy="178334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Skin Foundation Stick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9g – </a:t>
            </a:r>
            <a:r>
              <a:rPr lang="sr-Latn-RS" sz="16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8.17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*dostupan u 11 nijasni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="" xmlns:a16="http://schemas.microsoft.com/office/drawing/2014/main" id="{846FCCC3-BFF0-4F1C-9228-2999AAECF09A}"/>
              </a:ext>
            </a:extLst>
          </p:cNvPr>
          <p:cNvSpPr/>
          <p:nvPr/>
        </p:nvSpPr>
        <p:spPr>
          <a:xfrm>
            <a:off x="7761085" y="1814142"/>
            <a:ext cx="3098352" cy="181106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Skin Long-Wear Weightless Foundation SPF15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30ml – </a:t>
            </a:r>
            <a:r>
              <a:rPr lang="sr-Latn-RS" sz="16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8.17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*dostupan u 14 nijasni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="" xmlns:a16="http://schemas.microsoft.com/office/drawing/2014/main" id="{BC44268A-5931-43A1-A7EA-8051BB9000E7}"/>
              </a:ext>
            </a:extLst>
          </p:cNvPr>
          <p:cNvSpPr/>
          <p:nvPr/>
        </p:nvSpPr>
        <p:spPr>
          <a:xfrm>
            <a:off x="3794276" y="4740743"/>
            <a:ext cx="2183941" cy="228504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Skin Long-Wear Fluid Powder Foundation SPF20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40ml – </a:t>
            </a:r>
            <a:r>
              <a:rPr lang="sr-Latn-RS" sz="16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7.20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*dostupan u 8 nijasni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36666" t="12222" r="32963" b="11482"/>
          <a:stretch/>
        </p:blipFill>
        <p:spPr>
          <a:xfrm>
            <a:off x="272079" y="1476911"/>
            <a:ext cx="1556972" cy="3911419"/>
          </a:xfrm>
          <a:prstGeom prst="rect">
            <a:avLst/>
          </a:prstGeom>
        </p:spPr>
      </p:pic>
      <p:sp>
        <p:nvSpPr>
          <p:cNvPr id="19" name="Rectangle: Rounded Corners 35">
            <a:extLst>
              <a:ext uri="{FF2B5EF4-FFF2-40B4-BE49-F238E27FC236}">
                <a16:creationId xmlns="" xmlns:a16="http://schemas.microsoft.com/office/drawing/2014/main" id="{C097EEF7-FA4D-4369-8505-01CEC3E99AE3}"/>
              </a:ext>
            </a:extLst>
          </p:cNvPr>
          <p:cNvSpPr/>
          <p:nvPr/>
        </p:nvSpPr>
        <p:spPr>
          <a:xfrm>
            <a:off x="1829052" y="1553658"/>
            <a:ext cx="2698220" cy="178334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Intense Skin Serum Foundation SPF40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30ml –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9.400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*dostupan u 8 nijasni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33704" t="12223" r="34445" b="10740"/>
          <a:stretch/>
        </p:blipFill>
        <p:spPr>
          <a:xfrm>
            <a:off x="2262654" y="3837577"/>
            <a:ext cx="1622542" cy="39242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/>
          <a:srcRect l="30001" r="31481"/>
          <a:stretch/>
        </p:blipFill>
        <p:spPr>
          <a:xfrm>
            <a:off x="6172201" y="893158"/>
            <a:ext cx="1637169" cy="4250342"/>
          </a:xfrm>
          <a:prstGeom prst="rect">
            <a:avLst/>
          </a:prstGeom>
        </p:spPr>
      </p:pic>
      <p:pic>
        <p:nvPicPr>
          <p:cNvPr id="1026" name="Picture 2" descr="https://images-na.ssl-images-amazon.com/images/I/61EimxaIriS._SY450_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47" t="7847" r="29949" b="10375"/>
          <a:stretch/>
        </p:blipFill>
        <p:spPr bwMode="auto">
          <a:xfrm>
            <a:off x="199978" y="6131314"/>
            <a:ext cx="1792867" cy="4340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8"/>
          <a:srcRect l="35185" r="41111"/>
          <a:stretch/>
        </p:blipFill>
        <p:spPr>
          <a:xfrm>
            <a:off x="10405867" y="4198030"/>
            <a:ext cx="907140" cy="38269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9"/>
          <a:srcRect t="19303" b="16512"/>
          <a:stretch/>
        </p:blipFill>
        <p:spPr>
          <a:xfrm>
            <a:off x="5009852" y="7867177"/>
            <a:ext cx="3770013" cy="24198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451866" y="1085138"/>
            <a:ext cx="1762125" cy="3269072"/>
          </a:xfrm>
          <a:prstGeom prst="rect">
            <a:avLst/>
          </a:prstGeom>
        </p:spPr>
      </p:pic>
      <p:sp>
        <p:nvSpPr>
          <p:cNvPr id="30" name="Rectangle: Rounded Corners 34">
            <a:extLst>
              <a:ext uri="{FF2B5EF4-FFF2-40B4-BE49-F238E27FC236}">
                <a16:creationId xmlns="" xmlns:a16="http://schemas.microsoft.com/office/drawing/2014/main" id="{846FCCC3-BFF0-4F1C-9228-2999AAECF09A}"/>
              </a:ext>
            </a:extLst>
          </p:cNvPr>
          <p:cNvSpPr/>
          <p:nvPr/>
        </p:nvSpPr>
        <p:spPr>
          <a:xfrm>
            <a:off x="13030200" y="1609164"/>
            <a:ext cx="2623728" cy="123010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Bronzing Powder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6.330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*dostupan u 6 nijasni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1"/>
          <a:srcRect t="7633" r="9463" b="10634"/>
          <a:stretch/>
        </p:blipFill>
        <p:spPr>
          <a:xfrm>
            <a:off x="13643639" y="3053757"/>
            <a:ext cx="2623728" cy="2368580"/>
          </a:xfrm>
          <a:prstGeom prst="rect">
            <a:avLst/>
          </a:prstGeom>
        </p:spPr>
      </p:pic>
      <p:sp>
        <p:nvSpPr>
          <p:cNvPr id="41" name="Rectangle: Rounded Corners 23">
            <a:extLst>
              <a:ext uri="{FF2B5EF4-FFF2-40B4-BE49-F238E27FC236}">
                <a16:creationId xmlns="" xmlns:a16="http://schemas.microsoft.com/office/drawing/2014/main" id="{1FDF4CCD-F2BD-4EB3-A5C2-77D2A68506CF}"/>
              </a:ext>
            </a:extLst>
          </p:cNvPr>
          <p:cNvSpPr/>
          <p:nvPr/>
        </p:nvSpPr>
        <p:spPr>
          <a:xfrm>
            <a:off x="16299884" y="3053758"/>
            <a:ext cx="1679732" cy="23685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Nude Finish Illuminating Powder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8.900rsd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*dostupan u 3 nijasne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537918" y="5403567"/>
            <a:ext cx="2254061" cy="2418520"/>
          </a:xfrm>
          <a:prstGeom prst="rect">
            <a:avLst/>
          </a:prstGeom>
        </p:spPr>
      </p:pic>
      <p:sp>
        <p:nvSpPr>
          <p:cNvPr id="42" name="Rectangle: Rounded Corners 22">
            <a:extLst>
              <a:ext uri="{FF2B5EF4-FFF2-40B4-BE49-F238E27FC236}">
                <a16:creationId xmlns="" xmlns:a16="http://schemas.microsoft.com/office/drawing/2014/main" id="{459AD9A4-4B0A-4D03-BE57-9177E1A6DBA5}"/>
              </a:ext>
            </a:extLst>
          </p:cNvPr>
          <p:cNvSpPr/>
          <p:nvPr/>
        </p:nvSpPr>
        <p:spPr>
          <a:xfrm>
            <a:off x="13906651" y="5652626"/>
            <a:ext cx="2254061" cy="189122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Brightening Brick Blush &amp; Bronzer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8.650rsd</a:t>
            </a:r>
            <a:endParaRPr kumimoji="0" lang="sr-Latn-R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*dostupan u 2 nijasne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3686234" y="7543857"/>
            <a:ext cx="2743143" cy="2743143"/>
          </a:xfrm>
          <a:prstGeom prst="rect">
            <a:avLst/>
          </a:prstGeom>
        </p:spPr>
      </p:pic>
      <p:sp>
        <p:nvSpPr>
          <p:cNvPr id="43" name="Rectangle: Rounded Corners 19">
            <a:extLst>
              <a:ext uri="{FF2B5EF4-FFF2-40B4-BE49-F238E27FC236}">
                <a16:creationId xmlns="" xmlns:a16="http://schemas.microsoft.com/office/drawing/2014/main" id="{46EF4228-88BC-4F0A-9A65-9D85AE17677D}"/>
              </a:ext>
            </a:extLst>
          </p:cNvPr>
          <p:cNvSpPr/>
          <p:nvPr/>
        </p:nvSpPr>
        <p:spPr>
          <a:xfrm>
            <a:off x="16358854" y="7543857"/>
            <a:ext cx="1620762" cy="25837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Shimmer Brick Compact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16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8.10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0rsd</a:t>
            </a:r>
            <a:endParaRPr kumimoji="0" lang="sr-Latn-R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*dostupan u 3 nijasne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06158" y="115260"/>
            <a:ext cx="5558054" cy="106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39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="" xmlns:a16="http://schemas.microsoft.com/office/drawing/2014/main" id="{9FE73275-A861-4765-8519-A0A9EF1A5F0B}"/>
              </a:ext>
            </a:extLst>
          </p:cNvPr>
          <p:cNvSpPr/>
          <p:nvPr/>
        </p:nvSpPr>
        <p:spPr>
          <a:xfrm>
            <a:off x="3610481" y="4959350"/>
            <a:ext cx="2513540" cy="123010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Crushed Liquid Lip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3.890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*dostupan u 12 nijasni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825C4C5A-CAC9-494E-8FB8-7F5C34F824B1}"/>
              </a:ext>
            </a:extLst>
          </p:cNvPr>
          <p:cNvSpPr/>
          <p:nvPr/>
        </p:nvSpPr>
        <p:spPr>
          <a:xfrm>
            <a:off x="3350149" y="7907423"/>
            <a:ext cx="2749951" cy="124220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Crushed Oil-Infused Gloss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3.890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*dostupan u 11 nijasni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EC3BB3A9-F22E-4601-841B-C788E051A70D}"/>
              </a:ext>
            </a:extLst>
          </p:cNvPr>
          <p:cNvSpPr/>
          <p:nvPr/>
        </p:nvSpPr>
        <p:spPr>
          <a:xfrm>
            <a:off x="8819302" y="1959748"/>
            <a:ext cx="2489886" cy="157361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Luxe Lip Color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5.530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*dostupan u 8 nijasni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302558E4-FDA0-4A0D-BEAA-B8AEFED0BAE5}"/>
              </a:ext>
            </a:extLst>
          </p:cNvPr>
          <p:cNvSpPr/>
          <p:nvPr/>
        </p:nvSpPr>
        <p:spPr>
          <a:xfrm>
            <a:off x="9460052" y="4830314"/>
            <a:ext cx="2377440" cy="174772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Luxe Matte Lip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5.530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*dostupan u 12 nijasni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="" xmlns:a16="http://schemas.microsoft.com/office/drawing/2014/main" id="{EB63F0FF-B4AC-40CE-B88D-F42CF684E3ED}"/>
              </a:ext>
            </a:extLst>
          </p:cNvPr>
          <p:cNvSpPr/>
          <p:nvPr/>
        </p:nvSpPr>
        <p:spPr>
          <a:xfrm>
            <a:off x="9525000" y="7924187"/>
            <a:ext cx="2479172" cy="12422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Luxe Shine Intense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5.530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*dostupan u 12 nijasni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0A8422B9-A295-481A-B202-1E9F079068CF}"/>
              </a:ext>
            </a:extLst>
          </p:cNvPr>
          <p:cNvSpPr/>
          <p:nvPr/>
        </p:nvSpPr>
        <p:spPr>
          <a:xfrm>
            <a:off x="8323263" y="4959350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="" xmlns:a16="http://schemas.microsoft.com/office/drawing/2014/main" id="{DECDAE60-8360-4C62-BAD6-512EBA0C4A40}"/>
              </a:ext>
            </a:extLst>
          </p:cNvPr>
          <p:cNvSpPr/>
          <p:nvPr/>
        </p:nvSpPr>
        <p:spPr>
          <a:xfrm>
            <a:off x="11931104" y="2443032"/>
            <a:ext cx="2494005" cy="122809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Lip Pencil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3.600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*dostupna u 10 nijasni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490" y="870072"/>
            <a:ext cx="2933700" cy="2933700"/>
          </a:xfrm>
          <a:prstGeom prst="rect">
            <a:avLst/>
          </a:prstGeom>
        </p:spPr>
      </p:pic>
      <p:sp>
        <p:nvSpPr>
          <p:cNvPr id="27" name="Rectangle: Rounded Corners 11">
            <a:extLst>
              <a:ext uri="{FF2B5EF4-FFF2-40B4-BE49-F238E27FC236}">
                <a16:creationId xmlns="" xmlns:a16="http://schemas.microsoft.com/office/drawing/2014/main" id="{76D21F2F-FC6F-449C-85A4-52624459561A}"/>
              </a:ext>
            </a:extLst>
          </p:cNvPr>
          <p:cNvSpPr/>
          <p:nvPr/>
        </p:nvSpPr>
        <p:spPr>
          <a:xfrm>
            <a:off x="3610481" y="2305050"/>
            <a:ext cx="2514600" cy="123010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Crushed Lip Color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4.320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*dostupan u 18 nijasni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15440" b="11600"/>
          <a:stretch/>
        </p:blipFill>
        <p:spPr>
          <a:xfrm>
            <a:off x="197951" y="4502029"/>
            <a:ext cx="3302000" cy="1981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442" y="6837616"/>
            <a:ext cx="2468848" cy="34154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30001" r="7777"/>
          <a:stretch/>
        </p:blipFill>
        <p:spPr>
          <a:xfrm>
            <a:off x="6569219" y="647700"/>
            <a:ext cx="1872827" cy="3009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l="33200" t="5378" r="6000"/>
          <a:stretch/>
        </p:blipFill>
        <p:spPr>
          <a:xfrm>
            <a:off x="6615627" y="3750985"/>
            <a:ext cx="2377440" cy="27860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/>
          <a:srcRect r="11862"/>
          <a:stretch/>
        </p:blipFill>
        <p:spPr>
          <a:xfrm>
            <a:off x="6554960" y="6972298"/>
            <a:ext cx="2650981" cy="302793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9"/>
          <a:srcRect l="23334" r="23333"/>
          <a:stretch/>
        </p:blipFill>
        <p:spPr>
          <a:xfrm rot="16200000">
            <a:off x="15675754" y="1571102"/>
            <a:ext cx="1573612" cy="2950522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12280497" y="4156805"/>
            <a:ext cx="1619424" cy="4022761"/>
            <a:chOff x="11450934" y="3293422"/>
            <a:chExt cx="2363544" cy="4958318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10"/>
            <a:srcRect l="61463" t="9259" r="11220" b="32963"/>
            <a:stretch/>
          </p:blipFill>
          <p:spPr>
            <a:xfrm>
              <a:off x="12725400" y="3562589"/>
              <a:ext cx="1089078" cy="3033860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11"/>
            <a:srcRect r="64815"/>
            <a:stretch/>
          </p:blipFill>
          <p:spPr>
            <a:xfrm>
              <a:off x="11450934" y="3293422"/>
              <a:ext cx="1744593" cy="4958318"/>
            </a:xfrm>
            <a:prstGeom prst="rect">
              <a:avLst/>
            </a:prstGeom>
          </p:spPr>
        </p:pic>
      </p:grpSp>
      <p:sp>
        <p:nvSpPr>
          <p:cNvPr id="39" name="Rectangle: Rounded Corners 19">
            <a:extLst>
              <a:ext uri="{FF2B5EF4-FFF2-40B4-BE49-F238E27FC236}">
                <a16:creationId xmlns="" xmlns:a16="http://schemas.microsoft.com/office/drawing/2014/main" id="{216878D9-A036-4D68-8C33-B5D49E3A5B59}"/>
              </a:ext>
            </a:extLst>
          </p:cNvPr>
          <p:cNvSpPr/>
          <p:nvPr/>
        </p:nvSpPr>
        <p:spPr>
          <a:xfrm>
            <a:off x="13874830" y="4537226"/>
            <a:ext cx="2500183" cy="140258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Smoky Eye Maskara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4.810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13911914" y="6578034"/>
            <a:ext cx="1712516" cy="3569597"/>
            <a:chOff x="11260194" y="5448300"/>
            <a:chExt cx="2220602" cy="4413250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12"/>
            <a:srcRect r="67037"/>
            <a:stretch/>
          </p:blipFill>
          <p:spPr>
            <a:xfrm>
              <a:off x="11260194" y="5448300"/>
              <a:ext cx="1454738" cy="4413250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13"/>
            <a:srcRect l="58148" t="10741" r="12963" b="35926"/>
            <a:stretch/>
          </p:blipFill>
          <p:spPr>
            <a:xfrm>
              <a:off x="12242546" y="5968402"/>
              <a:ext cx="1238250" cy="2286000"/>
            </a:xfrm>
            <a:prstGeom prst="rect">
              <a:avLst/>
            </a:prstGeom>
          </p:spPr>
        </p:pic>
      </p:grpSp>
      <p:sp>
        <p:nvSpPr>
          <p:cNvPr id="44" name="Rectangle: Rounded Corners 21">
            <a:extLst>
              <a:ext uri="{FF2B5EF4-FFF2-40B4-BE49-F238E27FC236}">
                <a16:creationId xmlns="" xmlns:a16="http://schemas.microsoft.com/office/drawing/2014/main" id="{891DAF86-66A0-45D8-ACD0-0BAD61A08565}"/>
              </a:ext>
            </a:extLst>
          </p:cNvPr>
          <p:cNvSpPr/>
          <p:nvPr/>
        </p:nvSpPr>
        <p:spPr>
          <a:xfrm>
            <a:off x="15475620" y="7924059"/>
            <a:ext cx="2462201" cy="157361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Eye Opening  Maskara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4.810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</p:spTree>
    <p:extLst>
      <p:ext uri="{BB962C8B-B14F-4D97-AF65-F5344CB8AC3E}">
        <p14:creationId xmlns:p14="http://schemas.microsoft.com/office/powerpoint/2010/main" val="46092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49ADE617-1DC6-4494-83E3-96AE5177ECA5}"/>
              </a:ext>
            </a:extLst>
          </p:cNvPr>
          <p:cNvSpPr/>
          <p:nvPr/>
        </p:nvSpPr>
        <p:spPr>
          <a:xfrm>
            <a:off x="3581400" y="8256337"/>
            <a:ext cx="3047416" cy="18725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Natural Brow Shaper &amp; Hair Touch Up</a:t>
            </a: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3.700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*dostupan u 4 nijasne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="" xmlns:a16="http://schemas.microsoft.com/office/drawing/2014/main" id="{E5E1790B-056A-4814-AD02-0AFE273B2813}"/>
              </a:ext>
            </a:extLst>
          </p:cNvPr>
          <p:cNvSpPr/>
          <p:nvPr/>
        </p:nvSpPr>
        <p:spPr>
          <a:xfrm>
            <a:off x="9317106" y="1496238"/>
            <a:ext cx="2376716" cy="277754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Essential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Pallete</a:t>
            </a: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6.910 rsd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*dostupna u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2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nijasne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lvl="0">
              <a:defRPr/>
            </a:pPr>
            <a:r>
              <a:rPr lang="sr-Latn-RS" sz="1600" dirty="0">
                <a:solidFill>
                  <a:srgbClr val="FF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Nova cena:</a:t>
            </a:r>
          </a:p>
          <a:p>
            <a:pPr lvl="0">
              <a:defRPr/>
            </a:pPr>
            <a:r>
              <a:rPr lang="sr-Latn-RS" sz="1600" dirty="0">
                <a:solidFill>
                  <a:srgbClr val="FF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4.830rsd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="" xmlns:a16="http://schemas.microsoft.com/office/drawing/2014/main" id="{B4DABEA0-9E1D-4AFD-BD64-92DA580F1DD3}"/>
              </a:ext>
            </a:extLst>
          </p:cNvPr>
          <p:cNvSpPr/>
          <p:nvPr/>
        </p:nvSpPr>
        <p:spPr>
          <a:xfrm>
            <a:off x="3995194" y="3633388"/>
            <a:ext cx="2598986" cy="155291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Long-Wear Gel Eyeliner</a:t>
            </a: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3.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87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0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*dostupan u 4 nijasne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="" xmlns:a16="http://schemas.microsoft.com/office/drawing/2014/main" id="{D51A302D-5336-45DC-9A1B-C2C29F93FFE1}"/>
              </a:ext>
            </a:extLst>
          </p:cNvPr>
          <p:cNvSpPr/>
          <p:nvPr/>
        </p:nvSpPr>
        <p:spPr>
          <a:xfrm>
            <a:off x="14418235" y="7754675"/>
            <a:ext cx="3624318" cy="228205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Morag </a:t>
            </a:r>
            <a:r>
              <a:rPr kumimoji="0" lang="sr-Latn-R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Myerscough 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- PLAY.DREAM.LOVE EYE PALETTE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16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Stara c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ena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: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8.900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1600" dirty="0" smtClean="0">
                <a:solidFill>
                  <a:srgbClr val="FF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Nova 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1600" dirty="0" smtClean="0">
                <a:solidFill>
                  <a:srgbClr val="FF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6.230rsd</a:t>
            </a:r>
            <a:endParaRPr kumimoji="0" lang="sr-Latn-R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4800" t="6800" r="10000" b="5200"/>
          <a:stretch/>
        </p:blipFill>
        <p:spPr>
          <a:xfrm>
            <a:off x="227403" y="338053"/>
            <a:ext cx="2439597" cy="2854847"/>
          </a:xfrm>
          <a:prstGeom prst="rect">
            <a:avLst/>
          </a:prstGeom>
        </p:spPr>
      </p:pic>
      <p:sp>
        <p:nvSpPr>
          <p:cNvPr id="20" name="Rectangle: Rounded Corners 15">
            <a:extLst>
              <a:ext uri="{FF2B5EF4-FFF2-40B4-BE49-F238E27FC236}">
                <a16:creationId xmlns="" xmlns:a16="http://schemas.microsoft.com/office/drawing/2014/main" id="{6A2A2B3B-3D95-4236-B034-6C26944B4E0D}"/>
              </a:ext>
            </a:extLst>
          </p:cNvPr>
          <p:cNvSpPr/>
          <p:nvPr/>
        </p:nvSpPr>
        <p:spPr>
          <a:xfrm>
            <a:off x="2897931" y="902465"/>
            <a:ext cx="3352800" cy="118754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Long-Wear Cream Shadow Stick</a:t>
            </a: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16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6.18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*dostupna u 8 nijasni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t="24074" b="24814"/>
          <a:stretch/>
        </p:blipFill>
        <p:spPr>
          <a:xfrm>
            <a:off x="1242796" y="2923699"/>
            <a:ext cx="2999046" cy="23503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38750" r="17500"/>
          <a:stretch/>
        </p:blipFill>
        <p:spPr>
          <a:xfrm>
            <a:off x="245447" y="5293122"/>
            <a:ext cx="1501403" cy="3431778"/>
          </a:xfrm>
          <a:prstGeom prst="rect">
            <a:avLst/>
          </a:prstGeom>
        </p:spPr>
      </p:pic>
      <p:sp>
        <p:nvSpPr>
          <p:cNvPr id="21" name="Rectangle: Rounded Corners 23">
            <a:extLst>
              <a:ext uri="{FF2B5EF4-FFF2-40B4-BE49-F238E27FC236}">
                <a16:creationId xmlns="" xmlns:a16="http://schemas.microsoft.com/office/drawing/2014/main" id="{B4DABEA0-9E1D-4AFD-BD64-92DA580F1DD3}"/>
              </a:ext>
            </a:extLst>
          </p:cNvPr>
          <p:cNvSpPr/>
          <p:nvPr/>
        </p:nvSpPr>
        <p:spPr>
          <a:xfrm>
            <a:off x="2016068" y="5803021"/>
            <a:ext cx="4234663" cy="151000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Perfectly Defined Long Wear Brow Pencil</a:t>
            </a: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5.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8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90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na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u 4 nijasne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/>
          <a:srcRect l="10001" t="4000" r="19999"/>
          <a:stretch/>
        </p:blipFill>
        <p:spPr>
          <a:xfrm>
            <a:off x="1388073" y="7511982"/>
            <a:ext cx="1963558" cy="26928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20805" y="1496238"/>
            <a:ext cx="2776481" cy="27764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8"/>
          <a:srcRect l="32813" t="7512" r="31250" b="10738"/>
          <a:stretch/>
        </p:blipFill>
        <p:spPr>
          <a:xfrm>
            <a:off x="12086660" y="2044682"/>
            <a:ext cx="2441081" cy="2776481"/>
          </a:xfrm>
          <a:prstGeom prst="rect">
            <a:avLst/>
          </a:prstGeom>
        </p:spPr>
      </p:pic>
      <p:sp>
        <p:nvSpPr>
          <p:cNvPr id="25" name="Rectangle: Rounded Corners 18">
            <a:extLst>
              <a:ext uri="{FF2B5EF4-FFF2-40B4-BE49-F238E27FC236}">
                <a16:creationId xmlns="" xmlns:a16="http://schemas.microsoft.com/office/drawing/2014/main" id="{E5E1790B-056A-4814-AD02-0AFE273B2813}"/>
              </a:ext>
            </a:extLst>
          </p:cNvPr>
          <p:cNvSpPr/>
          <p:nvPr/>
        </p:nvSpPr>
        <p:spPr>
          <a:xfrm>
            <a:off x="14418235" y="2400300"/>
            <a:ext cx="3624318" cy="223472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Jeweled Rose Eye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Pallete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– limited </a:t>
            </a: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16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Stara c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ena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: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6.910 rsd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*dostupna u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2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nijasne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1600" dirty="0" smtClean="0">
                <a:solidFill>
                  <a:srgbClr val="FF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Nova 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4.830rsd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/>
          <a:srcRect l="12963" t="9259" r="12222" b="8519"/>
          <a:stretch/>
        </p:blipFill>
        <p:spPr>
          <a:xfrm>
            <a:off x="7618783" y="5052467"/>
            <a:ext cx="2999046" cy="3295981"/>
          </a:xfrm>
          <a:prstGeom prst="rect">
            <a:avLst/>
          </a:prstGeom>
        </p:spPr>
      </p:pic>
      <p:sp>
        <p:nvSpPr>
          <p:cNvPr id="27" name="Rectangle: Rounded Corners 18">
            <a:extLst>
              <a:ext uri="{FF2B5EF4-FFF2-40B4-BE49-F238E27FC236}">
                <a16:creationId xmlns="" xmlns:a16="http://schemas.microsoft.com/office/drawing/2014/main" id="{E5E1790B-056A-4814-AD02-0AFE273B2813}"/>
              </a:ext>
            </a:extLst>
          </p:cNvPr>
          <p:cNvSpPr/>
          <p:nvPr/>
        </p:nvSpPr>
        <p:spPr>
          <a:xfrm>
            <a:off x="10632840" y="4990641"/>
            <a:ext cx="4138493" cy="213624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Jeweled Highlighting Powder– limited </a:t>
            </a: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6.910 rsd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*dostupna u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2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nijasne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1600" dirty="0" smtClean="0">
                <a:solidFill>
                  <a:srgbClr val="FF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Nova 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4.830rsd</a:t>
            </a:r>
            <a:endParaRPr kumimoji="0" lang="sr-Latn-R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127195" y="7313030"/>
            <a:ext cx="3019707" cy="3019707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14771333" y="8885820"/>
            <a:ext cx="544867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9567978" y="2397369"/>
            <a:ext cx="544867" cy="27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10896600" y="5667043"/>
            <a:ext cx="381000" cy="1359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14544899" y="3156615"/>
            <a:ext cx="544867" cy="27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861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BEB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-10800000">
            <a:off x="14880784" y="-4669231"/>
            <a:ext cx="6814431" cy="806441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844E3786-7AE5-4ED3-B038-03D0A06161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91" t="5388" r="31012" b="7008"/>
          <a:stretch/>
        </p:blipFill>
        <p:spPr>
          <a:xfrm>
            <a:off x="2718304" y="2218540"/>
            <a:ext cx="2062445" cy="460367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87B3BE93-F057-44C3-8036-4B3BF6E9B04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63" r="37500"/>
          <a:stretch/>
        </p:blipFill>
        <p:spPr>
          <a:xfrm>
            <a:off x="5577958" y="2026742"/>
            <a:ext cx="1240512" cy="48768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0717C7FC-2344-433B-8D87-36BF5848A97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2" t="3793" r="19495"/>
          <a:stretch/>
        </p:blipFill>
        <p:spPr>
          <a:xfrm>
            <a:off x="403006" y="2810215"/>
            <a:ext cx="1797991" cy="3801082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="" xmlns:a16="http://schemas.microsoft.com/office/drawing/2014/main" id="{4210175D-AFE4-476E-86CD-907A8C0BC581}"/>
              </a:ext>
            </a:extLst>
          </p:cNvPr>
          <p:cNvSpPr/>
          <p:nvPr/>
        </p:nvSpPr>
        <p:spPr>
          <a:xfrm>
            <a:off x="432819" y="7052014"/>
            <a:ext cx="1797991" cy="2968286"/>
          </a:xfrm>
          <a:prstGeom prst="roundRect">
            <a:avLst>
              <a:gd name="adj" fmla="val 15484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Skin Illusion foundation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4.878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*</a:t>
            </a:r>
            <a:r>
              <a:rPr lang="en-US" sz="2000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dostupan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u 10 </a:t>
            </a:r>
            <a:r>
              <a:rPr lang="en-US" sz="2000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nijansi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="" xmlns:a16="http://schemas.microsoft.com/office/drawing/2014/main" id="{92611C65-DE12-4614-A04B-A5B1096CE468}"/>
              </a:ext>
            </a:extLst>
          </p:cNvPr>
          <p:cNvSpPr/>
          <p:nvPr/>
        </p:nvSpPr>
        <p:spPr>
          <a:xfrm>
            <a:off x="2718305" y="7127246"/>
            <a:ext cx="2062444" cy="2893054"/>
          </a:xfrm>
          <a:prstGeom prst="roundRect">
            <a:avLst>
              <a:gd name="adj" fmla="val 15484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Everlasting Youth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5.396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*</a:t>
            </a:r>
            <a:r>
              <a:rPr lang="en-US" sz="2000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dostupan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u 10 </a:t>
            </a:r>
            <a:r>
              <a:rPr lang="en-US" sz="2000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nijansi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="" xmlns:a16="http://schemas.microsoft.com/office/drawing/2014/main" id="{71E6E6B7-A0B5-465C-A2FB-0ED54EF571FC}"/>
              </a:ext>
            </a:extLst>
          </p:cNvPr>
          <p:cNvSpPr/>
          <p:nvPr/>
        </p:nvSpPr>
        <p:spPr>
          <a:xfrm>
            <a:off x="5166992" y="7127246"/>
            <a:ext cx="2062444" cy="2880796"/>
          </a:xfrm>
          <a:prstGeom prst="roundRect">
            <a:avLst>
              <a:gd name="adj" fmla="val 1291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Everlasting XL foundation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5.269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*</a:t>
            </a:r>
            <a:r>
              <a:rPr lang="en-US" sz="2000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dostupan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u 10 </a:t>
            </a:r>
            <a:r>
              <a:rPr lang="en-US" sz="2000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nijansi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29" name="Picture 6">
            <a:extLst>
              <a:ext uri="{FF2B5EF4-FFF2-40B4-BE49-F238E27FC236}">
                <a16:creationId xmlns="" xmlns:a16="http://schemas.microsoft.com/office/drawing/2014/main" id="{BE908519-B58E-4DD1-9F88-1821FA7846E7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17880045">
            <a:off x="-3187896" y="-4198082"/>
            <a:ext cx="6814431" cy="806441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FC8B0192-DC4F-488F-8866-E7AFF5DBD50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742" y="217788"/>
            <a:ext cx="6512112" cy="122468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05F7DBA6-4283-48FD-926F-D0FEDE35DBE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6777" r="27142"/>
          <a:stretch/>
        </p:blipFill>
        <p:spPr>
          <a:xfrm>
            <a:off x="7437668" y="2200721"/>
            <a:ext cx="2166228" cy="470081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17A74641-0022-453E-BE52-5855D884EDC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2189" r="33697"/>
          <a:stretch/>
        </p:blipFill>
        <p:spPr>
          <a:xfrm>
            <a:off x="10401105" y="1874007"/>
            <a:ext cx="1761833" cy="5164585"/>
          </a:xfrm>
          <a:prstGeom prst="rect">
            <a:avLst/>
          </a:prstGeom>
        </p:spPr>
      </p:pic>
      <p:sp>
        <p:nvSpPr>
          <p:cNvPr id="33" name="Rectangle: Rounded Corners 32">
            <a:extLst>
              <a:ext uri="{FF2B5EF4-FFF2-40B4-BE49-F238E27FC236}">
                <a16:creationId xmlns="" xmlns:a16="http://schemas.microsoft.com/office/drawing/2014/main" id="{B62A8D7C-8AD1-4F3A-9819-09D8939EF6A2}"/>
              </a:ext>
            </a:extLst>
          </p:cNvPr>
          <p:cNvSpPr/>
          <p:nvPr/>
        </p:nvSpPr>
        <p:spPr>
          <a:xfrm>
            <a:off x="7763178" y="7228891"/>
            <a:ext cx="2062444" cy="2880796"/>
          </a:xfrm>
          <a:prstGeom prst="roundRect">
            <a:avLst>
              <a:gd name="adj" fmla="val 1291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Instant Concealer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15ml – 3.799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="" xmlns:a16="http://schemas.microsoft.com/office/drawing/2014/main" id="{6A9313DF-3455-4790-9A6B-52AAB0965ABF}"/>
              </a:ext>
            </a:extLst>
          </p:cNvPr>
          <p:cNvSpPr/>
          <p:nvPr/>
        </p:nvSpPr>
        <p:spPr>
          <a:xfrm>
            <a:off x="10211865" y="7188416"/>
            <a:ext cx="2062444" cy="2880796"/>
          </a:xfrm>
          <a:prstGeom prst="roundRect">
            <a:avLst>
              <a:gd name="adj" fmla="val 1291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SOS Primer 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30ml – 4.149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371A1276-0B13-482C-AF4A-A52864E7A623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29970"/>
          <a:stretch/>
        </p:blipFill>
        <p:spPr>
          <a:xfrm>
            <a:off x="13443369" y="3382273"/>
            <a:ext cx="3651801" cy="2667831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721E564A-17ED-4754-968E-FFDBEF43387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531646" y="6611297"/>
            <a:ext cx="3270868" cy="3270868"/>
          </a:xfrm>
          <a:prstGeom prst="rect">
            <a:avLst/>
          </a:prstGeom>
        </p:spPr>
      </p:pic>
      <p:sp>
        <p:nvSpPr>
          <p:cNvPr id="37" name="Rectangle: Rounded Corners 36">
            <a:extLst>
              <a:ext uri="{FF2B5EF4-FFF2-40B4-BE49-F238E27FC236}">
                <a16:creationId xmlns="" xmlns:a16="http://schemas.microsoft.com/office/drawing/2014/main" id="{F67BF1A1-506E-4768-BC5C-D41EBF417F28}"/>
              </a:ext>
            </a:extLst>
          </p:cNvPr>
          <p:cNvSpPr/>
          <p:nvPr/>
        </p:nvSpPr>
        <p:spPr>
          <a:xfrm>
            <a:off x="12783928" y="1133043"/>
            <a:ext cx="2485342" cy="2167170"/>
          </a:xfrm>
          <a:prstGeom prst="roundRect">
            <a:avLst>
              <a:gd name="adj" fmla="val 1291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Instant Smooth Perfecting Touch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15ml – 3.619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="" xmlns:a16="http://schemas.microsoft.com/office/drawing/2014/main" id="{2B275A91-A9C4-4BF9-9F45-AB30100D21AE}"/>
              </a:ext>
            </a:extLst>
          </p:cNvPr>
          <p:cNvSpPr/>
          <p:nvPr/>
        </p:nvSpPr>
        <p:spPr>
          <a:xfrm>
            <a:off x="15856944" y="7001369"/>
            <a:ext cx="2062444" cy="2880796"/>
          </a:xfrm>
          <a:prstGeom prst="roundRect">
            <a:avLst>
              <a:gd name="adj" fmla="val 1291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Joli Blash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5g – 4.015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BEB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34AE1C2-7D5C-44AA-B8E1-1B7392C9C4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811" r="22225"/>
          <a:stretch/>
        </p:blipFill>
        <p:spPr>
          <a:xfrm>
            <a:off x="308947" y="6374231"/>
            <a:ext cx="2045433" cy="36549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A82A9470-62B5-4A6A-83F7-E73A0310E5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020" r="25708" b="3124"/>
          <a:stretch/>
        </p:blipFill>
        <p:spPr>
          <a:xfrm>
            <a:off x="2803296" y="6459263"/>
            <a:ext cx="1741975" cy="35698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230EF86F-BBDB-41F1-A8D2-B99E5B270F1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532" t="31845" r="30280" b="4855"/>
          <a:stretch/>
        </p:blipFill>
        <p:spPr>
          <a:xfrm>
            <a:off x="5111769" y="6591300"/>
            <a:ext cx="2063061" cy="34197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16CDF07C-4D8E-4533-8EE7-2EB2146BB60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533" r="33034" b="3605"/>
          <a:stretch/>
        </p:blipFill>
        <p:spPr>
          <a:xfrm>
            <a:off x="11121774" y="2675594"/>
            <a:ext cx="1484995" cy="489701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9B0C529D-01E1-4959-B838-D9621AC596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3298" y="471259"/>
            <a:ext cx="2259019" cy="365490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3CB64B3F-05CA-46B9-B77B-C8D34A210C4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8604" r="38589"/>
          <a:stretch/>
        </p:blipFill>
        <p:spPr>
          <a:xfrm>
            <a:off x="7301191" y="5124100"/>
            <a:ext cx="1116892" cy="48970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3AE2D3CA-0127-4820-9627-A3A1501BB21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43" t="8532" r="41134" b="5352"/>
          <a:stretch/>
        </p:blipFill>
        <p:spPr>
          <a:xfrm rot="5400000">
            <a:off x="2328845" y="809983"/>
            <a:ext cx="1204918" cy="5404330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="" xmlns:a16="http://schemas.microsoft.com/office/drawing/2014/main" id="{3D3F5627-2CD0-4F12-98CF-8AFDA62BD55D}"/>
              </a:ext>
            </a:extLst>
          </p:cNvPr>
          <p:cNvSpPr/>
          <p:nvPr/>
        </p:nvSpPr>
        <p:spPr>
          <a:xfrm>
            <a:off x="10935229" y="1028700"/>
            <a:ext cx="3716369" cy="1542966"/>
          </a:xfrm>
          <a:prstGeom prst="roundRect">
            <a:avLst>
              <a:gd name="adj" fmla="val 15484"/>
            </a:avLst>
          </a:prstGeom>
          <a:solidFill>
            <a:srgbClr val="C0504D">
              <a:lumMod val="60000"/>
              <a:lumOff val="4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Mascara Wonder Perfect 4D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7ml</a:t>
            </a:r>
            <a:r>
              <a:rPr kumimoji="0" lang="sr-Latn-R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–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3.220</a:t>
            </a:r>
            <a:r>
              <a:rPr kumimoji="0" lang="sr-Latn-R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rsd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="" xmlns:a16="http://schemas.microsoft.com/office/drawing/2014/main" id="{30636993-76B2-4F7C-8C0A-6FA4B2933106}"/>
              </a:ext>
            </a:extLst>
          </p:cNvPr>
          <p:cNvSpPr/>
          <p:nvPr/>
        </p:nvSpPr>
        <p:spPr>
          <a:xfrm>
            <a:off x="376976" y="1518911"/>
            <a:ext cx="2819400" cy="1508442"/>
          </a:xfrm>
          <a:prstGeom prst="roundRect">
            <a:avLst>
              <a:gd name="adj" fmla="val 15484"/>
            </a:avLst>
          </a:prstGeom>
          <a:solidFill>
            <a:srgbClr val="C0504D">
              <a:lumMod val="60000"/>
              <a:lumOff val="4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Natural Lip </a:t>
            </a:r>
            <a:r>
              <a:rPr kumimoji="0" lang="en-US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Perfector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12</a:t>
            </a:r>
            <a:r>
              <a:rPr kumimoji="0" lang="sr-Latn-R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–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2.219</a:t>
            </a:r>
            <a:r>
              <a:rPr kumimoji="0" lang="sr-Latn-R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rsd</a:t>
            </a:r>
          </a:p>
        </p:txBody>
      </p:sp>
      <p:pic>
        <p:nvPicPr>
          <p:cNvPr id="23" name="Picture 2" descr="Amazon.com : Mascara Wonder Perfect 4D 01 Perfect Black : Beauty">
            <a:extLst>
              <a:ext uri="{FF2B5EF4-FFF2-40B4-BE49-F238E27FC236}">
                <a16:creationId xmlns="" xmlns:a16="http://schemas.microsoft.com/office/drawing/2014/main" id="{4D65A64F-F5C1-4233-B329-4A21C50479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6" t="4862" r="37436" b="6100"/>
          <a:stretch/>
        </p:blipFill>
        <p:spPr bwMode="auto">
          <a:xfrm rot="10800000">
            <a:off x="9089904" y="1028700"/>
            <a:ext cx="1602529" cy="569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FBE6C22C-6450-4DDD-A159-F374ABD2917C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00" t="3474" r="35406" b="5200"/>
          <a:stretch/>
        </p:blipFill>
        <p:spPr>
          <a:xfrm>
            <a:off x="13201974" y="5314503"/>
            <a:ext cx="1532936" cy="4828425"/>
          </a:xfrm>
          <a:prstGeom prst="rect">
            <a:avLst/>
          </a:prstGeom>
        </p:spPr>
      </p:pic>
      <p:sp>
        <p:nvSpPr>
          <p:cNvPr id="25" name="Rectangle: Rounded Corners 24">
            <a:extLst>
              <a:ext uri="{FF2B5EF4-FFF2-40B4-BE49-F238E27FC236}">
                <a16:creationId xmlns="" xmlns:a16="http://schemas.microsoft.com/office/drawing/2014/main" id="{AB2C2785-B1BA-4C31-B4EC-40056130D7D8}"/>
              </a:ext>
            </a:extLst>
          </p:cNvPr>
          <p:cNvSpPr/>
          <p:nvPr/>
        </p:nvSpPr>
        <p:spPr>
          <a:xfrm>
            <a:off x="10443897" y="8005565"/>
            <a:ext cx="2446493" cy="2123753"/>
          </a:xfrm>
          <a:prstGeom prst="roundRect">
            <a:avLst>
              <a:gd name="adj" fmla="val 1548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Instant Eye Make Up Remover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125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3.550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="" xmlns:a16="http://schemas.microsoft.com/office/drawing/2014/main" id="{6B2739E8-A7AE-497F-9033-70BC00991776}"/>
              </a:ext>
            </a:extLst>
          </p:cNvPr>
          <p:cNvSpPr/>
          <p:nvPr/>
        </p:nvSpPr>
        <p:spPr>
          <a:xfrm>
            <a:off x="229139" y="4321210"/>
            <a:ext cx="2045433" cy="1837881"/>
          </a:xfrm>
          <a:prstGeom prst="roundRect">
            <a:avLst>
              <a:gd name="adj" fmla="val 15484"/>
            </a:avLst>
          </a:prstGeom>
          <a:solidFill>
            <a:srgbClr val="C0504D">
              <a:lumMod val="60000"/>
              <a:lumOff val="4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Joli Laquer 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3g -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2.</a:t>
            </a:r>
            <a:r>
              <a:rPr kumimoji="0" lang="sr-Latn-R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986 rsd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="" xmlns:a16="http://schemas.microsoft.com/office/drawing/2014/main" id="{4343B832-6A4F-4B60-9CB8-DCA9F311F29B}"/>
              </a:ext>
            </a:extLst>
          </p:cNvPr>
          <p:cNvSpPr/>
          <p:nvPr/>
        </p:nvSpPr>
        <p:spPr>
          <a:xfrm>
            <a:off x="2692123" y="4372481"/>
            <a:ext cx="2045433" cy="1837881"/>
          </a:xfrm>
          <a:prstGeom prst="roundRect">
            <a:avLst>
              <a:gd name="adj" fmla="val 15484"/>
            </a:avLst>
          </a:prstGeom>
          <a:solidFill>
            <a:srgbClr val="C0504D">
              <a:lumMod val="60000"/>
              <a:lumOff val="4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Joli Velvet 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3.5g - 3.169 rsd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="" xmlns:a16="http://schemas.microsoft.com/office/drawing/2014/main" id="{AEC6B2B3-86DA-4CC5-92B0-BE5BB88E8D75}"/>
              </a:ext>
            </a:extLst>
          </p:cNvPr>
          <p:cNvSpPr/>
          <p:nvPr/>
        </p:nvSpPr>
        <p:spPr>
          <a:xfrm>
            <a:off x="5120582" y="4335247"/>
            <a:ext cx="2045433" cy="1837881"/>
          </a:xfrm>
          <a:prstGeom prst="roundRect">
            <a:avLst>
              <a:gd name="adj" fmla="val 15484"/>
            </a:avLst>
          </a:prstGeom>
          <a:solidFill>
            <a:srgbClr val="C0504D">
              <a:lumMod val="60000"/>
              <a:lumOff val="4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Joli Rouge 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3,5g - 3.169 rsd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="" xmlns:a16="http://schemas.microsoft.com/office/drawing/2014/main" id="{BD9D1F36-1EA6-493B-ACB7-9272B023F510}"/>
              </a:ext>
            </a:extLst>
          </p:cNvPr>
          <p:cNvSpPr/>
          <p:nvPr/>
        </p:nvSpPr>
        <p:spPr>
          <a:xfrm>
            <a:off x="3560150" y="1266619"/>
            <a:ext cx="2469196" cy="1508443"/>
          </a:xfrm>
          <a:prstGeom prst="roundRect">
            <a:avLst>
              <a:gd name="adj" fmla="val 15484"/>
            </a:avLst>
          </a:prstGeom>
          <a:solidFill>
            <a:srgbClr val="C0504D">
              <a:lumMod val="60000"/>
              <a:lumOff val="4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Lip Comfort Oil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kern="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6.5</a:t>
            </a:r>
            <a:r>
              <a:rPr kumimoji="0" lang="sr-Latn-R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–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2.</a:t>
            </a:r>
            <a:r>
              <a:rPr kumimoji="0" lang="sr-Latn-R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529 rsd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="" xmlns:a16="http://schemas.microsoft.com/office/drawing/2014/main" id="{DB8700A6-19E7-4CF7-8922-43B071F65E3E}"/>
              </a:ext>
            </a:extLst>
          </p:cNvPr>
          <p:cNvSpPr/>
          <p:nvPr/>
        </p:nvSpPr>
        <p:spPr>
          <a:xfrm>
            <a:off x="8390339" y="7581901"/>
            <a:ext cx="1741975" cy="2447232"/>
          </a:xfrm>
          <a:prstGeom prst="roundRect">
            <a:avLst>
              <a:gd name="adj" fmla="val 15484"/>
            </a:avLst>
          </a:prstGeom>
          <a:solidFill>
            <a:srgbClr val="C0504D">
              <a:lumMod val="60000"/>
              <a:lumOff val="4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Lip Milky Mousse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10ml –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2.</a:t>
            </a:r>
            <a:r>
              <a:rPr lang="sr-Latn-RS" sz="2000" kern="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350</a:t>
            </a:r>
            <a:r>
              <a:rPr kumimoji="0" lang="sr-Latn-R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rsd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="" xmlns:a16="http://schemas.microsoft.com/office/drawing/2014/main" id="{AE54DDAE-813C-457F-9DF4-5D54FE7B949E}"/>
              </a:ext>
            </a:extLst>
          </p:cNvPr>
          <p:cNvSpPr/>
          <p:nvPr/>
        </p:nvSpPr>
        <p:spPr>
          <a:xfrm>
            <a:off x="12793413" y="3190750"/>
            <a:ext cx="2007593" cy="2123753"/>
          </a:xfrm>
          <a:prstGeom prst="roundRect">
            <a:avLst>
              <a:gd name="adj" fmla="val 15484"/>
            </a:avLst>
          </a:prstGeom>
          <a:solidFill>
            <a:srgbClr val="C0504D">
              <a:lumMod val="60000"/>
              <a:lumOff val="4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Super Volume Mascara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kern="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8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</a:t>
            </a:r>
            <a:r>
              <a:rPr kumimoji="0" lang="sr-Latn-R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–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3.</a:t>
            </a:r>
            <a:r>
              <a:rPr kumimoji="0" lang="sr-Latn-R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499 rsd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5B32C0CE-E747-4F68-BC9C-3EFF3C38533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8459" t="20" r="30366" b="-20"/>
          <a:stretch/>
        </p:blipFill>
        <p:spPr>
          <a:xfrm>
            <a:off x="15346205" y="2020840"/>
            <a:ext cx="1776945" cy="3898732"/>
          </a:xfrm>
          <a:prstGeom prst="rect">
            <a:avLst/>
          </a:prstGeom>
        </p:spPr>
      </p:pic>
      <p:sp>
        <p:nvSpPr>
          <p:cNvPr id="33" name="Rectangle: Rounded Corners 32">
            <a:extLst>
              <a:ext uri="{FF2B5EF4-FFF2-40B4-BE49-F238E27FC236}">
                <a16:creationId xmlns="" xmlns:a16="http://schemas.microsoft.com/office/drawing/2014/main" id="{DECBA760-0938-45DA-8DB6-1D1147F85AFD}"/>
              </a:ext>
            </a:extLst>
          </p:cNvPr>
          <p:cNvSpPr/>
          <p:nvPr/>
        </p:nvSpPr>
        <p:spPr>
          <a:xfrm>
            <a:off x="15131439" y="5987071"/>
            <a:ext cx="2462941" cy="2112608"/>
          </a:xfrm>
          <a:prstGeom prst="roundRect">
            <a:avLst>
              <a:gd name="adj" fmla="val 1548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Milky Boost </a:t>
            </a:r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50ml – 4.350 rsd</a:t>
            </a:r>
          </a:p>
        </p:txBody>
      </p:sp>
      <p:pic>
        <p:nvPicPr>
          <p:cNvPr id="34" name="Picture 2">
            <a:extLst>
              <a:ext uri="{FF2B5EF4-FFF2-40B4-BE49-F238E27FC236}">
                <a16:creationId xmlns="" xmlns:a16="http://schemas.microsoft.com/office/drawing/2014/main" id="{BF582B83-18E2-4C0C-914E-F94668D35DC0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artisticPhotocopy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10091091">
            <a:off x="14929903" y="-2909381"/>
            <a:ext cx="5328953" cy="6306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Picture 2">
            <a:extLst>
              <a:ext uri="{FF2B5EF4-FFF2-40B4-BE49-F238E27FC236}">
                <a16:creationId xmlns="" xmlns:a16="http://schemas.microsoft.com/office/drawing/2014/main" id="{53043C99-9129-4B40-B386-5AC3D4B716A6}"/>
              </a:ext>
            </a:extLst>
          </p:cNvPr>
          <p:cNvPicPr>
            <a:picLocks noChangeAspect="1"/>
          </p:cNvPicPr>
          <p:nvPr/>
        </p:nvPicPr>
        <p:blipFill>
          <a:blip r:embed="rId14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-25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5951313">
            <a:off x="15513599" y="7086792"/>
            <a:ext cx="4972554" cy="5884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Picture 2">
            <a:extLst>
              <a:ext uri="{FF2B5EF4-FFF2-40B4-BE49-F238E27FC236}">
                <a16:creationId xmlns="" xmlns:a16="http://schemas.microsoft.com/office/drawing/2014/main" id="{51809673-9652-4C11-B68B-959FF5BBECA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25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17888817">
            <a:off x="-784395" y="-2317181"/>
            <a:ext cx="3454613" cy="40882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590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5BD6249-BA33-414A-B5D5-8E8228F9C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0" y="468126"/>
            <a:ext cx="5324475" cy="1074928"/>
          </a:xfrm>
          <a:prstGeom prst="rect">
            <a:avLst/>
          </a:prstGeom>
        </p:spPr>
      </p:pic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DD301B22-67C3-4494-B9EB-C6EED943876F}"/>
              </a:ext>
            </a:extLst>
          </p:cNvPr>
          <p:cNvSpPr/>
          <p:nvPr/>
        </p:nvSpPr>
        <p:spPr>
          <a:xfrm>
            <a:off x="279510" y="4516253"/>
            <a:ext cx="2006490" cy="264972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Anti-Blemish Solution -  Tečni Puder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– </a:t>
            </a:r>
            <a:r>
              <a:rPr lang="sr-Latn-RS" sz="2000" noProof="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5.26</a:t>
            </a:r>
            <a:r>
              <a:rPr lang="sr-Latn-RS" sz="20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0</a:t>
            </a:r>
            <a:r>
              <a:rPr kumimoji="0" lang="sr-Latn-R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* dostupan u 4 nijanse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pic>
        <p:nvPicPr>
          <p:cNvPr id="5122" name="Picture 2" descr="ANTI-BLEMISH SOLUTIONS LIQUID MAKEUP CLINIQUE - BASE LIQUIDA ...">
            <a:extLst>
              <a:ext uri="{FF2B5EF4-FFF2-40B4-BE49-F238E27FC236}">
                <a16:creationId xmlns="" xmlns:a16="http://schemas.microsoft.com/office/drawing/2014/main" id="{64CFC184-21D5-4105-88AF-00903D6762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9" t="5625" r="21562"/>
          <a:stretch/>
        </p:blipFill>
        <p:spPr bwMode="auto">
          <a:xfrm>
            <a:off x="265951" y="481116"/>
            <a:ext cx="2280638" cy="3913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linique Blended Face Powder and Brush Trasparency 02 35 g ...">
            <a:extLst>
              <a:ext uri="{FF2B5EF4-FFF2-40B4-BE49-F238E27FC236}">
                <a16:creationId xmlns="" xmlns:a16="http://schemas.microsoft.com/office/drawing/2014/main" id="{5A316AAA-4E83-4052-B144-A8ED4E55A9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29" t="32325" r="13844" b="9052"/>
          <a:stretch/>
        </p:blipFill>
        <p:spPr bwMode="auto">
          <a:xfrm>
            <a:off x="11580889" y="1916047"/>
            <a:ext cx="4555529" cy="451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ROZETKA | Консилер для лица Консилер CLINIQUE BEYOND PERFECTING ...">
            <a:extLst>
              <a:ext uri="{FF2B5EF4-FFF2-40B4-BE49-F238E27FC236}">
                <a16:creationId xmlns="" xmlns:a16="http://schemas.microsoft.com/office/drawing/2014/main" id="{9600873A-D5C8-4751-941E-AE33BB886F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3" t="10485" r="59333" b="4666"/>
          <a:stretch/>
        </p:blipFill>
        <p:spPr bwMode="auto">
          <a:xfrm rot="5400000">
            <a:off x="1796442" y="6213558"/>
            <a:ext cx="1771646" cy="512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Clinique Stay Matte Sheer Pressed Powder Oil-Free 02 Stay Neutral ...">
            <a:extLst>
              <a:ext uri="{FF2B5EF4-FFF2-40B4-BE49-F238E27FC236}">
                <a16:creationId xmlns="" xmlns:a16="http://schemas.microsoft.com/office/drawing/2014/main" id="{B8559B83-11FC-4E2F-933E-CD2EB4DAD1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8" t="44369" r="19479" b="9718"/>
          <a:stretch/>
        </p:blipFill>
        <p:spPr bwMode="auto">
          <a:xfrm>
            <a:off x="12054046" y="6720343"/>
            <a:ext cx="3609213" cy="3207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0" name="Picture 20" descr="Clinique Superbalanced Makeup 04 Cream Chamois 30 ml | Perfumetrader">
            <a:extLst>
              <a:ext uri="{FF2B5EF4-FFF2-40B4-BE49-F238E27FC236}">
                <a16:creationId xmlns="" xmlns:a16="http://schemas.microsoft.com/office/drawing/2014/main" id="{45685315-0360-4C81-B05E-F5A4B89C9B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87" t="32564" r="32182" b="10930"/>
          <a:stretch/>
        </p:blipFill>
        <p:spPr bwMode="auto">
          <a:xfrm>
            <a:off x="5058493" y="190840"/>
            <a:ext cx="2042110" cy="4178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E751840B-494A-4478-96F0-9DF3FD28EEB0}"/>
              </a:ext>
            </a:extLst>
          </p:cNvPr>
          <p:cNvSpPr/>
          <p:nvPr/>
        </p:nvSpPr>
        <p:spPr>
          <a:xfrm>
            <a:off x="11043103" y="1852454"/>
            <a:ext cx="3355067" cy="1913786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b="1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Blanded Face - Puder U Prahu Sa Četkicom</a:t>
            </a:r>
            <a:endParaRPr kumimoji="0" lang="sr-Latn-R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35g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– </a:t>
            </a:r>
            <a:r>
              <a:rPr lang="sr-Latn-RS" sz="20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5.20</a:t>
            </a:r>
            <a:r>
              <a:rPr kumimoji="0" lang="sr-Latn-R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0 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  <a:endParaRPr lang="sr-Latn-RS" sz="2000" dirty="0">
              <a:solidFill>
                <a:prstClr val="black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*dostupan u 4 nijanse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="" xmlns:a16="http://schemas.microsoft.com/office/drawing/2014/main" id="{9C577830-6DCF-4F65-BCAC-5C7C52942A53}"/>
              </a:ext>
            </a:extLst>
          </p:cNvPr>
          <p:cNvSpPr/>
          <p:nvPr/>
        </p:nvSpPr>
        <p:spPr>
          <a:xfrm>
            <a:off x="5058494" y="7586945"/>
            <a:ext cx="2561508" cy="238378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Beyond Perfect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ing</a:t>
            </a:r>
            <a:r>
              <a:rPr kumimoji="0" lang="sr-Latn-R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- Korektor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8g – </a:t>
            </a:r>
            <a:r>
              <a:rPr kumimoji="0" lang="sr-Latn-R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3.380 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* dostupan u 3 nijanse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pic>
        <p:nvPicPr>
          <p:cNvPr id="5142" name="Picture 22" descr="20714324636 Clinique Even Better Makeup SPF 15 Evens and Corrects ...">
            <a:extLst>
              <a:ext uri="{FF2B5EF4-FFF2-40B4-BE49-F238E27FC236}">
                <a16:creationId xmlns="" xmlns:a16="http://schemas.microsoft.com/office/drawing/2014/main" id="{B30D70D4-FEDE-4ACE-96CA-1F766ABD8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25" y="625323"/>
            <a:ext cx="1681284" cy="3769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: Rounded Corners 25">
            <a:extLst>
              <a:ext uri="{FF2B5EF4-FFF2-40B4-BE49-F238E27FC236}">
                <a16:creationId xmlns="" xmlns:a16="http://schemas.microsoft.com/office/drawing/2014/main" id="{B04A45C1-AB0C-4735-812F-BB6A8B18D5C2}"/>
              </a:ext>
            </a:extLst>
          </p:cNvPr>
          <p:cNvSpPr/>
          <p:nvPr/>
        </p:nvSpPr>
        <p:spPr>
          <a:xfrm>
            <a:off x="2682266" y="4550292"/>
            <a:ext cx="2006490" cy="264972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Even Better – Tečni Puder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– </a:t>
            </a:r>
            <a:r>
              <a:rPr lang="sr-Latn-R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4.500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* dostupan u </a:t>
            </a:r>
            <a:r>
              <a:rPr lang="en-U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12</a:t>
            </a:r>
            <a:r>
              <a:rPr lang="sr-Latn-R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nijansi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="" xmlns:a16="http://schemas.microsoft.com/office/drawing/2014/main" id="{945FF81E-96AE-4C9D-9ADC-5C7A11289758}"/>
              </a:ext>
            </a:extLst>
          </p:cNvPr>
          <p:cNvSpPr/>
          <p:nvPr/>
        </p:nvSpPr>
        <p:spPr>
          <a:xfrm>
            <a:off x="4905549" y="4516253"/>
            <a:ext cx="2195054" cy="2536643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Superbalanced – Tečni Puder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– </a:t>
            </a:r>
            <a:r>
              <a:rPr lang="sr-Latn-RS" sz="20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4.990</a:t>
            </a:r>
            <a:r>
              <a:rPr kumimoji="0" lang="sr-Latn-R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* dostupan u 6 nijansi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="" xmlns:a16="http://schemas.microsoft.com/office/drawing/2014/main" id="{D5FA1788-46B0-400D-AC69-FB6B563AFA73}"/>
              </a:ext>
            </a:extLst>
          </p:cNvPr>
          <p:cNvSpPr/>
          <p:nvPr/>
        </p:nvSpPr>
        <p:spPr>
          <a:xfrm>
            <a:off x="8253793" y="7890031"/>
            <a:ext cx="3609213" cy="2070254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Stay Matte – kompaktni puder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7.6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g – </a:t>
            </a:r>
            <a:r>
              <a:rPr lang="sr-Latn-RS" sz="20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5.09</a:t>
            </a:r>
            <a:r>
              <a:rPr kumimoji="0" lang="sr-Latn-R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0 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* dostupan u 4 nijanse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pic>
        <p:nvPicPr>
          <p:cNvPr id="4098" name="Picture 2" descr="Clinique Beyond Perfecting Makeup Ivory 30ml | Duty Free Barcelona ...">
            <a:extLst>
              <a:ext uri="{FF2B5EF4-FFF2-40B4-BE49-F238E27FC236}">
                <a16:creationId xmlns="" xmlns:a16="http://schemas.microsoft.com/office/drawing/2014/main" id="{8A06938F-19CF-42CF-B4BE-A3B4951F0F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31" r="14722" b="6327"/>
          <a:stretch/>
        </p:blipFill>
        <p:spPr bwMode="auto">
          <a:xfrm>
            <a:off x="7496890" y="519216"/>
            <a:ext cx="2115617" cy="3953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981E4AF4-861A-40D3-9C13-7C553FA93B5D}"/>
              </a:ext>
            </a:extLst>
          </p:cNvPr>
          <p:cNvSpPr/>
          <p:nvPr/>
        </p:nvSpPr>
        <p:spPr>
          <a:xfrm>
            <a:off x="7437383" y="4564638"/>
            <a:ext cx="2195054" cy="2877716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Beyond Perfecting</a:t>
            </a:r>
            <a:r>
              <a:rPr kumimoji="0" lang="sr-Latn-R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– Tečni Puder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+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Korektor</a:t>
            </a:r>
            <a:endParaRPr kumimoji="0" lang="sr-Latn-R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– </a:t>
            </a:r>
            <a:r>
              <a:rPr lang="sr-Latn-RS" sz="2000" noProof="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5.64</a:t>
            </a:r>
            <a:r>
              <a:rPr lang="sr-Latn-RS" sz="20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0</a:t>
            </a:r>
            <a:r>
              <a:rPr kumimoji="0" lang="sr-Latn-R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* dostupan u 6 nijansi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377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linique Take The Day Off Cleansing Balm 125ml | Duty Free ...">
            <a:extLst>
              <a:ext uri="{FF2B5EF4-FFF2-40B4-BE49-F238E27FC236}">
                <a16:creationId xmlns="" xmlns:a16="http://schemas.microsoft.com/office/drawing/2014/main" id="{816D41C0-B57A-4E7F-AB74-BF6210B6A1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1" t="50000" r="6286" b="7647"/>
          <a:stretch/>
        </p:blipFill>
        <p:spPr bwMode="auto">
          <a:xfrm>
            <a:off x="10012551" y="7532642"/>
            <a:ext cx="3912738" cy="2608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linique - Take The Day Off Makeup Remover For Lids Lashes and ...">
            <a:extLst>
              <a:ext uri="{FF2B5EF4-FFF2-40B4-BE49-F238E27FC236}">
                <a16:creationId xmlns="" xmlns:a16="http://schemas.microsoft.com/office/drawing/2014/main" id="{7D802028-139F-4972-BA37-27565B517D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40" t="6098" r="31572" b="5285"/>
          <a:stretch/>
        </p:blipFill>
        <p:spPr bwMode="auto">
          <a:xfrm>
            <a:off x="14740954" y="3855258"/>
            <a:ext cx="1654101" cy="5634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Clinique Dramatically Different Lipstick Shaping Lip Colour - #08 ...">
            <a:extLst>
              <a:ext uri="{FF2B5EF4-FFF2-40B4-BE49-F238E27FC236}">
                <a16:creationId xmlns="" xmlns:a16="http://schemas.microsoft.com/office/drawing/2014/main" id="{A66FD199-8C91-4CF6-B9CD-E81242D6B5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00" r="30800" b="8400"/>
          <a:stretch/>
        </p:blipFill>
        <p:spPr bwMode="auto">
          <a:xfrm>
            <a:off x="193565" y="5974892"/>
            <a:ext cx="1746448" cy="416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20714192334 Clinique Impact Mascara Q. Liner for Women, No. 01 ...">
            <a:extLst>
              <a:ext uri="{FF2B5EF4-FFF2-40B4-BE49-F238E27FC236}">
                <a16:creationId xmlns="" xmlns:a16="http://schemas.microsoft.com/office/drawing/2014/main" id="{DC8F4917-32DB-47E9-9560-E79B64E5D4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68"/>
          <a:stretch/>
        </p:blipFill>
        <p:spPr bwMode="auto">
          <a:xfrm>
            <a:off x="7348953" y="608354"/>
            <a:ext cx="1375243" cy="4443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Blushing Blush Powder Blush-CLINIQUE - Blush-Bar">
            <a:extLst>
              <a:ext uri="{FF2B5EF4-FFF2-40B4-BE49-F238E27FC236}">
                <a16:creationId xmlns="" xmlns:a16="http://schemas.microsoft.com/office/drawing/2014/main" id="{9F49B50F-069B-46E9-A348-980A68E12C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2" t="4291" r="11212" b="4800"/>
          <a:stretch/>
        </p:blipFill>
        <p:spPr bwMode="auto">
          <a:xfrm rot="5400000">
            <a:off x="453270" y="43246"/>
            <a:ext cx="2781996" cy="3298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0CEB81EF-56EE-4D40-A8FB-422462AA56F8}"/>
              </a:ext>
            </a:extLst>
          </p:cNvPr>
          <p:cNvSpPr/>
          <p:nvPr/>
        </p:nvSpPr>
        <p:spPr>
          <a:xfrm>
            <a:off x="3744942" y="1089992"/>
            <a:ext cx="3025878" cy="1953773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Blashing Blash - Rumenilo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6g– </a:t>
            </a:r>
            <a:r>
              <a:rPr lang="sr-Latn-RS" sz="20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5.09</a:t>
            </a:r>
            <a:r>
              <a:rPr kumimoji="0" lang="sr-Latn-R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0 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  <a:endParaRPr lang="sr-Latn-RS" sz="2000" dirty="0">
              <a:solidFill>
                <a:prstClr val="black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*dostupno u 4 nijanse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804CDC95-6AF6-49AD-B69C-A32C520A8558}"/>
              </a:ext>
            </a:extLst>
          </p:cNvPr>
          <p:cNvSpPr/>
          <p:nvPr/>
        </p:nvSpPr>
        <p:spPr>
          <a:xfrm>
            <a:off x="149170" y="3625115"/>
            <a:ext cx="2879666" cy="2349777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sr-Latn-RS" sz="2000" b="1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Dramatically Different – Ruž Za Usne</a:t>
            </a:r>
          </a:p>
          <a:p>
            <a:pPr lvl="0" algn="ctr"/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g– </a:t>
            </a:r>
            <a:r>
              <a:rPr kumimoji="0" lang="sr-Latn-R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3.750 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  <a:endParaRPr lang="sr-Latn-RS" sz="2000" dirty="0">
              <a:solidFill>
                <a:prstClr val="black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*dostupan u 12 nijansi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0DFF19F0-C794-4BFE-88CA-BC5C83BDB7AA}"/>
              </a:ext>
            </a:extLst>
          </p:cNvPr>
          <p:cNvSpPr/>
          <p:nvPr/>
        </p:nvSpPr>
        <p:spPr>
          <a:xfrm>
            <a:off x="3416678" y="3625115"/>
            <a:ext cx="2428310" cy="2336556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sr-Latn-RS" sz="2000" b="1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Lip  </a:t>
            </a:r>
            <a:r>
              <a:rPr lang="sr-Latn-RS" sz="2000" b="1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Pop </a:t>
            </a:r>
            <a:r>
              <a:rPr lang="sr-Latn-RS" sz="2000" b="1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Lipstick </a:t>
            </a:r>
            <a:r>
              <a:rPr lang="sr-Latn-RS" sz="2000" b="1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 Ruž Za Usne</a:t>
            </a:r>
          </a:p>
          <a:p>
            <a:pPr lvl="0" algn="ctr"/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3.9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g– </a:t>
            </a:r>
            <a:r>
              <a:rPr kumimoji="0" lang="sr-Latn-R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3.750 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  <a:endParaRPr lang="sr-Latn-RS" sz="2000" dirty="0">
              <a:solidFill>
                <a:prstClr val="black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*dostupan u </a:t>
            </a:r>
            <a:r>
              <a:rPr kumimoji="0" lang="sr-Latn-R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11 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nijansi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="" xmlns:a16="http://schemas.microsoft.com/office/drawing/2014/main" id="{51A58E41-7097-4E4E-8CEF-90DE9497D220}"/>
              </a:ext>
            </a:extLst>
          </p:cNvPr>
          <p:cNvSpPr/>
          <p:nvPr/>
        </p:nvSpPr>
        <p:spPr>
          <a:xfrm>
            <a:off x="10474782" y="5877378"/>
            <a:ext cx="3672093" cy="1486580"/>
          </a:xfrm>
          <a:prstGeom prst="round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sr-Latn-RS" sz="2000" b="1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Take The Day Off – Balzam za skidanje šminke</a:t>
            </a:r>
          </a:p>
          <a:p>
            <a:pPr lvl="0" algn="ctr"/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125ml– 4.450 rsd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C7C2CAEC-CD8B-4EC1-80F2-148D7EB29086}"/>
              </a:ext>
            </a:extLst>
          </p:cNvPr>
          <p:cNvSpPr/>
          <p:nvPr/>
        </p:nvSpPr>
        <p:spPr>
          <a:xfrm>
            <a:off x="9191016" y="860089"/>
            <a:ext cx="2162742" cy="1592430"/>
          </a:xfrm>
          <a:prstGeom prst="round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sr-Latn-RS" sz="2000" b="1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High Impact - Maskara</a:t>
            </a:r>
          </a:p>
          <a:p>
            <a:pPr lvl="0" algn="ctr"/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8g– 3.500 rsd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F52FA15C-2B3E-4805-B226-D7F7CA1E501C}"/>
              </a:ext>
            </a:extLst>
          </p:cNvPr>
          <p:cNvSpPr/>
          <p:nvPr/>
        </p:nvSpPr>
        <p:spPr>
          <a:xfrm>
            <a:off x="14210791" y="1487513"/>
            <a:ext cx="2626784" cy="2127089"/>
          </a:xfrm>
          <a:prstGeom prst="round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sr-Latn-RS" sz="2000" b="1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Take The Day Off – Sredstvo za skidanje šminke</a:t>
            </a:r>
          </a:p>
          <a:p>
            <a:pPr lvl="0" algn="ctr"/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125ml – 3.360  rsd</a:t>
            </a:r>
          </a:p>
        </p:txBody>
      </p:sp>
      <p:pic>
        <p:nvPicPr>
          <p:cNvPr id="5122" name="Picture 2" descr="Clinique High Impact Curling Mascrara 01 Black | Perfumetrader">
            <a:extLst>
              <a:ext uri="{FF2B5EF4-FFF2-40B4-BE49-F238E27FC236}">
                <a16:creationId xmlns="" xmlns:a16="http://schemas.microsoft.com/office/drawing/2014/main" id="{71527048-3750-470A-BBE4-18E723495D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6" t="4419" r="26929" b="10930"/>
          <a:stretch/>
        </p:blipFill>
        <p:spPr bwMode="auto">
          <a:xfrm>
            <a:off x="12135824" y="641691"/>
            <a:ext cx="2006302" cy="4686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71AA4D01-DB4C-42DB-BB68-0C8361E5B1F2}"/>
              </a:ext>
            </a:extLst>
          </p:cNvPr>
          <p:cNvSpPr/>
          <p:nvPr/>
        </p:nvSpPr>
        <p:spPr>
          <a:xfrm>
            <a:off x="9755575" y="3366478"/>
            <a:ext cx="2293386" cy="1961512"/>
          </a:xfrm>
          <a:prstGeom prst="roundRect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sr-Latn-RS" sz="2000" b="1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High Impact </a:t>
            </a:r>
            <a:r>
              <a:rPr lang="en-US" sz="2000" b="1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Curling</a:t>
            </a:r>
            <a:r>
              <a:rPr lang="sr-Latn-RS" sz="2000" b="1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- Maskara</a:t>
            </a:r>
          </a:p>
          <a:p>
            <a:pPr lvl="0" algn="ctr"/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8g– 3.500 rsd</a:t>
            </a:r>
          </a:p>
        </p:txBody>
      </p:sp>
      <p:pic>
        <p:nvPicPr>
          <p:cNvPr id="5124" name="Picture 4" descr="Quickliner For Lips - PLAZA">
            <a:extLst>
              <a:ext uri="{FF2B5EF4-FFF2-40B4-BE49-F238E27FC236}">
                <a16:creationId xmlns="" xmlns:a16="http://schemas.microsoft.com/office/drawing/2014/main" id="{9D0226E2-C8EE-42E6-824B-79AD5C9462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53" r="38720" b="10925"/>
          <a:stretch/>
        </p:blipFill>
        <p:spPr bwMode="auto">
          <a:xfrm>
            <a:off x="6105424" y="4444438"/>
            <a:ext cx="910287" cy="573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0504375A-0400-466A-A2CB-5438B006CBD5}"/>
              </a:ext>
            </a:extLst>
          </p:cNvPr>
          <p:cNvSpPr/>
          <p:nvPr/>
        </p:nvSpPr>
        <p:spPr>
          <a:xfrm>
            <a:off x="7071066" y="6931377"/>
            <a:ext cx="2428310" cy="2336556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b="1" dirty="0" err="1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Quickliner</a:t>
            </a:r>
            <a:r>
              <a:rPr lang="en-US" sz="2000" b="1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– </a:t>
            </a:r>
            <a:r>
              <a:rPr lang="en-US" sz="2000" b="1" dirty="0" err="1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Olovka</a:t>
            </a:r>
            <a:r>
              <a:rPr lang="en-US" sz="2000" b="1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za </a:t>
            </a:r>
            <a:r>
              <a:rPr lang="en-US" sz="2000" b="1" dirty="0" err="1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usne</a:t>
            </a:r>
            <a:r>
              <a:rPr lang="en-US" sz="2000" b="1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endParaRPr lang="sr-Latn-RS" sz="2000" b="1" dirty="0">
              <a:solidFill>
                <a:prstClr val="black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lvl="0" algn="ctr"/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3.9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g– </a:t>
            </a:r>
            <a:r>
              <a:rPr lang="sr-Latn-RS" sz="2000" noProof="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3.09</a:t>
            </a:r>
            <a:r>
              <a:rPr lang="en-US" sz="20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0</a:t>
            </a:r>
            <a:r>
              <a:rPr kumimoji="0" lang="sr-Latn-R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  <a:endParaRPr lang="sr-Latn-RS" sz="2000" dirty="0">
              <a:solidFill>
                <a:prstClr val="black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*dostupan u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8 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nijansi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301" y="6206311"/>
            <a:ext cx="2840725" cy="395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77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6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FFE4790B-F0F0-4B28-9059-2840F2856419}"/>
              </a:ext>
            </a:extLst>
          </p:cNvPr>
          <p:cNvSpPr/>
          <p:nvPr/>
        </p:nvSpPr>
        <p:spPr>
          <a:xfrm>
            <a:off x="7682408" y="2423665"/>
            <a:ext cx="3352800" cy="1564369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D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ouble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W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ear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Light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30ml –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6.450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 dostupan u 13 nijansi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A00C172B-DE09-46B4-9FC5-8BD1D6254F06}"/>
              </a:ext>
            </a:extLst>
          </p:cNvPr>
          <p:cNvSpPr/>
          <p:nvPr/>
        </p:nvSpPr>
        <p:spPr>
          <a:xfrm>
            <a:off x="2632387" y="8216904"/>
            <a:ext cx="2838631" cy="1859373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D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ouble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W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ear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Maximum Cover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30ml –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6.690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 dostupan u 6 nijansi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CD813AB7-08F6-463E-865F-9BA4BAA34A39}"/>
              </a:ext>
            </a:extLst>
          </p:cNvPr>
          <p:cNvSpPr/>
          <p:nvPr/>
        </p:nvSpPr>
        <p:spPr>
          <a:xfrm>
            <a:off x="3459184" y="5404962"/>
            <a:ext cx="2242162" cy="1959093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D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ouble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W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ear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Nude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Water Fresh</a:t>
            </a: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30ml – 6.900 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 dostupan u 11 nijansi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92FEAA7C-033E-47EF-9E4E-A6E611829582}"/>
              </a:ext>
            </a:extLst>
          </p:cNvPr>
          <p:cNvSpPr/>
          <p:nvPr/>
        </p:nvSpPr>
        <p:spPr>
          <a:xfrm>
            <a:off x="10025156" y="4864563"/>
            <a:ext cx="2146019" cy="2340093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D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ouble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W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ear Stay In Place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Matte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Powder</a:t>
            </a: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6.670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 dostupan u 6 nijansi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="" xmlns:a16="http://schemas.microsoft.com/office/drawing/2014/main" id="{3E64B428-CEFA-40D0-98BC-37B0F67E02CD}"/>
              </a:ext>
            </a:extLst>
          </p:cNvPr>
          <p:cNvSpPr/>
          <p:nvPr/>
        </p:nvSpPr>
        <p:spPr>
          <a:xfrm>
            <a:off x="7837141" y="8269212"/>
            <a:ext cx="3318429" cy="1768623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D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ouble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W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ear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Instant Fix Co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ncealer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4.500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 dostupan u 3 nijanse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="" xmlns:a16="http://schemas.microsoft.com/office/drawing/2014/main" id="{7AADF951-7536-424F-BCB6-1C100664144E}"/>
              </a:ext>
            </a:extLst>
          </p:cNvPr>
          <p:cNvSpPr/>
          <p:nvPr/>
        </p:nvSpPr>
        <p:spPr>
          <a:xfrm>
            <a:off x="14952038" y="7110273"/>
            <a:ext cx="2220203" cy="2102457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D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ouble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W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ear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Brush-On Glow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4.890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 dostupan u 3 nijanse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="" xmlns:a16="http://schemas.microsoft.com/office/drawing/2014/main" id="{37530F91-36B3-4CC2-AB8E-E18940CA88F0}"/>
              </a:ext>
            </a:extLst>
          </p:cNvPr>
          <p:cNvSpPr/>
          <p:nvPr/>
        </p:nvSpPr>
        <p:spPr>
          <a:xfrm>
            <a:off x="14638330" y="1994514"/>
            <a:ext cx="2335262" cy="2081800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Envy 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Pure Color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Blush</a:t>
            </a: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6.870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*dostupno u 5 nijansi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096" y="136877"/>
            <a:ext cx="6194073" cy="8047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20000" r="22000"/>
          <a:stretch/>
        </p:blipFill>
        <p:spPr>
          <a:xfrm>
            <a:off x="0" y="1282631"/>
            <a:ext cx="1881096" cy="3243269"/>
          </a:xfrm>
          <a:prstGeom prst="rect">
            <a:avLst/>
          </a:prstGeom>
        </p:spPr>
      </p:pic>
      <p:sp>
        <p:nvSpPr>
          <p:cNvPr id="22" name="Rectangle: Rounded Corners 13">
            <a:extLst>
              <a:ext uri="{FF2B5EF4-FFF2-40B4-BE49-F238E27FC236}">
                <a16:creationId xmlns="" xmlns:a16="http://schemas.microsoft.com/office/drawing/2014/main" id="{39FA19DA-9FB5-4BF1-899E-55558FF42FF1}"/>
              </a:ext>
            </a:extLst>
          </p:cNvPr>
          <p:cNvSpPr/>
          <p:nvPr/>
        </p:nvSpPr>
        <p:spPr>
          <a:xfrm>
            <a:off x="2259117" y="1880160"/>
            <a:ext cx="2818663" cy="1859373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D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ouble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W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ear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Stay In Place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30ml –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6.450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 dostupan u 14 nijansi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30800" t="5200" r="27600" b="5200"/>
          <a:stretch/>
        </p:blipFill>
        <p:spPr>
          <a:xfrm>
            <a:off x="172253" y="6507704"/>
            <a:ext cx="1651767" cy="35576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/>
          <a:srcRect l="27037" t="4075" r="27037" b="1851"/>
          <a:stretch/>
        </p:blipFill>
        <p:spPr>
          <a:xfrm>
            <a:off x="1806503" y="3988034"/>
            <a:ext cx="1651767" cy="33834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/>
          <a:srcRect l="25627" t="10416" r="27061" b="14583"/>
          <a:stretch/>
        </p:blipFill>
        <p:spPr>
          <a:xfrm>
            <a:off x="5865135" y="1282631"/>
            <a:ext cx="1671537" cy="36469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8"/>
          <a:srcRect l="9856" t="14584" r="6989" b="14583"/>
          <a:stretch/>
        </p:blipFill>
        <p:spPr>
          <a:xfrm>
            <a:off x="7595797" y="4425508"/>
            <a:ext cx="2512752" cy="29459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/>
          <a:srcRect l="33518" t="9861" r="37466" b="14201"/>
          <a:stretch/>
        </p:blipFill>
        <p:spPr>
          <a:xfrm>
            <a:off x="6195332" y="5679763"/>
            <a:ext cx="1248895" cy="449807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0"/>
          <a:srcRect t="25555" b="24815"/>
          <a:stretch/>
        </p:blipFill>
        <p:spPr>
          <a:xfrm>
            <a:off x="11525330" y="598753"/>
            <a:ext cx="3604790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1"/>
          <a:srcRect l="38530" t="12500" r="37097" b="17708"/>
          <a:stretch/>
        </p:blipFill>
        <p:spPr>
          <a:xfrm>
            <a:off x="12385945" y="3861533"/>
            <a:ext cx="1071403" cy="4222585"/>
          </a:xfrm>
          <a:prstGeom prst="rect">
            <a:avLst/>
          </a:prstGeom>
        </p:spPr>
      </p:pic>
      <p:sp>
        <p:nvSpPr>
          <p:cNvPr id="30" name="Rectangle: Rounded Corners 19">
            <a:extLst>
              <a:ext uri="{FF2B5EF4-FFF2-40B4-BE49-F238E27FC236}">
                <a16:creationId xmlns="" xmlns:a16="http://schemas.microsoft.com/office/drawing/2014/main" id="{7AADF951-7536-424F-BCB6-1C100664144E}"/>
              </a:ext>
            </a:extLst>
          </p:cNvPr>
          <p:cNvSpPr/>
          <p:nvPr/>
        </p:nvSpPr>
        <p:spPr>
          <a:xfrm>
            <a:off x="13406423" y="4534981"/>
            <a:ext cx="3075074" cy="1657957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D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ouble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W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ear Stay In Place Flawless Wear Concealer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4.500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 dostupan u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nijanse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2"/>
          <a:srcRect l="24522" t="3704" r="16879" b="3704"/>
          <a:stretch/>
        </p:blipFill>
        <p:spPr>
          <a:xfrm>
            <a:off x="13457348" y="6559227"/>
            <a:ext cx="1589434" cy="345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23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6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6A9BE286-9AF8-4002-9EB2-09B7CF69F568}"/>
              </a:ext>
            </a:extLst>
          </p:cNvPr>
          <p:cNvSpPr/>
          <p:nvPr/>
        </p:nvSpPr>
        <p:spPr>
          <a:xfrm>
            <a:off x="2918604" y="4592013"/>
            <a:ext cx="2473811" cy="206372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Take It Away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Gentle Eye &amp; Lip Makeup Remover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100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–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lang="sr-Latn-RS" sz="16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5.21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EDF8D59C-8048-4E6A-ABC6-3781628BB8E9}"/>
              </a:ext>
            </a:extLst>
          </p:cNvPr>
          <p:cNvSpPr/>
          <p:nvPr/>
        </p:nvSpPr>
        <p:spPr>
          <a:xfrm>
            <a:off x="2915746" y="8128044"/>
            <a:ext cx="2664034" cy="179903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A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dvance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N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ight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Micro Cleansing Balm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70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ml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–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lang="sr-Latn-RS" sz="16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6.03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="" xmlns:a16="http://schemas.microsoft.com/office/drawing/2014/main" id="{0EA1696F-E422-46A2-8942-B0EC24077DCC}"/>
              </a:ext>
            </a:extLst>
          </p:cNvPr>
          <p:cNvSpPr/>
          <p:nvPr/>
        </p:nvSpPr>
        <p:spPr>
          <a:xfrm>
            <a:off x="9789585" y="1181100"/>
            <a:ext cx="2656936" cy="163045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Pure Color Love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Lipstick</a:t>
            </a: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160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4.190</a:t>
            </a: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 dostupan u 12 nijansi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1421D9CC-EF2D-4A08-9F70-DC0F685D4D33}"/>
              </a:ext>
            </a:extLst>
          </p:cNvPr>
          <p:cNvSpPr/>
          <p:nvPr/>
        </p:nvSpPr>
        <p:spPr>
          <a:xfrm>
            <a:off x="9810180" y="4577736"/>
            <a:ext cx="2686620" cy="1456816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Pure Color Envy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Lipstick</a:t>
            </a: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5.050rsd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 dostupan u 1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8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nijansi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F780B899-6284-4AE2-8079-DB640DEEDFF1}"/>
              </a:ext>
            </a:extLst>
          </p:cNvPr>
          <p:cNvSpPr/>
          <p:nvPr/>
        </p:nvSpPr>
        <p:spPr>
          <a:xfrm>
            <a:off x="9627269" y="7626927"/>
            <a:ext cx="2869531" cy="1773987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Pure Color Desire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Lipstick</a:t>
            </a: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6.900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* dostupan u 13 nijansi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="" xmlns:a16="http://schemas.microsoft.com/office/drawing/2014/main" id="{65D62055-9F39-4589-ABDD-57030801EEBF}"/>
              </a:ext>
            </a:extLst>
          </p:cNvPr>
          <p:cNvSpPr/>
          <p:nvPr/>
        </p:nvSpPr>
        <p:spPr>
          <a:xfrm>
            <a:off x="14324916" y="7490438"/>
            <a:ext cx="2088959" cy="2046963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D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ouble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W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ear Zero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Smugde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Mas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ara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3.900 rsd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="" xmlns:a16="http://schemas.microsoft.com/office/drawing/2014/main" id="{7C23460A-22A0-407B-B9C8-E3FD14129D70}"/>
              </a:ext>
            </a:extLst>
          </p:cNvPr>
          <p:cNvSpPr/>
          <p:nvPr/>
        </p:nvSpPr>
        <p:spPr>
          <a:xfrm>
            <a:off x="15268523" y="3973006"/>
            <a:ext cx="1529050" cy="213549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Sumptuous Extr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eme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Mas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ara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4.500 rsd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="" xmlns:a16="http://schemas.microsoft.com/office/drawing/2014/main" id="{F00213A0-F9CE-4D77-92AC-98651FCF847D}"/>
              </a:ext>
            </a:extLst>
          </p:cNvPr>
          <p:cNvSpPr/>
          <p:nvPr/>
        </p:nvSpPr>
        <p:spPr>
          <a:xfrm>
            <a:off x="14076312" y="984214"/>
            <a:ext cx="1957285" cy="1728605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Sumptuous Rebel Mas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</a:t>
            </a:r>
            <a:r>
              <a:rPr kumimoji="0" lang="sr-Latn-R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ara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4.500 rsd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23333" r="23334"/>
          <a:stretch/>
        </p:blipFill>
        <p:spPr>
          <a:xfrm>
            <a:off x="252233" y="727229"/>
            <a:ext cx="1500367" cy="2813186"/>
          </a:xfrm>
          <a:prstGeom prst="rect">
            <a:avLst/>
          </a:prstGeom>
        </p:spPr>
      </p:pic>
      <p:sp>
        <p:nvSpPr>
          <p:cNvPr id="21" name="Rectangle: Rounded Corners 2">
            <a:extLst>
              <a:ext uri="{FF2B5EF4-FFF2-40B4-BE49-F238E27FC236}">
                <a16:creationId xmlns="" xmlns:a16="http://schemas.microsoft.com/office/drawing/2014/main" id="{5E67D2A5-0F73-4F9F-B787-99C44993EFAA}"/>
              </a:ext>
            </a:extLst>
          </p:cNvPr>
          <p:cNvSpPr/>
          <p:nvPr/>
        </p:nvSpPr>
        <p:spPr>
          <a:xfrm>
            <a:off x="2030779" y="812486"/>
            <a:ext cx="2664034" cy="1900333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Perfectly Clean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Multi action Cleanser</a:t>
            </a: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4.910 </a:t>
            </a:r>
            <a:r>
              <a:rPr kumimoji="0" lang="sr-Latn-R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rsd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24761" r="24572"/>
          <a:stretch/>
        </p:blipFill>
        <p:spPr>
          <a:xfrm>
            <a:off x="1490427" y="3451887"/>
            <a:ext cx="1364487" cy="32945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8" y="6956381"/>
            <a:ext cx="2669380" cy="266938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/>
          <a:srcRect l="18889" t="7778" r="18889" b="13703"/>
          <a:stretch/>
        </p:blipFill>
        <p:spPr>
          <a:xfrm>
            <a:off x="6372588" y="495300"/>
            <a:ext cx="2656936" cy="33528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/>
          <a:srcRect t="18000" b="14159"/>
          <a:stretch/>
        </p:blipFill>
        <p:spPr>
          <a:xfrm>
            <a:off x="6162091" y="4163740"/>
            <a:ext cx="3353343" cy="187081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03996" y="6759694"/>
            <a:ext cx="2869531" cy="286953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9"/>
          <a:srcRect l="35675" t="10417" r="37294" b="18750"/>
          <a:stretch/>
        </p:blipFill>
        <p:spPr>
          <a:xfrm>
            <a:off x="12813440" y="330675"/>
            <a:ext cx="923662" cy="333130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0"/>
          <a:srcRect l="36000" t="6883" r="30000" b="7929"/>
          <a:stretch/>
        </p:blipFill>
        <p:spPr>
          <a:xfrm>
            <a:off x="13674268" y="3238500"/>
            <a:ext cx="1753201" cy="329451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1"/>
          <a:srcRect l="31943" t="7038" r="29092" b="4815"/>
          <a:stretch/>
        </p:blipFill>
        <p:spPr>
          <a:xfrm>
            <a:off x="13078917" y="6398091"/>
            <a:ext cx="1219200" cy="353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71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BEB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261" y="2843783"/>
            <a:ext cx="3083254" cy="3083254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73" y="2843783"/>
            <a:ext cx="3973989" cy="4768787"/>
          </a:xfrm>
          <a:prstGeom prst="rect">
            <a:avLst/>
          </a:prstGeom>
        </p:spPr>
      </p:pic>
      <p:pic>
        <p:nvPicPr>
          <p:cNvPr id="17" name="Picture 2">
            <a:extLst>
              <a:ext uri="{FF2B5EF4-FFF2-40B4-BE49-F238E27FC236}">
                <a16:creationId xmlns="" xmlns:a16="http://schemas.microsoft.com/office/drawing/2014/main" id="{EBDF8BE6-F42B-49A0-A942-959904F5208B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 rot="8790011">
            <a:off x="15516304" y="-1655043"/>
            <a:ext cx="3454613" cy="4088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6">
            <a:extLst>
              <a:ext uri="{FF2B5EF4-FFF2-40B4-BE49-F238E27FC236}">
                <a16:creationId xmlns="" xmlns:a16="http://schemas.microsoft.com/office/drawing/2014/main" id="{ED699F62-6392-4B15-9AA7-0F516B24F7AD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18584164">
            <a:off x="-489907" y="-2188282"/>
            <a:ext cx="3399755" cy="40233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76747" y="389106"/>
            <a:ext cx="5536714" cy="250829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070" y="6134100"/>
            <a:ext cx="2763059" cy="36576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55BD6249-BA33-414A-B5D5-8E8228F9CAB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2782" y="746482"/>
            <a:ext cx="5324475" cy="1074928"/>
          </a:xfrm>
          <a:prstGeom prst="rect">
            <a:avLst/>
          </a:prstGeom>
        </p:spPr>
      </p:pic>
      <p:sp>
        <p:nvSpPr>
          <p:cNvPr id="37" name="Text Placeholder 36"/>
          <p:cNvSpPr>
            <a:spLocks noGrp="1"/>
          </p:cNvSpPr>
          <p:nvPr>
            <p:ph type="body" sz="half" idx="4294967295"/>
          </p:nvPr>
        </p:nvSpPr>
        <p:spPr>
          <a:xfrm>
            <a:off x="1304173" y="6380016"/>
            <a:ext cx="3084948" cy="3505200"/>
          </a:xfrm>
        </p:spPr>
        <p:txBody>
          <a:bodyPr>
            <a:normAutofit lnSpcReduction="10000"/>
          </a:bodyPr>
          <a:lstStyle/>
          <a:p>
            <a:r>
              <a:rPr lang="sr-Latn-RS" sz="2400" b="1" dirty="0" smtClean="0"/>
              <a:t>LA MER </a:t>
            </a:r>
          </a:p>
          <a:p>
            <a:r>
              <a:rPr lang="sr-Latn-RS" sz="2400" b="1" dirty="0" smtClean="0"/>
              <a:t>CREME DELLA MER BLUE </a:t>
            </a:r>
            <a:r>
              <a:rPr lang="sr-Latn-RS" sz="2400" b="1" dirty="0" smtClean="0"/>
              <a:t>HEART</a:t>
            </a:r>
          </a:p>
          <a:p>
            <a:pPr marL="0" indent="0">
              <a:buNone/>
            </a:pPr>
            <a:r>
              <a:rPr lang="sr-Latn-RS" sz="2400" b="1" dirty="0"/>
              <a:t> </a:t>
            </a:r>
            <a:r>
              <a:rPr lang="sr-Latn-RS" sz="2400" b="1" dirty="0" smtClean="0"/>
              <a:t>     </a:t>
            </a:r>
            <a:r>
              <a:rPr lang="sr-Latn-RS" sz="2000" kern="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  <a:r>
              <a:rPr lang="en-US" sz="2000" kern="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56.600,00 </a:t>
            </a:r>
            <a:endParaRPr lang="sr-Latn-RS" sz="2000" kern="0" dirty="0">
              <a:solidFill>
                <a:prstClr val="black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400" b="1" dirty="0" smtClean="0"/>
              <a:t>RADIANT </a:t>
            </a:r>
            <a:r>
              <a:rPr lang="sr-Latn-RS" sz="2400" b="1" dirty="0" smtClean="0"/>
              <a:t>SKINTINT</a:t>
            </a:r>
          </a:p>
          <a:p>
            <a:pPr marL="0" indent="0">
              <a:buNone/>
            </a:pPr>
            <a:r>
              <a:rPr lang="sr-Latn-RS" sz="2400" b="1" dirty="0"/>
              <a:t> </a:t>
            </a:r>
            <a:r>
              <a:rPr lang="sr-Latn-RS" sz="2400" b="1" dirty="0" smtClean="0"/>
              <a:t>     </a:t>
            </a:r>
            <a:r>
              <a:rPr lang="sr-Latn-RS" sz="2000" kern="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11600,00rsd</a:t>
            </a:r>
          </a:p>
          <a:p>
            <a:r>
              <a:rPr lang="sr-Latn-RS" sz="2400" b="1" dirty="0" smtClean="0"/>
              <a:t>THE BRONZING </a:t>
            </a:r>
            <a:r>
              <a:rPr lang="sr-Latn-RS" sz="2400" b="1" dirty="0" smtClean="0"/>
              <a:t>POWDER</a:t>
            </a:r>
          </a:p>
          <a:p>
            <a:pPr marL="0" indent="0">
              <a:buNone/>
            </a:pPr>
            <a:r>
              <a:rPr lang="sr-Latn-RS" sz="2400" b="1" dirty="0" smtClean="0"/>
              <a:t>      </a:t>
            </a:r>
            <a:r>
              <a:rPr lang="sr-Latn-RS" sz="2000" kern="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9600,00rsd</a:t>
            </a:r>
            <a:endParaRPr lang="en-US" sz="2000" kern="0" dirty="0">
              <a:solidFill>
                <a:prstClr val="black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61008" y="6297778"/>
            <a:ext cx="3137357" cy="3587438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4200" y="6743700"/>
            <a:ext cx="3543300" cy="354330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8680" y="1254730"/>
            <a:ext cx="2410555" cy="4223999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1950" y="2329658"/>
            <a:ext cx="2113900" cy="4193521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9445" y="6521507"/>
            <a:ext cx="2830444" cy="3534535"/>
          </a:xfrm>
          <a:prstGeom prst="rect">
            <a:avLst/>
          </a:prstGeom>
        </p:spPr>
      </p:pic>
      <p:sp>
        <p:nvSpPr>
          <p:cNvPr id="54" name="Rectangle: Rounded Corners 6">
            <a:extLst>
              <a:ext uri="{FF2B5EF4-FFF2-40B4-BE49-F238E27FC236}">
                <a16:creationId xmlns="" xmlns:a16="http://schemas.microsoft.com/office/drawing/2014/main" id="{DE9114A9-355B-4D72-936A-7299D5048853}"/>
              </a:ext>
            </a:extLst>
          </p:cNvPr>
          <p:cNvSpPr/>
          <p:nvPr/>
        </p:nvSpPr>
        <p:spPr>
          <a:xfrm>
            <a:off x="8675593" y="5863346"/>
            <a:ext cx="3478077" cy="4423654"/>
          </a:xfrm>
          <a:prstGeom prst="roundRect">
            <a:avLst/>
          </a:prstGeom>
          <a:solidFill>
            <a:srgbClr val="4F81BD">
              <a:lumMod val="40000"/>
              <a:lumOff val="60000"/>
              <a:alpha val="67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lvl="0" algn="ctr">
              <a:spcBef>
                <a:spcPts val="1200"/>
              </a:spcBef>
            </a:pPr>
            <a:r>
              <a:rPr lang="hr-HR" sz="2000" b="1" spc="50" dirty="0" smtClean="0">
                <a:latin typeface="Helvetica Neue Thin"/>
                <a:ea typeface="Arial" panose="020B0604020202020204" pitchFamily="34" charset="0"/>
                <a:cs typeface="Arial" panose="020B0604020202020204" pitchFamily="34" charset="0"/>
              </a:rPr>
              <a:t>Superdiffence SPF 25 Fatigue </a:t>
            </a:r>
            <a:r>
              <a:rPr lang="hr-HR" sz="2000" b="1" spc="50" dirty="0">
                <a:latin typeface="Helvetica Neue Thin"/>
                <a:ea typeface="Arial" panose="020B0604020202020204" pitchFamily="34" charset="0"/>
                <a:cs typeface="Arial" panose="020B0604020202020204" pitchFamily="34" charset="0"/>
              </a:rPr>
              <a:t>+ 1st Signs of Age Multi-Correcting </a:t>
            </a:r>
            <a:r>
              <a:rPr lang="hr-HR" sz="2000" b="1" spc="50" dirty="0" smtClean="0">
                <a:latin typeface="Helvetica Neue Thin"/>
                <a:ea typeface="Arial" panose="020B0604020202020204" pitchFamily="34" charset="0"/>
                <a:cs typeface="Arial" panose="020B0604020202020204" pitchFamily="34" charset="0"/>
              </a:rPr>
              <a:t>Cream</a:t>
            </a:r>
          </a:p>
          <a:p>
            <a:pPr lvl="0" algn="ctr">
              <a:spcBef>
                <a:spcPts val="1200"/>
              </a:spcBef>
            </a:pPr>
            <a:r>
              <a:rPr lang="hr-HR" sz="2000" kern="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</a:t>
            </a:r>
            <a:r>
              <a:rPr lang="hr-HR" sz="2000" kern="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: </a:t>
            </a:r>
            <a:r>
              <a:rPr lang="hr-HR" sz="2000" kern="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30ml - 5500rsd</a:t>
            </a:r>
          </a:p>
          <a:p>
            <a:pPr lvl="0" algn="ctr">
              <a:spcBef>
                <a:spcPts val="1200"/>
              </a:spcBef>
              <a:defRPr/>
            </a:pPr>
            <a:r>
              <a:rPr lang="hr-HR" sz="2000" kern="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           50ml – 8220rsd</a:t>
            </a:r>
            <a:endParaRPr lang="hr-HR" sz="2000" kern="0" dirty="0">
              <a:solidFill>
                <a:prstClr val="black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algn="ctr"/>
            <a:endParaRPr lang="hr-HR" sz="2000" b="1" spc="50" dirty="0" smtClean="0">
              <a:latin typeface="Helvetica Neue Thin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hr-HR" sz="2000" b="1" spc="50" dirty="0" smtClean="0">
                <a:latin typeface="Helvetica Neue Thin"/>
                <a:ea typeface="Arial" panose="020B0604020202020204" pitchFamily="34" charset="0"/>
                <a:cs typeface="Arial" panose="020B0604020202020204" pitchFamily="34" charset="0"/>
              </a:rPr>
              <a:t>Superdefense </a:t>
            </a:r>
            <a:r>
              <a:rPr lang="hr-HR" sz="2000" b="1" spc="50" dirty="0">
                <a:latin typeface="Helvetica Neue Thin"/>
                <a:ea typeface="Arial" panose="020B0604020202020204" pitchFamily="34" charset="0"/>
                <a:cs typeface="Arial" panose="020B0604020202020204" pitchFamily="34" charset="0"/>
              </a:rPr>
              <a:t>SPF 40</a:t>
            </a:r>
            <a:endParaRPr lang="en-US" sz="2000" b="1" spc="50" dirty="0">
              <a:latin typeface="Helvetica Neue Thin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hr-HR" sz="2000" b="1" spc="50" dirty="0">
                <a:latin typeface="Helvetica Neue Thin"/>
                <a:ea typeface="Arial" panose="020B0604020202020204" pitchFamily="34" charset="0"/>
                <a:cs typeface="Arial" panose="020B0604020202020204" pitchFamily="34" charset="0"/>
              </a:rPr>
              <a:t>Fatigue + 1st Signs of Age Multi-Correcting </a:t>
            </a:r>
            <a:r>
              <a:rPr lang="hr-HR" sz="2000" b="1" spc="50" dirty="0" smtClean="0">
                <a:latin typeface="Helvetica Neue Thin"/>
                <a:ea typeface="Arial" panose="020B0604020202020204" pitchFamily="34" charset="0"/>
                <a:cs typeface="Arial" panose="020B0604020202020204" pitchFamily="34" charset="0"/>
              </a:rPr>
              <a:t>Gel</a:t>
            </a:r>
          </a:p>
          <a:p>
            <a:pPr lvl="0" algn="ctr">
              <a:spcBef>
                <a:spcPts val="1200"/>
              </a:spcBef>
              <a:defRPr/>
            </a:pPr>
            <a:r>
              <a:rPr lang="hr-HR" sz="2000" kern="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</a:t>
            </a:r>
            <a:r>
              <a:rPr lang="hr-HR" sz="2000" kern="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: 50ml - 8220rsd</a:t>
            </a:r>
            <a:endParaRPr lang="hr-HR" sz="2000" kern="0" dirty="0">
              <a:solidFill>
                <a:prstClr val="black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algn="ctr"/>
            <a:endParaRPr lang="hr-HR" sz="2000" b="1" spc="50" dirty="0" smtClean="0">
              <a:latin typeface="Helvetica Neue Thin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: Rounded Corners 6">
            <a:extLst>
              <a:ext uri="{FF2B5EF4-FFF2-40B4-BE49-F238E27FC236}">
                <a16:creationId xmlns="" xmlns:a16="http://schemas.microsoft.com/office/drawing/2014/main" id="{DE9114A9-355B-4D72-936A-7299D5048853}"/>
              </a:ext>
            </a:extLst>
          </p:cNvPr>
          <p:cNvSpPr/>
          <p:nvPr/>
        </p:nvSpPr>
        <p:spPr>
          <a:xfrm>
            <a:off x="11340672" y="1738201"/>
            <a:ext cx="2970471" cy="4065002"/>
          </a:xfrm>
          <a:prstGeom prst="roundRect">
            <a:avLst/>
          </a:prstGeom>
          <a:solidFill>
            <a:srgbClr val="4F81BD">
              <a:lumMod val="40000"/>
              <a:lumOff val="60000"/>
              <a:alpha val="67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b="1" kern="0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Even better clinical Radical dark spot corrector+interrupter</a:t>
            </a:r>
            <a:endParaRPr kumimoji="0" lang="en-GB" sz="2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</a:t>
            </a:r>
            <a:r>
              <a:rPr kumimoji="0" lang="sr-Latn-R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: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50ml</a:t>
            </a:r>
            <a:r>
              <a:rPr kumimoji="0" lang="sr-Latn-RS" sz="20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20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14990rsd, </a:t>
            </a:r>
            <a:endParaRPr kumimoji="0" lang="sr-Latn-RS" sz="2000" b="0" i="0" u="none" strike="noStrike" kern="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30ml </a:t>
            </a:r>
            <a:r>
              <a:rPr kumimoji="0" lang="sr-Latn-RS" sz="20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9040rsd</a:t>
            </a:r>
            <a:endParaRPr lang="sr-Latn-RS" sz="2000" kern="0" dirty="0" smtClean="0">
              <a:solidFill>
                <a:prstClr val="black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b="1" kern="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Clinique ID BB - gel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Cena: 4720rsd</a:t>
            </a:r>
            <a:r>
              <a:rPr kumimoji="0" lang="sr-Latn-RS" sz="20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endParaRPr kumimoji="0" lang="sr-Latn-RS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610501" y="1462275"/>
            <a:ext cx="4079332" cy="3685278"/>
          </a:xfrm>
          <a:prstGeom prst="rect">
            <a:avLst/>
          </a:prstGeom>
        </p:spPr>
      </p:pic>
      <p:sp>
        <p:nvSpPr>
          <p:cNvPr id="56" name="Rectangle: Rounded Corners 6">
            <a:extLst>
              <a:ext uri="{FF2B5EF4-FFF2-40B4-BE49-F238E27FC236}">
                <a16:creationId xmlns="" xmlns:a16="http://schemas.microsoft.com/office/drawing/2014/main" id="{DE9114A9-355B-4D72-936A-7299D5048853}"/>
              </a:ext>
            </a:extLst>
          </p:cNvPr>
          <p:cNvSpPr/>
          <p:nvPr/>
        </p:nvSpPr>
        <p:spPr>
          <a:xfrm>
            <a:off x="8119562" y="4664329"/>
            <a:ext cx="2965248" cy="966448"/>
          </a:xfrm>
          <a:prstGeom prst="roundRect">
            <a:avLst/>
          </a:prstGeom>
          <a:solidFill>
            <a:srgbClr val="4F81BD">
              <a:lumMod val="40000"/>
              <a:lumOff val="60000"/>
              <a:alpha val="67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lvl="0" algn="ctr">
              <a:spcBef>
                <a:spcPts val="1200"/>
              </a:spcBef>
            </a:pPr>
            <a:r>
              <a:rPr lang="hr-HR" sz="2000" b="1" spc="50" dirty="0" smtClean="0">
                <a:latin typeface="Helvetica Neue Thin"/>
                <a:ea typeface="Arial" panose="020B0604020202020204" pitchFamily="34" charset="0"/>
                <a:cs typeface="Arial" panose="020B0604020202020204" pitchFamily="34" charset="0"/>
              </a:rPr>
              <a:t>Moisture surge </a:t>
            </a:r>
            <a:r>
              <a:rPr lang="hr-HR" sz="2000" b="1" spc="50" dirty="0" smtClean="0">
                <a:latin typeface="Helvetica Neue Thin"/>
                <a:ea typeface="Arial" panose="020B0604020202020204" pitchFamily="34" charset="0"/>
                <a:cs typeface="Arial" panose="020B0604020202020204" pitchFamily="34" charset="0"/>
              </a:rPr>
              <a:t>75ml</a:t>
            </a:r>
          </a:p>
          <a:p>
            <a:pPr algn="ctr">
              <a:spcBef>
                <a:spcPts val="1200"/>
              </a:spcBef>
              <a:defRPr/>
            </a:pPr>
            <a:r>
              <a:rPr lang="hr-HR" sz="2000" kern="0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5500rsd</a:t>
            </a:r>
          </a:p>
        </p:txBody>
      </p:sp>
    </p:spTree>
    <p:extLst>
      <p:ext uri="{BB962C8B-B14F-4D97-AF65-F5344CB8AC3E}">
        <p14:creationId xmlns:p14="http://schemas.microsoft.com/office/powerpoint/2010/main" val="182782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BF59799B-F166-4A29-AF84-80F0EC8A4B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33" y="0"/>
            <a:ext cx="18288003" cy="10287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9C64AA14-330F-45EA-A4B5-E4B04F9907FA}"/>
              </a:ext>
            </a:extLst>
          </p:cNvPr>
          <p:cNvSpPr txBox="1"/>
          <p:nvPr/>
        </p:nvSpPr>
        <p:spPr>
          <a:xfrm>
            <a:off x="9131968" y="2781300"/>
            <a:ext cx="6225615" cy="70711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idot LT Std" pitchFamily="50" charset="0"/>
                <a:ea typeface="+mn-ea"/>
                <a:cs typeface="Arial" panose="020B0604020202020204" pitchFamily="34" charset="0"/>
              </a:rPr>
              <a:t>THE SOFT FLUID</a:t>
            </a:r>
            <a:b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idot LT Std" pitchFamily="50" charset="0"/>
                <a:ea typeface="+mn-ea"/>
                <a:cs typeface="Arial" panose="020B0604020202020204" pitchFamily="34" charset="0"/>
              </a:rPr>
            </a:b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idot LT Std" pitchFamily="50" charset="0"/>
                <a:ea typeface="+mn-ea"/>
                <a:cs typeface="Arial" panose="020B0604020202020204" pitchFamily="34" charset="0"/>
              </a:rPr>
              <a:t>LONG WEAR FOUNDATION SPF 20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="" xmlns:a16="http://schemas.microsoft.com/office/drawing/2014/main" id="{5C66C490-5B3E-42C1-92AC-CEED56407BE7}"/>
              </a:ext>
            </a:extLst>
          </p:cNvPr>
          <p:cNvSpPr/>
          <p:nvPr/>
        </p:nvSpPr>
        <p:spPr>
          <a:xfrm>
            <a:off x="7239000" y="4390978"/>
            <a:ext cx="7086600" cy="3109552"/>
          </a:xfrm>
          <a:prstGeom prst="roundRect">
            <a:avLst/>
          </a:prstGeom>
          <a:solidFill>
            <a:schemeClr val="accent6">
              <a:lumMod val="40000"/>
              <a:lumOff val="60000"/>
              <a:alpha val="2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GB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THE SOFT FLUID LONG WEAR FOUNDATION SPF 20</a:t>
            </a:r>
          </a:p>
          <a:p>
            <a:pPr>
              <a:lnSpc>
                <a:spcPct val="150000"/>
              </a:lnSpc>
            </a:pP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6.52</a:t>
            </a:r>
            <a:r>
              <a:rPr lang="en-U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0</a:t>
            </a:r>
            <a:r>
              <a:rPr lang="sr-Latn-RS" sz="2000" dirty="0" smtClean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*</a:t>
            </a:r>
            <a:r>
              <a:rPr lang="en-US" sz="2000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Dostupan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u 12 </a:t>
            </a:r>
            <a:r>
              <a:rPr lang="en-US" sz="2000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nijansi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10AC3C1-82AD-4132-90C7-75106A2628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20" b="10851"/>
          <a:stretch/>
        </p:blipFill>
        <p:spPr>
          <a:xfrm>
            <a:off x="4785593" y="319840"/>
            <a:ext cx="6858000" cy="2226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96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AD0C0837-F804-49F8-BF84-E09F834842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1" t="28889" r="9372" b="28888"/>
          <a:stretch/>
        </p:blipFill>
        <p:spPr>
          <a:xfrm>
            <a:off x="8702327" y="7100979"/>
            <a:ext cx="4249962" cy="2969545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="" xmlns:a16="http://schemas.microsoft.com/office/drawing/2014/main" id="{6AC7DC47-6FEE-4F57-A29D-2ED9378102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79" t="6437" r="51342" b="6943"/>
          <a:stretch/>
        </p:blipFill>
        <p:spPr>
          <a:xfrm>
            <a:off x="533400" y="4732562"/>
            <a:ext cx="1633017" cy="5223591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="" xmlns:a16="http://schemas.microsoft.com/office/drawing/2014/main" id="{14BD3254-70E1-421D-8B3C-0A90B84A39E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278" b="37498"/>
          <a:stretch/>
        </p:blipFill>
        <p:spPr>
          <a:xfrm>
            <a:off x="1600200" y="342900"/>
            <a:ext cx="6477000" cy="1523848"/>
          </a:xfrm>
          <a:prstGeom prst="rect">
            <a:avLst/>
          </a:prstGeom>
        </p:spPr>
      </p:pic>
      <p:sp>
        <p:nvSpPr>
          <p:cNvPr id="54" name="Rectangle: Rounded Corners 53">
            <a:extLst>
              <a:ext uri="{FF2B5EF4-FFF2-40B4-BE49-F238E27FC236}">
                <a16:creationId xmlns="" xmlns:a16="http://schemas.microsoft.com/office/drawing/2014/main" id="{81DC4142-8D92-48FB-A77D-1FE5E6F071F1}"/>
              </a:ext>
            </a:extLst>
          </p:cNvPr>
          <p:cNvSpPr/>
          <p:nvPr/>
        </p:nvSpPr>
        <p:spPr>
          <a:xfrm>
            <a:off x="228600" y="1904519"/>
            <a:ext cx="2444262" cy="2735842"/>
          </a:xfrm>
          <a:prstGeom prst="roundRect">
            <a:avLst/>
          </a:prstGeom>
          <a:solidFill>
            <a:srgbClr val="CC66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Flawless Satin Foundation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6.249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*</a:t>
            </a:r>
            <a:r>
              <a:rPr lang="en-US" sz="2000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dostupan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u 7 </a:t>
            </a:r>
            <a:r>
              <a:rPr lang="en-US" sz="2000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nijansi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="" xmlns:a16="http://schemas.microsoft.com/office/drawing/2014/main" id="{15B4F421-C635-4F6C-A9B1-1C299FD8BD97}"/>
              </a:ext>
            </a:extLst>
          </p:cNvPr>
          <p:cNvSpPr/>
          <p:nvPr/>
        </p:nvSpPr>
        <p:spPr>
          <a:xfrm>
            <a:off x="13014841" y="7738052"/>
            <a:ext cx="3117679" cy="2179329"/>
          </a:xfrm>
          <a:prstGeom prst="roundRect">
            <a:avLst/>
          </a:prstGeom>
          <a:solidFill>
            <a:srgbClr val="CC66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Total Finish  – </a:t>
            </a:r>
            <a:r>
              <a:rPr lang="en-US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puder</a:t>
            </a:r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u </a:t>
            </a:r>
            <a:r>
              <a:rPr lang="en-US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kamenu</a:t>
            </a:r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11g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19.930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*</a:t>
            </a:r>
            <a:r>
              <a:rPr lang="en-US" sz="2000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dostupan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u 8 </a:t>
            </a:r>
            <a:r>
              <a:rPr lang="en-US" sz="2000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nijansi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E33242E8-1A68-409A-9CC0-AF5734FFBF94}"/>
              </a:ext>
            </a:extLst>
          </p:cNvPr>
          <p:cNvSpPr/>
          <p:nvPr/>
        </p:nvSpPr>
        <p:spPr>
          <a:xfrm>
            <a:off x="3059409" y="1904519"/>
            <a:ext cx="2444262" cy="2735843"/>
          </a:xfrm>
          <a:prstGeom prst="roundRect">
            <a:avLst/>
          </a:prstGeom>
          <a:solidFill>
            <a:srgbClr val="CC66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Luminous Sheer Foundation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6.249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*</a:t>
            </a:r>
            <a:r>
              <a:rPr lang="en-US" sz="2000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dostupan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u 7 </a:t>
            </a:r>
            <a:r>
              <a:rPr lang="en-US" sz="2000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nijansi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BD939F7E-CF6C-40F9-BC1F-E2B34B59F77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92" t="21505" r="29932" b="22149"/>
          <a:stretch/>
        </p:blipFill>
        <p:spPr>
          <a:xfrm>
            <a:off x="2971800" y="4934814"/>
            <a:ext cx="2444262" cy="501472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B863E2EF-355C-4713-B2BC-FCD0CAAF5A0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2" t="18085" r="14403" b="21944"/>
          <a:stretch/>
        </p:blipFill>
        <p:spPr>
          <a:xfrm>
            <a:off x="8702327" y="2696787"/>
            <a:ext cx="3117679" cy="2438400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="" xmlns:a16="http://schemas.microsoft.com/office/drawing/2014/main" id="{C5D5CE19-03D1-465A-BF13-67A80D8D0262}"/>
              </a:ext>
            </a:extLst>
          </p:cNvPr>
          <p:cNvSpPr/>
          <p:nvPr/>
        </p:nvSpPr>
        <p:spPr>
          <a:xfrm>
            <a:off x="8884912" y="723901"/>
            <a:ext cx="2444262" cy="1752600"/>
          </a:xfrm>
          <a:prstGeom prst="roundRect">
            <a:avLst/>
          </a:prstGeom>
          <a:solidFill>
            <a:srgbClr val="CC66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Supreme illuminator </a:t>
            </a:r>
            <a:endParaRPr lang="sr-Latn-R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endParaRPr lang="sr-Latn-R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g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5.795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122A1C07-0FDF-4F72-A69E-0505629701C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05" t="10330" r="17933" b="8409"/>
          <a:stretch/>
        </p:blipFill>
        <p:spPr>
          <a:xfrm>
            <a:off x="6275203" y="4752519"/>
            <a:ext cx="2061267" cy="5554438"/>
          </a:xfrm>
          <a:prstGeom prst="rect">
            <a:avLst/>
          </a:prstGeom>
        </p:spPr>
      </p:pic>
      <p:sp>
        <p:nvSpPr>
          <p:cNvPr id="22" name="Rectangle: Rounded Corners 21">
            <a:extLst>
              <a:ext uri="{FF2B5EF4-FFF2-40B4-BE49-F238E27FC236}">
                <a16:creationId xmlns="" xmlns:a16="http://schemas.microsoft.com/office/drawing/2014/main" id="{F4A8AA6D-10E4-4916-B345-8ECD18514EE6}"/>
              </a:ext>
            </a:extLst>
          </p:cNvPr>
          <p:cNvSpPr/>
          <p:nvPr/>
        </p:nvSpPr>
        <p:spPr>
          <a:xfrm>
            <a:off x="5943599" y="1904519"/>
            <a:ext cx="2444262" cy="2735843"/>
          </a:xfrm>
          <a:prstGeom prst="roundRect">
            <a:avLst/>
          </a:prstGeom>
          <a:solidFill>
            <a:srgbClr val="CC66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Glowing Base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5.795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="" xmlns:a16="http://schemas.microsoft.com/office/drawing/2014/main" id="{B86954B3-7CAD-4E07-BB92-168A6844D1BD}"/>
              </a:ext>
            </a:extLst>
          </p:cNvPr>
          <p:cNvSpPr/>
          <p:nvPr/>
        </p:nvSpPr>
        <p:spPr>
          <a:xfrm>
            <a:off x="13548813" y="5700598"/>
            <a:ext cx="3117679" cy="1728879"/>
          </a:xfrm>
          <a:prstGeom prst="roundRect">
            <a:avLst/>
          </a:prstGeom>
          <a:solidFill>
            <a:srgbClr val="CC66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SEN Concealer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4.880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*</a:t>
            </a:r>
            <a:r>
              <a:rPr lang="en-US" sz="2000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dostupan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u 4 </a:t>
            </a:r>
            <a:r>
              <a:rPr lang="en-US" sz="2000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nijanse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745C6636-10DE-4068-9A4C-575A5D157FF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23" t="9224" r="38209" b="8813"/>
          <a:stretch/>
        </p:blipFill>
        <p:spPr>
          <a:xfrm rot="16200000">
            <a:off x="10302608" y="3658211"/>
            <a:ext cx="769028" cy="512685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3EF65C2C-FF05-44DE-B253-0C6D48FA55E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61" t="18888" r="28630" b="18149"/>
          <a:stretch/>
        </p:blipFill>
        <p:spPr>
          <a:xfrm>
            <a:off x="12429625" y="2299076"/>
            <a:ext cx="3259302" cy="3173580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="" xmlns:a16="http://schemas.microsoft.com/office/drawing/2014/main" id="{C0B98294-9FCF-4EF6-8BE9-507531CE7B23}"/>
              </a:ext>
            </a:extLst>
          </p:cNvPr>
          <p:cNvSpPr/>
          <p:nvPr/>
        </p:nvSpPr>
        <p:spPr>
          <a:xfrm>
            <a:off x="12496800" y="729609"/>
            <a:ext cx="3017382" cy="1341525"/>
          </a:xfrm>
          <a:prstGeom prst="roundRect">
            <a:avLst/>
          </a:prstGeom>
          <a:solidFill>
            <a:srgbClr val="CC66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Design Duo Bronzer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4.975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</p:spTree>
    <p:extLst>
      <p:ext uri="{BB962C8B-B14F-4D97-AF65-F5344CB8AC3E}">
        <p14:creationId xmlns:p14="http://schemas.microsoft.com/office/powerpoint/2010/main" val="415816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0D7E697F-4878-4B84-B46C-5FB8D122FC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80" t="15185" r="24942" b="16667"/>
          <a:stretch/>
        </p:blipFill>
        <p:spPr>
          <a:xfrm>
            <a:off x="7111672" y="3572189"/>
            <a:ext cx="2422904" cy="518388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0139EE8D-1D32-4E3D-A441-37A13DB7964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5" t="6961" r="24115" b="9347"/>
          <a:stretch/>
        </p:blipFill>
        <p:spPr>
          <a:xfrm>
            <a:off x="13654776" y="3629326"/>
            <a:ext cx="2659892" cy="4759804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="" xmlns:a16="http://schemas.microsoft.com/office/drawing/2014/main" id="{E1265686-57A4-41B3-B645-EAFED112F2D7}"/>
              </a:ext>
            </a:extLst>
          </p:cNvPr>
          <p:cNvSpPr/>
          <p:nvPr/>
        </p:nvSpPr>
        <p:spPr>
          <a:xfrm>
            <a:off x="6647929" y="1022316"/>
            <a:ext cx="3079506" cy="2222183"/>
          </a:xfrm>
          <a:prstGeom prst="roundRect">
            <a:avLst/>
          </a:prstGeom>
          <a:solidFill>
            <a:srgbClr val="CC66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Mascara Lash </a:t>
            </a:r>
            <a:r>
              <a:rPr lang="en-US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Volumiser</a:t>
            </a:r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38C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4.570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F49C7AEC-1A92-46E8-80E9-0B545AFB3696}"/>
              </a:ext>
            </a:extLst>
          </p:cNvPr>
          <p:cNvSpPr/>
          <p:nvPr/>
        </p:nvSpPr>
        <p:spPr>
          <a:xfrm>
            <a:off x="13586896" y="1043146"/>
            <a:ext cx="3079507" cy="2222183"/>
          </a:xfrm>
          <a:prstGeom prst="roundRect">
            <a:avLst/>
          </a:prstGeom>
          <a:solidFill>
            <a:srgbClr val="CC66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Ru</a:t>
            </a: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ž za usne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3.5g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5.905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*</a:t>
            </a:r>
            <a:r>
              <a:rPr lang="en-US" sz="2000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dostupan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u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15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nijansi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59B53C8-2DBF-4A2D-934C-FD71C42C81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28" y="6643130"/>
            <a:ext cx="2931371" cy="3492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72A72ABF-9890-490A-ADF6-EF417C448CF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364" y="677485"/>
            <a:ext cx="2943735" cy="3492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A8940EF1-15E4-48C1-B9D2-C13EAF15B85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7" t="29625" r="27465" b="30173"/>
          <a:stretch/>
        </p:blipFill>
        <p:spPr>
          <a:xfrm>
            <a:off x="3353085" y="3638425"/>
            <a:ext cx="2904054" cy="3492000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="" xmlns:a16="http://schemas.microsoft.com/office/drawing/2014/main" id="{F5A47E97-B0F3-4B26-9517-063B36FD4352}"/>
              </a:ext>
            </a:extLst>
          </p:cNvPr>
          <p:cNvSpPr/>
          <p:nvPr/>
        </p:nvSpPr>
        <p:spPr>
          <a:xfrm>
            <a:off x="3353085" y="1043146"/>
            <a:ext cx="2340491" cy="1666892"/>
          </a:xfrm>
          <a:prstGeom prst="roundRect">
            <a:avLst/>
          </a:prstGeom>
          <a:solidFill>
            <a:srgbClr val="CC66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EC Palette 01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3.7g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8.120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="" xmlns:a16="http://schemas.microsoft.com/office/drawing/2014/main" id="{97B46BDB-A0A3-441B-B5CB-751027692875}"/>
              </a:ext>
            </a:extLst>
          </p:cNvPr>
          <p:cNvSpPr/>
          <p:nvPr/>
        </p:nvSpPr>
        <p:spPr>
          <a:xfrm>
            <a:off x="536978" y="4342336"/>
            <a:ext cx="2340491" cy="1666892"/>
          </a:xfrm>
          <a:prstGeom prst="roundRect">
            <a:avLst/>
          </a:prstGeom>
          <a:solidFill>
            <a:srgbClr val="CC66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EC Palette 02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3.7g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8.120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8C83ECB9-A583-45B6-B5CF-B32D83C7F524}"/>
              </a:ext>
            </a:extLst>
          </p:cNvPr>
          <p:cNvSpPr/>
          <p:nvPr/>
        </p:nvSpPr>
        <p:spPr>
          <a:xfrm>
            <a:off x="3353085" y="8319474"/>
            <a:ext cx="2340491" cy="1666892"/>
          </a:xfrm>
          <a:prstGeom prst="roundRect">
            <a:avLst/>
          </a:prstGeom>
          <a:solidFill>
            <a:srgbClr val="CC66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EC Palette 03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3.7g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8.120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CCBA437D-6062-40A0-8980-858A261D887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96" t="12685" r="24901" b="9721"/>
          <a:stretch/>
        </p:blipFill>
        <p:spPr>
          <a:xfrm>
            <a:off x="11069240" y="4169485"/>
            <a:ext cx="1288613" cy="5846062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3A4996BC-C052-4D7C-8D70-23D728B0A4D4}"/>
              </a:ext>
            </a:extLst>
          </p:cNvPr>
          <p:cNvSpPr/>
          <p:nvPr/>
        </p:nvSpPr>
        <p:spPr>
          <a:xfrm>
            <a:off x="10161511" y="1947302"/>
            <a:ext cx="2801280" cy="2222183"/>
          </a:xfrm>
          <a:prstGeom prst="roundRect">
            <a:avLst/>
          </a:prstGeom>
          <a:solidFill>
            <a:srgbClr val="CC66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SEN Eyeliner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4.430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*</a:t>
            </a:r>
            <a:r>
              <a:rPr lang="en-US" sz="2000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dostupan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u 2 </a:t>
            </a:r>
            <a:r>
              <a:rPr lang="en-US" sz="2000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nijanse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168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r="-1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="" xmlns:a16="http://schemas.microsoft.com/office/drawing/2014/main" id="{8AFF1907-7F37-4E38-8D69-9AD9F9AD3185}"/>
              </a:ext>
            </a:extLst>
          </p:cNvPr>
          <p:cNvSpPr/>
          <p:nvPr/>
        </p:nvSpPr>
        <p:spPr>
          <a:xfrm>
            <a:off x="381000" y="8108373"/>
            <a:ext cx="1828800" cy="137852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</a:p>
          <a:p>
            <a:pPr algn="ctr"/>
            <a:r>
              <a:rPr lang="sr-Latn-RS" sz="20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1.491 rsd</a:t>
            </a:r>
            <a:endParaRPr lang="en-US" sz="2000" b="1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6B43F70B-F920-4477-97EE-80541C233843}"/>
              </a:ext>
            </a:extLst>
          </p:cNvPr>
          <p:cNvSpPr/>
          <p:nvPr/>
        </p:nvSpPr>
        <p:spPr>
          <a:xfrm>
            <a:off x="7924800" y="9182100"/>
            <a:ext cx="1828800" cy="153092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</a:p>
          <a:p>
            <a:pPr algn="ctr"/>
            <a:r>
              <a:rPr lang="sr-Latn-RS" sz="20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1.361 rsd</a:t>
            </a:r>
            <a:endParaRPr lang="en-US" sz="2000" b="1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90302ECA-D0E1-485E-8CB4-AA3604D70781}"/>
              </a:ext>
            </a:extLst>
          </p:cNvPr>
          <p:cNvSpPr/>
          <p:nvPr/>
        </p:nvSpPr>
        <p:spPr>
          <a:xfrm>
            <a:off x="7772400" y="4914900"/>
            <a:ext cx="3124200" cy="204700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2000" b="1" dirty="0"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  <a:p>
            <a:pPr algn="ctr"/>
            <a:r>
              <a:rPr lang="sr-Latn-RS" sz="20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Čudotvorni sunđer za lice</a:t>
            </a:r>
          </a:p>
          <a:p>
            <a:pPr algn="ctr"/>
            <a:r>
              <a:rPr lang="sr-Latn-RS" sz="20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</a:p>
          <a:p>
            <a:pPr algn="ctr"/>
            <a:r>
              <a:rPr lang="sr-Latn-RS" sz="20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 1.035 rsd</a:t>
            </a:r>
          </a:p>
          <a:p>
            <a:pPr algn="ctr"/>
            <a:endParaRPr lang="en-US" sz="2000" b="1" dirty="0">
              <a:latin typeface="Yu Gothic UI Light" panose="020B0300000000000000" pitchFamily="34" charset="-128"/>
              <a:ea typeface="Yu Gothic UI Light" panose="020B0300000000000000" pitchFamily="34" charset="-128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4DA54911-CCC3-4488-A380-D18FD7895C14}"/>
              </a:ext>
            </a:extLst>
          </p:cNvPr>
          <p:cNvSpPr/>
          <p:nvPr/>
        </p:nvSpPr>
        <p:spPr>
          <a:xfrm>
            <a:off x="11049000" y="3771900"/>
            <a:ext cx="1898073" cy="1295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Cena :</a:t>
            </a:r>
          </a:p>
          <a:p>
            <a:pPr algn="ctr"/>
            <a:r>
              <a:rPr lang="sr-Latn-RS" sz="20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1.380 rsd</a:t>
            </a:r>
            <a:endParaRPr lang="en-US" sz="2000" b="1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2211C817-D224-42CB-A085-52B367741DF1}"/>
              </a:ext>
            </a:extLst>
          </p:cNvPr>
          <p:cNvSpPr/>
          <p:nvPr/>
        </p:nvSpPr>
        <p:spPr>
          <a:xfrm>
            <a:off x="14097000" y="800100"/>
            <a:ext cx="1676400" cy="132657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Cena :</a:t>
            </a:r>
          </a:p>
          <a:p>
            <a:pPr algn="ctr"/>
            <a:r>
              <a:rPr lang="sr-Latn-RS" sz="20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920 rsd</a:t>
            </a:r>
            <a:endParaRPr lang="en-US" sz="2000" b="1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EF031446-48A7-4E53-ABEE-2850F92754D9}"/>
              </a:ext>
            </a:extLst>
          </p:cNvPr>
          <p:cNvSpPr/>
          <p:nvPr/>
        </p:nvSpPr>
        <p:spPr>
          <a:xfrm>
            <a:off x="76200" y="3477491"/>
            <a:ext cx="5943600" cy="137852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Čudotvorni sunđer - pakovanje od 2 komada</a:t>
            </a:r>
          </a:p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</a:p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 1.830 rsd 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294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="" xmlns:a16="http://schemas.microsoft.com/office/drawing/2014/main" id="{B1DCCAEE-CF90-4FE9-A379-851BCDF4AABF}"/>
              </a:ext>
            </a:extLst>
          </p:cNvPr>
          <p:cNvSpPr/>
          <p:nvPr/>
        </p:nvSpPr>
        <p:spPr>
          <a:xfrm>
            <a:off x="6120000" y="2160000"/>
            <a:ext cx="6480000" cy="6480000"/>
          </a:xfrm>
          <a:custGeom>
            <a:avLst/>
            <a:gdLst/>
            <a:ahLst/>
            <a:cxnLst/>
            <a:rect l="l" t="t" r="r" b="b"/>
            <a:pathLst>
              <a:path w="6321665" h="635000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52D89D9D-DB42-4FDA-8A19-9B4E151E33DE}"/>
              </a:ext>
            </a:extLst>
          </p:cNvPr>
          <p:cNvSpPr txBox="1"/>
          <p:nvPr/>
        </p:nvSpPr>
        <p:spPr>
          <a:xfrm>
            <a:off x="7834029" y="2781300"/>
            <a:ext cx="3051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4400" dirty="0"/>
              <a:t>III- PARFEMI</a:t>
            </a:r>
            <a:endParaRPr lang="en-US" sz="4400" dirty="0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7ADE1D3-12BF-458F-BC7F-035BDF3BF5B6}"/>
              </a:ext>
            </a:extLst>
          </p:cNvPr>
          <p:cNvSpPr txBox="1"/>
          <p:nvPr/>
        </p:nvSpPr>
        <p:spPr>
          <a:xfrm>
            <a:off x="7821997" y="4762500"/>
            <a:ext cx="273925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800" dirty="0"/>
              <a:t>BVLGARI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800" dirty="0"/>
              <a:t>CARTIER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800" dirty="0"/>
              <a:t>JO MALONE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800" dirty="0"/>
              <a:t>TOM FORD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2008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01719EF5-175E-4CAE-AAC3-4FE0640879E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5" t="4033" r="31943" b="14315"/>
          <a:stretch/>
        </p:blipFill>
        <p:spPr>
          <a:xfrm>
            <a:off x="3529199" y="1816593"/>
            <a:ext cx="2162773" cy="34758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ACAE7E6A-A5C6-4706-ADD6-E79667127DA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6" t="11801" r="21253" b="24377"/>
          <a:stretch/>
        </p:blipFill>
        <p:spPr>
          <a:xfrm>
            <a:off x="3529199" y="6286499"/>
            <a:ext cx="2221024" cy="36800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FBC00B15-103D-4E32-A124-018A045F1DB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1" t="4601" r="23434" b="8527"/>
          <a:stretch/>
        </p:blipFill>
        <p:spPr>
          <a:xfrm>
            <a:off x="298554" y="6277589"/>
            <a:ext cx="2278413" cy="36800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ABA3E76A-ACF6-4936-9CD8-AA60F431C86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8" t="21246" r="20281" b="27713"/>
          <a:stretch/>
        </p:blipFill>
        <p:spPr>
          <a:xfrm>
            <a:off x="6355689" y="6823711"/>
            <a:ext cx="3576213" cy="31357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DC58AC60-DB5D-4CA4-A69E-B2FB893104A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1" t="6438" r="23848" b="4618"/>
          <a:stretch/>
        </p:blipFill>
        <p:spPr>
          <a:xfrm>
            <a:off x="363200" y="1825664"/>
            <a:ext cx="2221024" cy="368002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BCB81262-52DB-4BE6-A40E-0C4BABE0F57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51" t="29422" r="27986" b="15022"/>
          <a:stretch/>
        </p:blipFill>
        <p:spPr>
          <a:xfrm>
            <a:off x="7004588" y="2085635"/>
            <a:ext cx="2278413" cy="3286172"/>
          </a:xfrm>
          <a:prstGeom prst="rect">
            <a:avLst/>
          </a:prstGeom>
        </p:spPr>
      </p:pic>
      <p:pic>
        <p:nvPicPr>
          <p:cNvPr id="16386" name="Picture 2" descr="Bulgari vector logo">
            <a:extLst>
              <a:ext uri="{FF2B5EF4-FFF2-40B4-BE49-F238E27FC236}">
                <a16:creationId xmlns="" xmlns:a16="http://schemas.microsoft.com/office/drawing/2014/main" id="{DDC2951B-8C3C-40E3-8E56-4F9A86867B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00" b="40000"/>
          <a:stretch/>
        </p:blipFill>
        <p:spPr bwMode="auto">
          <a:xfrm>
            <a:off x="1698077" y="0"/>
            <a:ext cx="5479905" cy="1205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0A6FD2F4-CD95-4E9B-97C0-79B74B90E19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95617" y="2324100"/>
            <a:ext cx="6844419" cy="6892395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</p:pic>
    </p:spTree>
    <p:extLst>
      <p:ext uri="{BB962C8B-B14F-4D97-AF65-F5344CB8AC3E}">
        <p14:creationId xmlns:p14="http://schemas.microsoft.com/office/powerpoint/2010/main" val="196890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BEC6EE39-479C-42A0-B9AA-4B7BACE06E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r="10929" b="3309"/>
          <a:stretch/>
        </p:blipFill>
        <p:spPr>
          <a:xfrm>
            <a:off x="6950135" y="5829300"/>
            <a:ext cx="2180010" cy="39334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6F9A168D-3605-4FE9-92DC-BD1DFAA87C2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98" t="5533" r="32407" b="5758"/>
          <a:stretch/>
        </p:blipFill>
        <p:spPr>
          <a:xfrm>
            <a:off x="877209" y="2095500"/>
            <a:ext cx="1705410" cy="40781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4B3FE144-52B3-408C-9EE6-A081C830A00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9" t="23439" r="8570" b="9019"/>
          <a:stretch/>
        </p:blipFill>
        <p:spPr>
          <a:xfrm>
            <a:off x="5194247" y="2238038"/>
            <a:ext cx="3226580" cy="3196241"/>
          </a:xfrm>
          <a:prstGeom prst="rect">
            <a:avLst/>
          </a:prstGeom>
        </p:spPr>
      </p:pic>
      <p:pic>
        <p:nvPicPr>
          <p:cNvPr id="17410" name="Picture 2" descr="Meaning Cartier logo and symbol | history and evolution">
            <a:extLst>
              <a:ext uri="{FF2B5EF4-FFF2-40B4-BE49-F238E27FC236}">
                <a16:creationId xmlns="" xmlns:a16="http://schemas.microsoft.com/office/drawing/2014/main" id="{4163D30E-7E3E-45B6-8E7E-E0110CCC46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0" t="17575" r="16800" b="64"/>
          <a:stretch/>
        </p:blipFill>
        <p:spPr bwMode="auto">
          <a:xfrm>
            <a:off x="1676400" y="129211"/>
            <a:ext cx="5638800" cy="2253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6A035B48-AB05-405B-B01A-766F666E834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1" t="5247" r="6690" b="5910"/>
          <a:stretch/>
        </p:blipFill>
        <p:spPr>
          <a:xfrm rot="20837811">
            <a:off x="1514062" y="5845503"/>
            <a:ext cx="4174334" cy="39010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2D4210C5-87B8-42FF-A1E4-FAD055C935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49000" y="2781597"/>
            <a:ext cx="5511776" cy="4876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31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Jo Malone - Munich Airport">
            <a:extLst>
              <a:ext uri="{FF2B5EF4-FFF2-40B4-BE49-F238E27FC236}">
                <a16:creationId xmlns="" xmlns:a16="http://schemas.microsoft.com/office/drawing/2014/main" id="{FA5C8EFF-9532-42B8-B4BA-27FA73D91B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8" t="32692" r="18088" b="38462"/>
          <a:stretch/>
        </p:blipFill>
        <p:spPr bwMode="auto">
          <a:xfrm>
            <a:off x="1447800" y="42439"/>
            <a:ext cx="5486400" cy="141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A31300A8-A7E2-4749-8BEE-4B4D3F6D4EE5}"/>
              </a:ext>
            </a:extLst>
          </p:cNvPr>
          <p:cNvSpPr/>
          <p:nvPr/>
        </p:nvSpPr>
        <p:spPr>
          <a:xfrm>
            <a:off x="2362200" y="1638300"/>
            <a:ext cx="434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Bath &amp; Body Program</a:t>
            </a:r>
            <a:r>
              <a:rPr lang="en-US" sz="28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5C191964-A3C6-4AD2-BDC7-E118AFF7A3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4600" y="2705100"/>
            <a:ext cx="4956594" cy="5340200"/>
          </a:xfrm>
          <a:prstGeom prst="rect">
            <a:avLst/>
          </a:prstGeom>
        </p:spPr>
      </p:pic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5331321"/>
              </p:ext>
            </p:extLst>
          </p:nvPr>
        </p:nvGraphicFramePr>
        <p:xfrm>
          <a:off x="9906000" y="800100"/>
          <a:ext cx="6915150" cy="91430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Worksheet" r:id="rId6" imgW="4552768" imgH="6019689" progId="Excel.Sheet.12">
                  <p:embed/>
                </p:oleObj>
              </mc:Choice>
              <mc:Fallback>
                <p:oleObj name="Worksheet" r:id="rId6" imgW="4552768" imgH="601968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906000" y="800100"/>
                        <a:ext cx="6915150" cy="91430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674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F91E9594-B821-47B8-A806-2ED267DC7CE3}"/>
              </a:ext>
            </a:extLst>
          </p:cNvPr>
          <p:cNvSpPr/>
          <p:nvPr/>
        </p:nvSpPr>
        <p:spPr>
          <a:xfrm>
            <a:off x="3352800" y="1714500"/>
            <a:ext cx="1676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2800" b="1" dirty="0">
                <a:solidFill>
                  <a:srgbClr val="00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Cologne</a:t>
            </a:r>
            <a:endParaRPr lang="en-US" sz="2800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5" name="Picture 2" descr="Jo Malone - Munich Airport">
            <a:extLst>
              <a:ext uri="{FF2B5EF4-FFF2-40B4-BE49-F238E27FC236}">
                <a16:creationId xmlns="" xmlns:a16="http://schemas.microsoft.com/office/drawing/2014/main" id="{A7636E90-4313-4AA4-BBAE-506AEBBD11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8" t="32692" r="18088" b="38462"/>
          <a:stretch/>
        </p:blipFill>
        <p:spPr bwMode="auto">
          <a:xfrm>
            <a:off x="1447800" y="42439"/>
            <a:ext cx="5486400" cy="141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F7C9BCCD-1E4F-4B2B-91FF-9F3414C7E8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3048575"/>
            <a:ext cx="6335660" cy="47517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29800" y="1181100"/>
            <a:ext cx="7728882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45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08D167F4-DA9B-4AFE-B41A-340586B4BA9A}"/>
              </a:ext>
            </a:extLst>
          </p:cNvPr>
          <p:cNvSpPr/>
          <p:nvPr/>
        </p:nvSpPr>
        <p:spPr>
          <a:xfrm>
            <a:off x="2667000" y="1674668"/>
            <a:ext cx="3429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2800" b="1" dirty="0">
                <a:solidFill>
                  <a:srgbClr val="00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Cologne Intense</a:t>
            </a:r>
            <a:endParaRPr lang="en-US" sz="2800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3" name="Picture 2" descr="Jo Malone - Munich Airport">
            <a:extLst>
              <a:ext uri="{FF2B5EF4-FFF2-40B4-BE49-F238E27FC236}">
                <a16:creationId xmlns="" xmlns:a16="http://schemas.microsoft.com/office/drawing/2014/main" id="{02D88D14-D2CC-4BBA-80A2-4F68F79202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8" t="32692" r="18088" b="38462"/>
          <a:stretch/>
        </p:blipFill>
        <p:spPr bwMode="auto">
          <a:xfrm>
            <a:off x="1447800" y="42439"/>
            <a:ext cx="5486400" cy="141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629485D5-3B9B-4B2A-9332-107812A1DEF0}"/>
              </a:ext>
            </a:extLst>
          </p:cNvPr>
          <p:cNvSpPr/>
          <p:nvPr/>
        </p:nvSpPr>
        <p:spPr>
          <a:xfrm>
            <a:off x="10934700" y="6057900"/>
            <a:ext cx="419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2800" b="1" dirty="0">
                <a:solidFill>
                  <a:srgbClr val="00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Limited Brit Spring 2020</a:t>
            </a:r>
            <a:endParaRPr lang="en-US" sz="2800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15D6E4BB-3282-4202-81CA-8413900808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2803483"/>
            <a:ext cx="6240043" cy="46800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48800" y="1181100"/>
            <a:ext cx="8114233" cy="34947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000" y="7140637"/>
            <a:ext cx="7123633" cy="1644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20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871" y="6118727"/>
            <a:ext cx="3974854" cy="397485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406" y="1100472"/>
            <a:ext cx="2927389" cy="2927389"/>
          </a:xfrm>
          <a:prstGeom prst="rect">
            <a:avLst/>
          </a:prstGeom>
        </p:spPr>
      </p:pic>
      <p:pic>
        <p:nvPicPr>
          <p:cNvPr id="12290" name="Picture 2" descr="Bobbi Brown - Charlotte Lothigius - Makeup Artist Marbella">
            <a:extLst>
              <a:ext uri="{FF2B5EF4-FFF2-40B4-BE49-F238E27FC236}">
                <a16:creationId xmlns="" xmlns:a16="http://schemas.microsoft.com/office/drawing/2014/main" id="{DF54F10B-8E05-443A-90BC-665341239B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24637" y="94837"/>
            <a:ext cx="5181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89" y="2028446"/>
            <a:ext cx="3657600" cy="3657600"/>
          </a:xfrm>
          <a:prstGeom prst="rect">
            <a:avLst/>
          </a:prstGeom>
        </p:spPr>
      </p:pic>
      <p:sp>
        <p:nvSpPr>
          <p:cNvPr id="18" name="Rectangle: Rounded Corners 35">
            <a:extLst>
              <a:ext uri="{FF2B5EF4-FFF2-40B4-BE49-F238E27FC236}">
                <a16:creationId xmlns="" xmlns:a16="http://schemas.microsoft.com/office/drawing/2014/main" id="{C097EEF7-FA4D-4369-8505-01CEC3E99AE3}"/>
              </a:ext>
            </a:extLst>
          </p:cNvPr>
          <p:cNvSpPr/>
          <p:nvPr/>
        </p:nvSpPr>
        <p:spPr>
          <a:xfrm>
            <a:off x="2818515" y="3924203"/>
            <a:ext cx="3018827" cy="2614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kumimoji="0" lang="sr-Latn-R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Bronzing Limited</a:t>
            </a:r>
            <a:r>
              <a:rPr kumimoji="0" lang="sr-Latn-RS" sz="24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Collection</a:t>
            </a:r>
          </a:p>
          <a:p>
            <a:pPr lvl="0">
              <a:defRPr/>
            </a:pPr>
            <a:r>
              <a:rPr lang="en-US" sz="2000" b="1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Bronzing </a:t>
            </a:r>
            <a:r>
              <a:rPr lang="en-US" sz="2000" b="1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Powder Duo Gold </a:t>
            </a:r>
            <a:r>
              <a:rPr lang="en-US" sz="2000" b="1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Bronzing</a:t>
            </a:r>
            <a:endParaRPr lang="sr-Latn-RS" sz="2000" b="1" dirty="0" smtClean="0">
              <a:solidFill>
                <a:prstClr val="black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defRPr/>
            </a:pPr>
            <a:r>
              <a:rPr lang="en-US" sz="2000" b="1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Bronzing </a:t>
            </a:r>
            <a:r>
              <a:rPr lang="en-US" sz="2000" b="1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Powder Duo </a:t>
            </a:r>
            <a:r>
              <a:rPr lang="sr-Latn-RS" sz="2000" b="1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Medium </a:t>
            </a:r>
            <a:r>
              <a:rPr lang="en-US" sz="2000" b="1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Bronzing</a:t>
            </a:r>
            <a:endParaRPr lang="sr-Latn-RS" sz="2000" b="1" dirty="0">
              <a:solidFill>
                <a:prstClr val="black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lvl="0">
              <a:defRPr/>
            </a:pPr>
            <a:endParaRPr kumimoji="0" lang="sr-Latn-R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400" dirty="0">
                <a:solidFill>
                  <a:schemeClr val="tx1"/>
                </a:solidFill>
              </a:rPr>
              <a:t>Cena: 6000rsd</a:t>
            </a:r>
            <a:endParaRPr lang="sr-Latn-RS" sz="2400" dirty="0">
              <a:solidFill>
                <a:schemeClr val="tx1"/>
              </a:solidFill>
            </a:endParaRPr>
          </a:p>
        </p:txBody>
      </p:sp>
      <p:sp>
        <p:nvSpPr>
          <p:cNvPr id="22" name="Rectangle: Rounded Corners 35">
            <a:extLst>
              <a:ext uri="{FF2B5EF4-FFF2-40B4-BE49-F238E27FC236}">
                <a16:creationId xmlns="" xmlns:a16="http://schemas.microsoft.com/office/drawing/2014/main" id="{C097EEF7-FA4D-4369-8505-01CEC3E99AE3}"/>
              </a:ext>
            </a:extLst>
          </p:cNvPr>
          <p:cNvSpPr/>
          <p:nvPr/>
        </p:nvSpPr>
        <p:spPr>
          <a:xfrm>
            <a:off x="3429000" y="6756201"/>
            <a:ext cx="2819400" cy="212732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kumimoji="0" lang="sr-Latn-R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Bronzing Limited</a:t>
            </a:r>
            <a:r>
              <a:rPr kumimoji="0" lang="sr-Latn-RS" sz="24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 </a:t>
            </a:r>
            <a:r>
              <a:rPr kumimoji="0" lang="sr-Latn-R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  <a:cs typeface="+mn-cs"/>
              </a:rPr>
              <a:t>Collection</a:t>
            </a:r>
          </a:p>
          <a:p>
            <a:pPr lvl="0">
              <a:defRPr/>
            </a:pPr>
            <a:endParaRPr kumimoji="0" lang="sr-Latn-RS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000" b="1" dirty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Highlighting Powder Bronzing </a:t>
            </a:r>
            <a:endParaRPr lang="sr-Latn-RS" sz="2000" b="1" dirty="0" smtClean="0">
              <a:solidFill>
                <a:prstClr val="black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400" dirty="0">
                <a:solidFill>
                  <a:schemeClr val="tx1"/>
                </a:solidFill>
              </a:rPr>
              <a:t>Cena</a:t>
            </a:r>
            <a:r>
              <a:rPr lang="sr-Latn-RS" sz="2400" dirty="0">
                <a:solidFill>
                  <a:schemeClr val="tx1"/>
                </a:solidFill>
              </a:rPr>
              <a:t>: 7680rsd</a:t>
            </a:r>
            <a:endParaRPr lang="sr-Latn-RS" sz="2400" dirty="0">
              <a:solidFill>
                <a:schemeClr val="tx1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980" y="1257300"/>
            <a:ext cx="7257938" cy="4941885"/>
          </a:xfrm>
          <a:prstGeom prst="rect">
            <a:avLst/>
          </a:prstGeom>
        </p:spPr>
      </p:pic>
      <p:sp>
        <p:nvSpPr>
          <p:cNvPr id="28" name="Rectangle: Rounded Corners 35">
            <a:extLst>
              <a:ext uri="{FF2B5EF4-FFF2-40B4-BE49-F238E27FC236}">
                <a16:creationId xmlns="" xmlns:a16="http://schemas.microsoft.com/office/drawing/2014/main" id="{C097EEF7-FA4D-4369-8505-01CEC3E99AE3}"/>
              </a:ext>
            </a:extLst>
          </p:cNvPr>
          <p:cNvSpPr/>
          <p:nvPr/>
        </p:nvSpPr>
        <p:spPr>
          <a:xfrm>
            <a:off x="10369980" y="6199186"/>
            <a:ext cx="7128029" cy="408781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endParaRPr lang="sr-Latn-RS" sz="2400" b="1" dirty="0" smtClean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sr-Latn-RS" sz="2400" b="1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BLOOSOM COLLECTION</a:t>
            </a:r>
            <a:endParaRPr lang="sr-Latn-RS" sz="2400" b="1" dirty="0" smtClean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WATERLILY COLOGNE</a:t>
            </a:r>
            <a:endParaRPr lang="en-US" sz="2400" dirty="0">
              <a:solidFill>
                <a:schemeClr val="tx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YUJA </a:t>
            </a:r>
            <a:r>
              <a:rPr lang="en-US" sz="2400" dirty="0">
                <a:solidFill>
                  <a:schemeClr val="tx1"/>
                </a:solidFill>
              </a:rPr>
              <a:t>COLOGNE</a:t>
            </a:r>
            <a:endParaRPr lang="sr-Latn-RS" sz="2400" dirty="0">
              <a:solidFill>
                <a:schemeClr val="tx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OSMANTHUS BLOSSOM </a:t>
            </a:r>
            <a:r>
              <a:rPr lang="en-US" sz="2400" dirty="0">
                <a:solidFill>
                  <a:schemeClr val="tx1"/>
                </a:solidFill>
              </a:rPr>
              <a:t>COLOGNE</a:t>
            </a:r>
            <a:endParaRPr lang="sr-Latn-RS" sz="2400" dirty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sr-Latn-RS" sz="2400" dirty="0">
                <a:solidFill>
                  <a:schemeClr val="tx1"/>
                </a:solidFill>
              </a:rPr>
              <a:t>      Cena: 30ml 7800,00rsd </a:t>
            </a:r>
          </a:p>
          <a:p>
            <a:pPr lvl="0">
              <a:defRPr/>
            </a:pPr>
            <a:r>
              <a:rPr lang="sr-Latn-RS" sz="2400" dirty="0">
                <a:solidFill>
                  <a:schemeClr val="tx1"/>
                </a:solidFill>
              </a:rPr>
              <a:t> </a:t>
            </a:r>
            <a:r>
              <a:rPr lang="sr-Latn-RS" sz="2400" dirty="0">
                <a:solidFill>
                  <a:schemeClr val="tx1"/>
                </a:solidFill>
              </a:rPr>
              <a:t>                100ml 15030,00rsd</a:t>
            </a: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ORANGE BLOSSOM DIFFUSER </a:t>
            </a:r>
            <a:r>
              <a:rPr lang="en-US" sz="2400" dirty="0">
                <a:solidFill>
                  <a:schemeClr val="tx1"/>
                </a:solidFill>
              </a:rPr>
              <a:t>165ML</a:t>
            </a:r>
            <a:r>
              <a:rPr lang="sr-Latn-RS" sz="2400" dirty="0">
                <a:solidFill>
                  <a:schemeClr val="tx1"/>
                </a:solidFill>
              </a:rPr>
              <a:t> </a:t>
            </a:r>
          </a:p>
          <a:p>
            <a:pPr lvl="0">
              <a:defRPr/>
            </a:pPr>
            <a:r>
              <a:rPr lang="sr-Latn-RS" sz="2400" dirty="0">
                <a:solidFill>
                  <a:schemeClr val="tx1"/>
                </a:solidFill>
              </a:rPr>
              <a:t> </a:t>
            </a:r>
            <a:r>
              <a:rPr lang="sr-Latn-RS" sz="2400" dirty="0">
                <a:solidFill>
                  <a:schemeClr val="tx1"/>
                </a:solidFill>
              </a:rPr>
              <a:t>       </a:t>
            </a:r>
            <a:r>
              <a:rPr lang="sr-Latn-RS" sz="2400" dirty="0" smtClean="0">
                <a:solidFill>
                  <a:schemeClr val="tx1"/>
                </a:solidFill>
              </a:rPr>
              <a:t>Cena: 10660,00rsd</a:t>
            </a:r>
            <a:endParaRPr lang="sr-Latn-RS" sz="2400" dirty="0">
              <a:solidFill>
                <a:schemeClr val="tx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sr-Latn-RS" sz="2400" dirty="0">
                <a:solidFill>
                  <a:schemeClr val="tx1"/>
                </a:solidFill>
              </a:rPr>
              <a:t>ORANGE BLOSSOM  HOME CANDL</a:t>
            </a:r>
            <a:r>
              <a:rPr lang="sr-Latn-RS" sz="2400" dirty="0" smtClean="0">
                <a:solidFill>
                  <a:schemeClr val="tx1"/>
                </a:solidFill>
              </a:rPr>
              <a:t>E </a:t>
            </a:r>
            <a:endParaRPr kumimoji="0" lang="sr-Latn-R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Medium" panose="020B0500000000000000" pitchFamily="34" charset="-128"/>
                <a:ea typeface="Yu Gothic Medium" panose="020B0500000000000000" pitchFamily="34" charset="-128"/>
              </a:rPr>
              <a:t>       </a:t>
            </a:r>
            <a:r>
              <a:rPr lang="sr-Latn-RS" sz="2400" dirty="0">
                <a:solidFill>
                  <a:schemeClr val="tx1"/>
                </a:solidFill>
              </a:rPr>
              <a:t>Cena:7660,00rsd</a:t>
            </a:r>
            <a:endParaRPr lang="sr-Latn-RS" sz="2400" dirty="0">
              <a:solidFill>
                <a:schemeClr val="tx1"/>
              </a:solidFill>
            </a:endParaRPr>
          </a:p>
        </p:txBody>
      </p:sp>
      <p:pic>
        <p:nvPicPr>
          <p:cNvPr id="30" name="Picture 2" descr="Jo Malone - Munich Airport">
            <a:extLst>
              <a:ext uri="{FF2B5EF4-FFF2-40B4-BE49-F238E27FC236}">
                <a16:creationId xmlns="" xmlns:a16="http://schemas.microsoft.com/office/drawing/2014/main" id="{A7636E90-4313-4AA4-BBAE-506AEBBD11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8" t="32692" r="18088" b="38462"/>
          <a:stretch/>
        </p:blipFill>
        <p:spPr bwMode="auto">
          <a:xfrm>
            <a:off x="10240071" y="0"/>
            <a:ext cx="7128031" cy="1843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899" y="1890730"/>
            <a:ext cx="4203635" cy="4399153"/>
          </a:xfrm>
          <a:prstGeom prst="rect">
            <a:avLst/>
          </a:prstGeom>
        </p:spPr>
      </p:pic>
      <p:sp>
        <p:nvSpPr>
          <p:cNvPr id="15" name="Rectangle: Rounded Corners 35">
            <a:extLst>
              <a:ext uri="{FF2B5EF4-FFF2-40B4-BE49-F238E27FC236}">
                <a16:creationId xmlns="" xmlns:a16="http://schemas.microsoft.com/office/drawing/2014/main" id="{C097EEF7-FA4D-4369-8505-01CEC3E99AE3}"/>
              </a:ext>
            </a:extLst>
          </p:cNvPr>
          <p:cNvSpPr/>
          <p:nvPr/>
        </p:nvSpPr>
        <p:spPr>
          <a:xfrm>
            <a:off x="6625863" y="6539021"/>
            <a:ext cx="2819400" cy="212732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sr-Latn-RS" sz="2400" b="1" dirty="0" smtClean="0">
                <a:solidFill>
                  <a:prstClr val="black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Nude drama II eye palette </a:t>
            </a:r>
            <a:endParaRPr kumimoji="0" lang="sr-Latn-RS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lvl="0">
              <a:defRPr/>
            </a:pPr>
            <a:endParaRPr kumimoji="0" lang="sr-Latn-RS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Yu Gothic Medium" panose="020B0500000000000000" pitchFamily="34" charset="-128"/>
              <a:ea typeface="Yu Gothic Medium" panose="020B0500000000000000" pitchFamily="34" charset="-128"/>
              <a:cs typeface="+mn-cs"/>
            </a:endParaRPr>
          </a:p>
          <a:p>
            <a: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RS" sz="2400" dirty="0" smtClean="0">
                <a:solidFill>
                  <a:schemeClr val="tx1"/>
                </a:solidFill>
              </a:rPr>
              <a:t>Cena: 11240rsd</a:t>
            </a:r>
            <a:endParaRPr lang="sr-Latn-R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28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D37A1F8-C356-4287-ADE4-473BE65EF90F}"/>
              </a:ext>
            </a:extLst>
          </p:cNvPr>
          <p:cNvSpPr/>
          <p:nvPr/>
        </p:nvSpPr>
        <p:spPr>
          <a:xfrm>
            <a:off x="2895600" y="1714500"/>
            <a:ext cx="3429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2800" b="1" dirty="0">
                <a:solidFill>
                  <a:srgbClr val="00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Home program</a:t>
            </a:r>
            <a:endParaRPr lang="en-US" sz="2800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3" name="Picture 2" descr="Jo Malone - Munich Airport">
            <a:extLst>
              <a:ext uri="{FF2B5EF4-FFF2-40B4-BE49-F238E27FC236}">
                <a16:creationId xmlns="" xmlns:a16="http://schemas.microsoft.com/office/drawing/2014/main" id="{BFF7C8A2-0286-4E9A-80C0-864C781561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8" t="32692" r="18088" b="38462"/>
          <a:stretch/>
        </p:blipFill>
        <p:spPr bwMode="auto">
          <a:xfrm>
            <a:off x="1447800" y="42439"/>
            <a:ext cx="5486400" cy="141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="" xmlns:a16="http://schemas.microsoft.com/office/drawing/2014/main" id="{3F2421F3-127D-4461-8B8E-66D7FC28FE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81300"/>
            <a:ext cx="51816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6400" y="2552700"/>
            <a:ext cx="8492942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82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Tom Ford Logo Download Vector">
            <a:extLst>
              <a:ext uri="{FF2B5EF4-FFF2-40B4-BE49-F238E27FC236}">
                <a16:creationId xmlns="" xmlns:a16="http://schemas.microsoft.com/office/drawing/2014/main" id="{8917E0C9-4A85-49BD-B981-9F16F139E8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95300"/>
            <a:ext cx="5715000" cy="85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9F2FBFBB-4A06-4D26-BEA4-A5CC5779552A}"/>
              </a:ext>
            </a:extLst>
          </p:cNvPr>
          <p:cNvSpPr/>
          <p:nvPr/>
        </p:nvSpPr>
        <p:spPr>
          <a:xfrm>
            <a:off x="2971800" y="1672725"/>
            <a:ext cx="3429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2800" b="1" dirty="0">
                <a:solidFill>
                  <a:srgbClr val="00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Signature </a:t>
            </a:r>
            <a:endParaRPr lang="en-US" sz="2800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F0EA1F91-0A74-4FD7-B22E-D68343685B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1775" y="2529656"/>
            <a:ext cx="6932225" cy="4858747"/>
          </a:xfrm>
          <a:prstGeom prst="rect">
            <a:avLst/>
          </a:prstGeom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9119370"/>
              </p:ext>
            </p:extLst>
          </p:nvPr>
        </p:nvGraphicFramePr>
        <p:xfrm>
          <a:off x="10668000" y="1333431"/>
          <a:ext cx="6434139" cy="84824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Worksheet" r:id="rId6" imgW="3572015" imgH="5600866" progId="Excel.Sheet.12">
                  <p:embed/>
                </p:oleObj>
              </mc:Choice>
              <mc:Fallback>
                <p:oleObj name="Worksheet" r:id="rId6" imgW="3572015" imgH="560086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668000" y="1333431"/>
                        <a:ext cx="6434139" cy="84824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412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om Ford Logo Download Vector">
            <a:extLst>
              <a:ext uri="{FF2B5EF4-FFF2-40B4-BE49-F238E27FC236}">
                <a16:creationId xmlns="" xmlns:a16="http://schemas.microsoft.com/office/drawing/2014/main" id="{BAD65563-02CB-46AB-A71C-45DE947093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19100"/>
            <a:ext cx="5715000" cy="85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54BB399F-242D-4E7C-B666-8EE0D1D7F5E1}"/>
              </a:ext>
            </a:extLst>
          </p:cNvPr>
          <p:cNvSpPr/>
          <p:nvPr/>
        </p:nvSpPr>
        <p:spPr>
          <a:xfrm>
            <a:off x="2798717" y="1575599"/>
            <a:ext cx="3429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2800" b="1" dirty="0">
                <a:solidFill>
                  <a:srgbClr val="00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Private Blend</a:t>
            </a:r>
            <a:endParaRPr lang="en-US" sz="2800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5A509A68-CFBE-4CDD-B797-438BCFFBFE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5088" y="2395543"/>
            <a:ext cx="5029200" cy="6086111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7692172"/>
              </p:ext>
            </p:extLst>
          </p:nvPr>
        </p:nvGraphicFramePr>
        <p:xfrm>
          <a:off x="9601200" y="647700"/>
          <a:ext cx="8356306" cy="9220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Worksheet" r:id="rId6" imgW="3914692" imgH="6019689" progId="Excel.Sheet.12">
                  <p:embed/>
                </p:oleObj>
              </mc:Choice>
              <mc:Fallback>
                <p:oleObj name="Worksheet" r:id="rId6" imgW="3914692" imgH="601968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601200" y="647700"/>
                        <a:ext cx="8356306" cy="92201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1097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="" xmlns:a16="http://schemas.microsoft.com/office/drawing/2014/main" id="{B1DCCAEE-CF90-4FE9-A379-851BCDF4AABF}"/>
              </a:ext>
            </a:extLst>
          </p:cNvPr>
          <p:cNvSpPr/>
          <p:nvPr/>
        </p:nvSpPr>
        <p:spPr>
          <a:xfrm>
            <a:off x="6120000" y="2160000"/>
            <a:ext cx="5531823" cy="5345700"/>
          </a:xfrm>
          <a:custGeom>
            <a:avLst/>
            <a:gdLst/>
            <a:ahLst/>
            <a:cxnLst/>
            <a:rect l="l" t="t" r="r" b="b"/>
            <a:pathLst>
              <a:path w="6321665" h="635000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52D89D9D-DB42-4FDA-8A19-9B4E151E33DE}"/>
              </a:ext>
            </a:extLst>
          </p:cNvPr>
          <p:cNvSpPr txBox="1"/>
          <p:nvPr/>
        </p:nvSpPr>
        <p:spPr>
          <a:xfrm>
            <a:off x="7430825" y="2691809"/>
            <a:ext cx="29101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NEGA KOSE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74666590-C79F-4875-BCFE-3F44AB7A71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114" y="3514503"/>
            <a:ext cx="3515591" cy="2636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94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1D6B140E-CF53-4401-9B8A-92D1FEA9D9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9" t="13109" r="16850" b="11517"/>
          <a:stretch/>
        </p:blipFill>
        <p:spPr>
          <a:xfrm>
            <a:off x="838200" y="3338845"/>
            <a:ext cx="3886200" cy="41573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CEE14BF7-E56C-4E01-B7A7-4C965A47EC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291" y="107373"/>
            <a:ext cx="3515591" cy="26366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5A20C7DA-6A3E-4099-9580-4EDC316843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20" y="7912606"/>
            <a:ext cx="6523025" cy="198889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="" xmlns:a16="http://schemas.microsoft.com/office/drawing/2014/main" id="{ECF03B52-AFC9-4C52-A3BB-098FD135D7C1}"/>
              </a:ext>
            </a:extLst>
          </p:cNvPr>
          <p:cNvSpPr txBox="1">
            <a:spLocks/>
          </p:cNvSpPr>
          <p:nvPr/>
        </p:nvSpPr>
        <p:spPr>
          <a:xfrm>
            <a:off x="1006752" y="1152525"/>
            <a:ext cx="6232248" cy="15811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      </a:t>
            </a:r>
            <a:br>
              <a:rPr lang="en-US" dirty="0"/>
            </a:br>
            <a:r>
              <a:rPr lang="en-US" b="1" dirty="0"/>
              <a:t> </a:t>
            </a:r>
            <a:r>
              <a:rPr lang="en-US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INVIGO BRILLIANCE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D8CD5700-38A1-44FB-9D51-5E23675ED5AE}"/>
              </a:ext>
            </a:extLst>
          </p:cNvPr>
          <p:cNvSpPr/>
          <p:nvPr/>
        </p:nvSpPr>
        <p:spPr>
          <a:xfrm>
            <a:off x="4913770" y="3789218"/>
            <a:ext cx="2209800" cy="358140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Kombinacija moćnih sastojaka koja čini da se zadrži</a:t>
            </a:r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sve</a:t>
            </a: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žina i zaštiti bojena kosa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FC7A8D23-85EC-47B3-BE9C-A20ACB9445A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0" t="8854" r="22216" b="10134"/>
          <a:stretch/>
        </p:blipFill>
        <p:spPr>
          <a:xfrm>
            <a:off x="12877800" y="3134823"/>
            <a:ext cx="4038600" cy="456537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="" xmlns:a16="http://schemas.microsoft.com/office/drawing/2014/main" id="{CD44218B-0002-4A5C-A285-44F2925B303A}"/>
              </a:ext>
            </a:extLst>
          </p:cNvPr>
          <p:cNvSpPr txBox="1">
            <a:spLocks/>
          </p:cNvSpPr>
          <p:nvPr/>
        </p:nvSpPr>
        <p:spPr>
          <a:xfrm>
            <a:off x="10684152" y="1276350"/>
            <a:ext cx="6232248" cy="15811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      </a:t>
            </a:r>
            <a:br>
              <a:rPr lang="en-US" dirty="0"/>
            </a:br>
            <a:r>
              <a:rPr lang="en-US" b="1" dirty="0"/>
              <a:t> </a:t>
            </a:r>
            <a:r>
              <a:rPr lang="en-US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INVIGO </a:t>
            </a:r>
            <a:r>
              <a:rPr lang="sr-Latn-RS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ENRICH</a:t>
            </a:r>
            <a:endParaRPr lang="en-US" b="1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="" xmlns:a16="http://schemas.microsoft.com/office/drawing/2014/main" id="{B74A9784-769A-4CAB-B4F4-3AB10DE30157}"/>
              </a:ext>
            </a:extLst>
          </p:cNvPr>
          <p:cNvSpPr/>
          <p:nvPr/>
        </p:nvSpPr>
        <p:spPr>
          <a:xfrm>
            <a:off x="10478630" y="3789218"/>
            <a:ext cx="2209800" cy="358140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Hrani i zaglađuje suvu i osetljivu kosu do njene potpune vitalnosti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16" name="Picture 2">
            <a:extLst>
              <a:ext uri="{FF2B5EF4-FFF2-40B4-BE49-F238E27FC236}">
                <a16:creationId xmlns="" xmlns:a16="http://schemas.microsoft.com/office/drawing/2014/main" id="{65DA1D49-2320-46BD-98BF-527FA3823754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-10800000">
            <a:off x="13405439" y="-5753100"/>
            <a:ext cx="8512981" cy="10074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2">
            <a:extLst>
              <a:ext uri="{FF2B5EF4-FFF2-40B4-BE49-F238E27FC236}">
                <a16:creationId xmlns="" xmlns:a16="http://schemas.microsoft.com/office/drawing/2014/main" id="{83AB172F-1495-4D07-A97F-070218BA6636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17347112">
            <a:off x="-2025894" y="-3587399"/>
            <a:ext cx="5270610" cy="6237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119EB6FD-5FA1-407D-A68B-F4BA071EF85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6181" y="4113378"/>
            <a:ext cx="2933079" cy="29330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aphicFrame>
        <p:nvGraphicFramePr>
          <p:cNvPr id="3" name="Table 2">
            <a:extLst>
              <a:ext uri="{FF2B5EF4-FFF2-40B4-BE49-F238E27FC236}">
                <a16:creationId xmlns="" xmlns:a16="http://schemas.microsoft.com/office/drawing/2014/main" id="{892E2892-6265-4E5D-A64D-5EBAAFDC6D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330060"/>
              </p:ext>
            </p:extLst>
          </p:nvPr>
        </p:nvGraphicFramePr>
        <p:xfrm>
          <a:off x="10942057" y="7886310"/>
          <a:ext cx="6232248" cy="2000640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4555848">
                  <a:extLst>
                    <a:ext uri="{9D8B030D-6E8A-4147-A177-3AD203B41FA5}">
                      <a16:colId xmlns="" xmlns:a16="http://schemas.microsoft.com/office/drawing/2014/main" val="1466123513"/>
                    </a:ext>
                  </a:extLst>
                </a:gridCol>
                <a:gridCol w="791347">
                  <a:extLst>
                    <a:ext uri="{9D8B030D-6E8A-4147-A177-3AD203B41FA5}">
                      <a16:colId xmlns="" xmlns:a16="http://schemas.microsoft.com/office/drawing/2014/main" val="1684777878"/>
                    </a:ext>
                  </a:extLst>
                </a:gridCol>
                <a:gridCol w="885053">
                  <a:extLst>
                    <a:ext uri="{9D8B030D-6E8A-4147-A177-3AD203B41FA5}">
                      <a16:colId xmlns="" xmlns:a16="http://schemas.microsoft.com/office/drawing/2014/main" val="1720257955"/>
                    </a:ext>
                  </a:extLst>
                </a:gridCol>
              </a:tblGrid>
              <a:tr h="24072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IME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ML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CENA RSD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52826944"/>
                  </a:ext>
                </a:extLst>
              </a:tr>
              <a:tr h="291530"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WP ENRICH ŠAMPON ZA KOSU</a:t>
                      </a:r>
                      <a:endParaRPr lang="pl-PL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 ML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1.650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92405474"/>
                  </a:ext>
                </a:extLst>
              </a:tr>
              <a:tr h="291530"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WP ENRICH KONDICIONER ZA KOSU</a:t>
                      </a:r>
                      <a:endParaRPr lang="pl-PL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200 ML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1.650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49346357"/>
                  </a:ext>
                </a:extLst>
              </a:tr>
              <a:tr h="291530"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WP ENRICH MASKA ZA KOSU</a:t>
                      </a:r>
                      <a:endParaRPr lang="pl-PL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150ML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1.650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11188466"/>
                  </a:ext>
                </a:extLst>
              </a:tr>
              <a:tr h="291530"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WP ENRICH NOURSHING SPREJ ZA KOSU</a:t>
                      </a:r>
                      <a:endParaRPr lang="pl-PL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solidFill>
                            <a:schemeClr val="tx1"/>
                          </a:solidFill>
                          <a:effectLst/>
                        </a:rPr>
                        <a:t>150ML</a:t>
                      </a:r>
                      <a:endParaRPr lang="en-GB" sz="16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1.800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72326845"/>
                  </a:ext>
                </a:extLst>
              </a:tr>
              <a:tr h="291530"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WP ENRICH FRIZZ CONTROL KREMA ZA KOSU</a:t>
                      </a:r>
                      <a:endParaRPr lang="pl-PL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solidFill>
                            <a:schemeClr val="tx1"/>
                          </a:solidFill>
                          <a:effectLst/>
                        </a:rPr>
                        <a:t>150ML</a:t>
                      </a:r>
                      <a:endParaRPr lang="en-GB" sz="16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1.800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85605634"/>
                  </a:ext>
                </a:extLst>
              </a:tr>
              <a:tr h="291530">
                <a:tc>
                  <a:txBody>
                    <a:bodyPr/>
                    <a:lstStyle/>
                    <a:p>
                      <a:pPr algn="l" fontAlgn="b"/>
                      <a:r>
                        <a:rPr lang="nl-NL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WP ENRICH WONDER BALM KONDICIONER ZA KOSU</a:t>
                      </a:r>
                      <a:endParaRPr lang="nl-NL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solidFill>
                            <a:schemeClr val="tx1"/>
                          </a:solidFill>
                          <a:effectLst/>
                        </a:rPr>
                        <a:t>150ML</a:t>
                      </a:r>
                      <a:endParaRPr lang="en-GB" sz="16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1.800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64777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493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="" xmlns:a16="http://schemas.microsoft.com/office/drawing/2014/main" id="{ECF03B52-AFC9-4C52-A3BB-098FD135D7C1}"/>
              </a:ext>
            </a:extLst>
          </p:cNvPr>
          <p:cNvSpPr txBox="1">
            <a:spLocks/>
          </p:cNvSpPr>
          <p:nvPr/>
        </p:nvSpPr>
        <p:spPr>
          <a:xfrm>
            <a:off x="172351" y="775830"/>
            <a:ext cx="6232248" cy="15811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      </a:t>
            </a:r>
            <a:br>
              <a:rPr lang="en-US" dirty="0"/>
            </a:br>
            <a:r>
              <a:rPr lang="en-US" b="1" dirty="0"/>
              <a:t> </a:t>
            </a:r>
            <a:r>
              <a:rPr lang="en-US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VOLUME BOOST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D8CD5700-38A1-44FB-9D51-5E23675ED5AE}"/>
              </a:ext>
            </a:extLst>
          </p:cNvPr>
          <p:cNvSpPr/>
          <p:nvPr/>
        </p:nvSpPr>
        <p:spPr>
          <a:xfrm>
            <a:off x="3728699" y="4000500"/>
            <a:ext cx="2067507" cy="3581400"/>
          </a:xfrm>
          <a:prstGeom prst="roundRect">
            <a:avLst/>
          </a:prstGeom>
          <a:solidFill>
            <a:srgbClr val="00B0F0">
              <a:alpha val="28000"/>
            </a:srgb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Pruža kosi postojanost volumena i negovan izgled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="" xmlns:a16="http://schemas.microsoft.com/office/drawing/2014/main" id="{CD44218B-0002-4A5C-A285-44F2925B303A}"/>
              </a:ext>
            </a:extLst>
          </p:cNvPr>
          <p:cNvSpPr txBox="1">
            <a:spLocks/>
          </p:cNvSpPr>
          <p:nvPr/>
        </p:nvSpPr>
        <p:spPr>
          <a:xfrm>
            <a:off x="11079036" y="685459"/>
            <a:ext cx="6232248" cy="15811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      </a:t>
            </a:r>
            <a:br>
              <a:rPr lang="en-US" dirty="0"/>
            </a:br>
            <a:r>
              <a:rPr lang="en-US" b="1" dirty="0"/>
              <a:t> </a:t>
            </a:r>
            <a:r>
              <a:rPr lang="sr-Latn-RS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BALANCE</a:t>
            </a:r>
            <a:endParaRPr lang="en-US" b="1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="" xmlns:a16="http://schemas.microsoft.com/office/drawing/2014/main" id="{B74A9784-769A-4CAB-B4F4-3AB10DE30157}"/>
              </a:ext>
            </a:extLst>
          </p:cNvPr>
          <p:cNvSpPr/>
          <p:nvPr/>
        </p:nvSpPr>
        <p:spPr>
          <a:xfrm>
            <a:off x="16078200" y="4229100"/>
            <a:ext cx="1981200" cy="3352800"/>
          </a:xfrm>
          <a:prstGeom prst="roundRect">
            <a:avLst/>
          </a:prstGeom>
          <a:solidFill>
            <a:schemeClr val="accent5">
              <a:lumMod val="75000"/>
              <a:alpha val="33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Sveže i čisto.</a:t>
            </a:r>
          </a:p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Linija koja brine o individualnim potrebama skalpa i kose.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16" name="Picture 2">
            <a:extLst>
              <a:ext uri="{FF2B5EF4-FFF2-40B4-BE49-F238E27FC236}">
                <a16:creationId xmlns="" xmlns:a16="http://schemas.microsoft.com/office/drawing/2014/main" id="{65DA1D49-2320-46BD-98BF-527FA382375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-10800000">
            <a:off x="13472460" y="-6074033"/>
            <a:ext cx="8512981" cy="10074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2">
            <a:extLst>
              <a:ext uri="{FF2B5EF4-FFF2-40B4-BE49-F238E27FC236}">
                <a16:creationId xmlns="" xmlns:a16="http://schemas.microsoft.com/office/drawing/2014/main" id="{83AB172F-1495-4D07-A97F-070218BA663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17347112">
            <a:off x="-2121349" y="-3612799"/>
            <a:ext cx="5270610" cy="6237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824F9944-42E7-420C-973C-68296CB6FCD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37" r="25689"/>
          <a:stretch/>
        </p:blipFill>
        <p:spPr>
          <a:xfrm>
            <a:off x="721984" y="3017304"/>
            <a:ext cx="2839059" cy="51054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0F40864D-114B-4F6F-9D2C-0380C450AE7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4" t="8116" r="28758" b="10930"/>
          <a:stretch/>
        </p:blipFill>
        <p:spPr>
          <a:xfrm>
            <a:off x="6404599" y="3899864"/>
            <a:ext cx="2272031" cy="378266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FE7B714-7FD5-4328-92F0-1E02107686D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9" t="20996" r="19604" b="10098"/>
          <a:stretch/>
        </p:blipFill>
        <p:spPr>
          <a:xfrm>
            <a:off x="11253704" y="3678408"/>
            <a:ext cx="4578820" cy="3943715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="" xmlns:a16="http://schemas.microsoft.com/office/drawing/2014/main" id="{F4015B04-2B5B-4583-9EB3-52034AEEC1C5}"/>
              </a:ext>
            </a:extLst>
          </p:cNvPr>
          <p:cNvSpPr txBox="1">
            <a:spLocks/>
          </p:cNvSpPr>
          <p:nvPr/>
        </p:nvSpPr>
        <p:spPr>
          <a:xfrm>
            <a:off x="5796206" y="761830"/>
            <a:ext cx="6232248" cy="15811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      </a:t>
            </a:r>
            <a:br>
              <a:rPr lang="en-US" dirty="0"/>
            </a:br>
            <a:r>
              <a:rPr lang="en-US" b="1" dirty="0"/>
              <a:t> </a:t>
            </a:r>
            <a:r>
              <a:rPr lang="en-US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BLONDE RECHARGE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="" xmlns:a16="http://schemas.microsoft.com/office/drawing/2014/main" id="{2557BB94-7122-42D1-AC35-19F2DD47BA90}"/>
              </a:ext>
            </a:extLst>
          </p:cNvPr>
          <p:cNvSpPr/>
          <p:nvPr/>
        </p:nvSpPr>
        <p:spPr>
          <a:xfrm>
            <a:off x="9197635" y="3819342"/>
            <a:ext cx="1631400" cy="3943715"/>
          </a:xfrm>
          <a:prstGeom prst="roundRect">
            <a:avLst/>
          </a:prstGeom>
          <a:solidFill>
            <a:schemeClr val="accent2">
              <a:lumMod val="40000"/>
              <a:lumOff val="60000"/>
              <a:alpha val="51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Pomaže u uklanjanju neželjenih tonova kod plave kose 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3A67C8FB-5451-4B72-896D-3FD1B1D51E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1984" y="8221035"/>
            <a:ext cx="4876989" cy="102985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65DF05BA-E192-4BE8-AE16-00226D5899C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92748" y="8221035"/>
            <a:ext cx="5067909" cy="143281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CF3071DE-FF41-41D4-8A7D-579DB24041B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12685" y="8221035"/>
            <a:ext cx="5066351" cy="83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80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="" xmlns:a16="http://schemas.microsoft.com/office/drawing/2014/main" id="{ECF03B52-AFC9-4C52-A3BB-098FD135D7C1}"/>
              </a:ext>
            </a:extLst>
          </p:cNvPr>
          <p:cNvSpPr txBox="1">
            <a:spLocks/>
          </p:cNvSpPr>
          <p:nvPr/>
        </p:nvSpPr>
        <p:spPr>
          <a:xfrm>
            <a:off x="-296556" y="802017"/>
            <a:ext cx="6232248" cy="15811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      </a:t>
            </a:r>
            <a:br>
              <a:rPr lang="en-US" dirty="0"/>
            </a:br>
            <a:r>
              <a:rPr lang="en-US" b="1" dirty="0"/>
              <a:t> </a:t>
            </a:r>
            <a:r>
              <a:rPr lang="sr-Latn-RS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FUSION LINIJA</a:t>
            </a:r>
            <a:endParaRPr lang="en-US" b="1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="" xmlns:a16="http://schemas.microsoft.com/office/drawing/2014/main" id="{CD44218B-0002-4A5C-A285-44F2925B303A}"/>
              </a:ext>
            </a:extLst>
          </p:cNvPr>
          <p:cNvSpPr txBox="1">
            <a:spLocks/>
          </p:cNvSpPr>
          <p:nvPr/>
        </p:nvSpPr>
        <p:spPr>
          <a:xfrm>
            <a:off x="11402024" y="606480"/>
            <a:ext cx="6232248" cy="15811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      </a:t>
            </a:r>
            <a:br>
              <a:rPr lang="en-US" dirty="0"/>
            </a:br>
            <a:r>
              <a:rPr lang="en-US" b="1" dirty="0"/>
              <a:t> </a:t>
            </a:r>
            <a:r>
              <a:rPr lang="en-US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ELEMENTS LINIJA 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="" xmlns:a16="http://schemas.microsoft.com/office/drawing/2014/main" id="{65DA1D49-2320-46BD-98BF-527FA382375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-10800000">
            <a:off x="13627626" y="-6206157"/>
            <a:ext cx="8512981" cy="10074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2">
            <a:extLst>
              <a:ext uri="{FF2B5EF4-FFF2-40B4-BE49-F238E27FC236}">
                <a16:creationId xmlns="" xmlns:a16="http://schemas.microsoft.com/office/drawing/2014/main" id="{83AB172F-1495-4D07-A97F-070218BA663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17347112">
            <a:off x="-2025894" y="-3587399"/>
            <a:ext cx="5270610" cy="6237408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itle 1">
            <a:extLst>
              <a:ext uri="{FF2B5EF4-FFF2-40B4-BE49-F238E27FC236}">
                <a16:creationId xmlns="" xmlns:a16="http://schemas.microsoft.com/office/drawing/2014/main" id="{F4015B04-2B5B-4583-9EB3-52034AEEC1C5}"/>
              </a:ext>
            </a:extLst>
          </p:cNvPr>
          <p:cNvSpPr txBox="1">
            <a:spLocks/>
          </p:cNvSpPr>
          <p:nvPr/>
        </p:nvSpPr>
        <p:spPr>
          <a:xfrm>
            <a:off x="4973354" y="708126"/>
            <a:ext cx="6784036" cy="137785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      </a:t>
            </a:r>
            <a:br>
              <a:rPr lang="en-US" dirty="0"/>
            </a:br>
            <a:r>
              <a:rPr lang="en-US" b="1" dirty="0"/>
              <a:t> </a:t>
            </a:r>
            <a:r>
              <a:rPr lang="en-US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OIL REFLECTION LINIJA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ED58B8C4-B823-464B-AB32-7015CE1244F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4" t="19502" r="22184" b="31583"/>
          <a:stretch/>
        </p:blipFill>
        <p:spPr>
          <a:xfrm>
            <a:off x="141413" y="2623311"/>
            <a:ext cx="4004346" cy="468997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1D9738BD-C063-4DFF-A433-2A054526D62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5" t="14376" r="16444" b="24737"/>
          <a:stretch/>
        </p:blipFill>
        <p:spPr>
          <a:xfrm>
            <a:off x="6344807" y="2476530"/>
            <a:ext cx="5093830" cy="368300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D8EDFD25-118C-4CA7-95A1-59FD3D614A2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8" t="39782" r="15687" b="4617"/>
          <a:stretch/>
        </p:blipFill>
        <p:spPr>
          <a:xfrm>
            <a:off x="14341761" y="5636587"/>
            <a:ext cx="1914147" cy="152400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C71A088-71B7-47B5-B597-7C4B61611F7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7" t="17131" r="33744" b="16339"/>
          <a:stretch/>
        </p:blipFill>
        <p:spPr>
          <a:xfrm>
            <a:off x="12061956" y="2721115"/>
            <a:ext cx="1290827" cy="4489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286B11A2-1322-4533-AADC-0BF60037101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4" t="28034" r="22269" b="17597"/>
          <a:stretch/>
        </p:blipFill>
        <p:spPr>
          <a:xfrm>
            <a:off x="13136026" y="4492766"/>
            <a:ext cx="1422493" cy="2614386"/>
          </a:xfrm>
          <a:prstGeom prst="rect">
            <a:avLst/>
          </a:prstGeom>
        </p:spPr>
      </p:pic>
      <p:sp>
        <p:nvSpPr>
          <p:cNvPr id="29" name="Rectangle: Rounded Corners 28">
            <a:extLst>
              <a:ext uri="{FF2B5EF4-FFF2-40B4-BE49-F238E27FC236}">
                <a16:creationId xmlns="" xmlns:a16="http://schemas.microsoft.com/office/drawing/2014/main" id="{82795C1D-D9E9-4E49-A385-91D678158D84}"/>
              </a:ext>
            </a:extLst>
          </p:cNvPr>
          <p:cNvSpPr/>
          <p:nvPr/>
        </p:nvSpPr>
        <p:spPr>
          <a:xfrm>
            <a:off x="4080884" y="3403673"/>
            <a:ext cx="1925585" cy="2817486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Pomaže u oporavku oštećene kose i zaštiti protiv lomljenja 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="" xmlns:a16="http://schemas.microsoft.com/office/drawing/2014/main" id="{53CCE845-832F-47E7-AD7F-92C5B35F4D13}"/>
              </a:ext>
            </a:extLst>
          </p:cNvPr>
          <p:cNvSpPr/>
          <p:nvPr/>
        </p:nvSpPr>
        <p:spPr>
          <a:xfrm>
            <a:off x="7098970" y="6258719"/>
            <a:ext cx="3732080" cy="1696866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Do 3 puta više zaglađena kosa i neverovatan sjaj, kolekcija dragocenih ulja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="" xmlns:a16="http://schemas.microsoft.com/office/drawing/2014/main" id="{D6A61D81-F8C7-4CF4-9D7D-7BE19118E01A}"/>
              </a:ext>
            </a:extLst>
          </p:cNvPr>
          <p:cNvSpPr/>
          <p:nvPr/>
        </p:nvSpPr>
        <p:spPr>
          <a:xfrm>
            <a:off x="14858536" y="2289362"/>
            <a:ext cx="1925585" cy="291860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Pomaže u zaštiti i prevenciji degradacije keratina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BC366A16-F896-4739-B2C9-BC03FEB0191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9260" y="7704918"/>
            <a:ext cx="5531802" cy="11596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6B1819D5-F317-4CEA-BD1A-C4C982F9C68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87558" y="8162069"/>
            <a:ext cx="4930262" cy="18412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0331A1AF-ABB7-400A-9DCC-F3EC4ED1E4C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004589" y="7679494"/>
            <a:ext cx="5027118" cy="113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16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="" xmlns:a16="http://schemas.microsoft.com/office/drawing/2014/main" id="{ECF03B52-AFC9-4C52-A3BB-098FD135D7C1}"/>
              </a:ext>
            </a:extLst>
          </p:cNvPr>
          <p:cNvSpPr txBox="1">
            <a:spLocks/>
          </p:cNvSpPr>
          <p:nvPr/>
        </p:nvSpPr>
        <p:spPr>
          <a:xfrm>
            <a:off x="2005276" y="737219"/>
            <a:ext cx="6232248" cy="15811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sr-Latn-RS" b="1" dirty="0"/>
          </a:p>
          <a:p>
            <a:r>
              <a:rPr lang="en-US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NUTRICURLS LINIJA </a:t>
            </a:r>
          </a:p>
        </p:txBody>
      </p:sp>
      <p:sp>
        <p:nvSpPr>
          <p:cNvPr id="12" name="Title 1">
            <a:extLst>
              <a:ext uri="{FF2B5EF4-FFF2-40B4-BE49-F238E27FC236}">
                <a16:creationId xmlns="" xmlns:a16="http://schemas.microsoft.com/office/drawing/2014/main" id="{CD44218B-0002-4A5C-A285-44F2925B303A}"/>
              </a:ext>
            </a:extLst>
          </p:cNvPr>
          <p:cNvSpPr txBox="1">
            <a:spLocks/>
          </p:cNvSpPr>
          <p:nvPr/>
        </p:nvSpPr>
        <p:spPr>
          <a:xfrm>
            <a:off x="9128136" y="737219"/>
            <a:ext cx="7070448" cy="15811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      </a:t>
            </a:r>
            <a:br>
              <a:rPr lang="en-US" dirty="0"/>
            </a:br>
            <a:r>
              <a:rPr lang="en-US" b="1" dirty="0"/>
              <a:t> </a:t>
            </a:r>
            <a:r>
              <a:rPr lang="en-US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COLORMOTION+ LINIJA 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="" xmlns:a16="http://schemas.microsoft.com/office/drawing/2014/main" id="{65DA1D49-2320-46BD-98BF-527FA382375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-10800000">
            <a:off x="13472460" y="-6074033"/>
            <a:ext cx="8512981" cy="10074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2">
            <a:extLst>
              <a:ext uri="{FF2B5EF4-FFF2-40B4-BE49-F238E27FC236}">
                <a16:creationId xmlns="" xmlns:a16="http://schemas.microsoft.com/office/drawing/2014/main" id="{83AB172F-1495-4D07-A97F-070218BA663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17347112">
            <a:off x="-2025894" y="-3587399"/>
            <a:ext cx="5270610" cy="6237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D5636FC0-0116-4F9B-A69B-B22D26EDEE6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4" t="6283" r="12162" b="12035"/>
          <a:stretch/>
        </p:blipFill>
        <p:spPr>
          <a:xfrm>
            <a:off x="537315" y="2628900"/>
            <a:ext cx="4587837" cy="476101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EDF9A865-5A97-4B4C-A73B-C51FE3CAADC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7" r="20771" b="16989"/>
          <a:stretch/>
        </p:blipFill>
        <p:spPr>
          <a:xfrm>
            <a:off x="12953695" y="1854113"/>
            <a:ext cx="4587837" cy="5764068"/>
          </a:xfrm>
          <a:prstGeom prst="rect">
            <a:avLst/>
          </a:prstGeom>
        </p:spPr>
      </p:pic>
      <p:sp>
        <p:nvSpPr>
          <p:cNvPr id="24" name="Rectangle: Rounded Corners 23">
            <a:extLst>
              <a:ext uri="{FF2B5EF4-FFF2-40B4-BE49-F238E27FC236}">
                <a16:creationId xmlns="" xmlns:a16="http://schemas.microsoft.com/office/drawing/2014/main" id="{4CBFA383-AC24-4707-839A-2D0FDD32FB38}"/>
              </a:ext>
            </a:extLst>
          </p:cNvPr>
          <p:cNvSpPr/>
          <p:nvPr/>
        </p:nvSpPr>
        <p:spPr>
          <a:xfrm>
            <a:off x="5372282" y="3352800"/>
            <a:ext cx="1963652" cy="358140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Dugotrajna nega  loknaste i talasaste kose 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="" xmlns:a16="http://schemas.microsoft.com/office/drawing/2014/main" id="{37C02C50-B24C-4B41-866A-9C2E9EFA4306}"/>
              </a:ext>
            </a:extLst>
          </p:cNvPr>
          <p:cNvSpPr/>
          <p:nvPr/>
        </p:nvSpPr>
        <p:spPr>
          <a:xfrm>
            <a:off x="10641301" y="3283745"/>
            <a:ext cx="2209800" cy="358140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Linija za bojenu kosu koja utiče na:</a:t>
            </a:r>
          </a:p>
          <a:p>
            <a:pPr algn="ctr"/>
            <a:endParaRPr lang="sr-Latn-R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-Zaštitu boje</a:t>
            </a:r>
          </a:p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-Intezivni sjaj</a:t>
            </a:r>
          </a:p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-Snažnu kosu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8E4DAB80-B3A5-4510-9C0D-B09C80F404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0940" y="7618181"/>
            <a:ext cx="5205656" cy="20081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CD7DC38-A175-4D54-94D5-D10C42795A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75371" y="7913911"/>
            <a:ext cx="6439562" cy="14493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A326A9BC-54D3-43ED-9FAE-D28742B5C56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013" y="3588877"/>
            <a:ext cx="2487396" cy="3109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4301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976C587E-EC26-427D-A851-D6D70D4D9BAC}"/>
              </a:ext>
            </a:extLst>
          </p:cNvPr>
          <p:cNvSpPr txBox="1"/>
          <p:nvPr/>
        </p:nvSpPr>
        <p:spPr>
          <a:xfrm>
            <a:off x="4419600" y="889992"/>
            <a:ext cx="693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54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Dodatne informacije</a:t>
            </a:r>
            <a:endParaRPr lang="en-US" sz="5400" b="1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3272784-62E0-4930-AA85-D7BA12206BA4}"/>
              </a:ext>
            </a:extLst>
          </p:cNvPr>
          <p:cNvSpPr txBox="1"/>
          <p:nvPr/>
        </p:nvSpPr>
        <p:spPr>
          <a:xfrm>
            <a:off x="2209800" y="2552700"/>
            <a:ext cx="105918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sr-Latn-RS" sz="24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Katalog je informativnog karaktera, ne sadrži celokupnu ponudu brendova i proizvoda parfimerije Anabella Beauty Spot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sr-Latn-RS" sz="2400" b="1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sr-Latn-RS" sz="24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Proizvode iz kataloga možete poručiti putem:</a:t>
            </a:r>
          </a:p>
          <a:p>
            <a:endParaRPr lang="sr-Latn-RS" sz="2400" b="1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sr-Latn-RS" sz="24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       Instagram stranice </a:t>
            </a:r>
            <a:r>
              <a:rPr lang="sr-Latn-RS" sz="2400" b="1" dirty="0">
                <a:latin typeface="Yu Gothic Medium" panose="020B0500000000000000" pitchFamily="34" charset="-128"/>
                <a:ea typeface="Yu Gothic Medium" panose="020B0500000000000000" pitchFamily="34" charset="-128"/>
                <a:hlinkClick r:id="rId3"/>
              </a:rPr>
              <a:t>@anabella.beautyspot.srbija </a:t>
            </a:r>
            <a:endParaRPr lang="sr-Latn-RS" sz="2400" b="1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sr-Latn-RS" sz="24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       Facebook stranice </a:t>
            </a:r>
            <a:r>
              <a:rPr lang="sr-Latn-RS" sz="2400" b="1" dirty="0">
                <a:latin typeface="Yu Gothic Medium" panose="020B0500000000000000" pitchFamily="34" charset="-128"/>
                <a:ea typeface="Yu Gothic Medium" panose="020B0500000000000000" pitchFamily="34" charset="-128"/>
                <a:hlinkClick r:id="rId4"/>
              </a:rPr>
              <a:t>@anabelabeautyspotsrbija</a:t>
            </a:r>
            <a:endParaRPr lang="sr-Latn-RS" sz="2400" b="1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sr-Latn-RS" sz="24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       Mail adrese </a:t>
            </a:r>
            <a:r>
              <a:rPr lang="sr-Latn-RS" sz="2400" b="1" dirty="0">
                <a:latin typeface="Yu Gothic Medium" panose="020B0500000000000000" pitchFamily="34" charset="-128"/>
                <a:ea typeface="Yu Gothic Medium" panose="020B0500000000000000" pitchFamily="34" charset="-128"/>
                <a:hlinkClick r:id="rId5"/>
              </a:rPr>
              <a:t>anabella.rs@orbico.com</a:t>
            </a:r>
            <a:endParaRPr lang="sr-Latn-RS" sz="2400" b="1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endParaRPr lang="sr-Latn-RS" sz="2400" b="1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sr-Latn-RS" sz="24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Rok isporuke je 5-7 radnih dana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sr-Latn-RS" sz="2400" b="1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endParaRPr lang="sr-Latn-RS" sz="2400" b="1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sr-Latn-RS" sz="2400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Za sva dodatna pitanja u vezi sa asortimanom, cenama, kao i za konsultacije vezane za proizvode iz našeg asortimana, možete nas kontaktirati na jedan od tri gore pomenuta načina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sr-Latn-RS" sz="2400" b="1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2400" b="1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545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838925A9-B8ED-49BF-AF38-28F3539380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" t="12285" r="4032" b="24242"/>
          <a:stretch/>
        </p:blipFill>
        <p:spPr>
          <a:xfrm>
            <a:off x="3200400" y="2552700"/>
            <a:ext cx="10928555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57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="" xmlns:a16="http://schemas.microsoft.com/office/drawing/2014/main" id="{9831D7D0-F8F5-4EAE-82B0-72F5E3EF82A2}"/>
              </a:ext>
            </a:extLst>
          </p:cNvPr>
          <p:cNvSpPr/>
          <p:nvPr/>
        </p:nvSpPr>
        <p:spPr>
          <a:xfrm>
            <a:off x="6120000" y="2160000"/>
            <a:ext cx="6480000" cy="6480000"/>
          </a:xfrm>
          <a:custGeom>
            <a:avLst/>
            <a:gdLst/>
            <a:ahLst/>
            <a:cxnLst/>
            <a:rect l="l" t="t" r="r" b="b"/>
            <a:pathLst>
              <a:path w="6321665" h="635000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660033">
              <a:alpha val="65000"/>
            </a:srgb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08D06591-88F9-4CB9-AFB3-B815E960EC67}"/>
              </a:ext>
            </a:extLst>
          </p:cNvPr>
          <p:cNvSpPr txBox="1"/>
          <p:nvPr/>
        </p:nvSpPr>
        <p:spPr>
          <a:xfrm>
            <a:off x="7622045" y="2913269"/>
            <a:ext cx="34759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4400" dirty="0"/>
              <a:t>I - NEGA KOŽE</a:t>
            </a:r>
            <a:endParaRPr lang="en-US" sz="4400" dirty="0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41E27811-9790-4E82-9B08-52CA19E7FB63}"/>
              </a:ext>
            </a:extLst>
          </p:cNvPr>
          <p:cNvSpPr txBox="1"/>
          <p:nvPr/>
        </p:nvSpPr>
        <p:spPr>
          <a:xfrm>
            <a:off x="7353300" y="4076700"/>
            <a:ext cx="3581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CLARINS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CLINIQUE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ELIZABETH ARDEN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ESTEE LAUDER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GLAM GLOW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LA MER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SENSAI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sr-Latn-RS" sz="2400" dirty="0"/>
              <a:t>TONY MOLY</a:t>
            </a:r>
            <a:endParaRPr lang="en-US" sz="24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400" dirty="0"/>
              <a:t>BOBBI BROWN</a:t>
            </a:r>
            <a:endParaRPr lang="sr-Latn-RS" sz="24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8737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BEB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298DD9C-5D72-4E02-9DD0-DEC36A79E19F}"/>
              </a:ext>
            </a:extLst>
          </p:cNvPr>
          <p:cNvSpPr txBox="1"/>
          <p:nvPr/>
        </p:nvSpPr>
        <p:spPr>
          <a:xfrm>
            <a:off x="12779791" y="1831810"/>
            <a:ext cx="3657600" cy="584775"/>
          </a:xfrm>
          <a:prstGeom prst="rect">
            <a:avLst/>
          </a:prstGeom>
          <a:noFill/>
          <a:ln w="6350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r-Latn-RS" sz="32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Multi-Active linija</a:t>
            </a:r>
            <a:endParaRPr lang="en-US" sz="3200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92EC740D-00F9-462B-B049-D4B6233459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" t="14215" r="5828" b="12935"/>
          <a:stretch/>
        </p:blipFill>
        <p:spPr>
          <a:xfrm>
            <a:off x="15064842" y="3232721"/>
            <a:ext cx="2745099" cy="2196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C9F6E89-4567-4936-BECD-57026FDC1F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547" t="44710" r="18148" b="5556"/>
          <a:stretch/>
        </p:blipFill>
        <p:spPr>
          <a:xfrm>
            <a:off x="15289684" y="6829632"/>
            <a:ext cx="2520257" cy="1980000"/>
          </a:xfrm>
          <a:prstGeom prst="rect">
            <a:avLst/>
          </a:prstGeom>
        </p:spPr>
      </p:pic>
      <p:pic>
        <p:nvPicPr>
          <p:cNvPr id="7" name="Picture 4" descr="Clarins Multi-Active Jour Antioxidant Day Cream - All Skin types ...">
            <a:extLst>
              <a:ext uri="{FF2B5EF4-FFF2-40B4-BE49-F238E27FC236}">
                <a16:creationId xmlns="" xmlns:a16="http://schemas.microsoft.com/office/drawing/2014/main" id="{96561A9D-D4EA-4E75-B7F8-F7D101434D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8148" y="3350279"/>
            <a:ext cx="2578943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BD9B7A8D-A95F-4E45-B19E-36DC53494DE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1946" r="31574"/>
          <a:stretch/>
        </p:blipFill>
        <p:spPr>
          <a:xfrm>
            <a:off x="10535080" y="5074732"/>
            <a:ext cx="1405937" cy="5017742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BC97FBD6-CB7A-41BE-91A1-C7E2E0E080A8}"/>
              </a:ext>
            </a:extLst>
          </p:cNvPr>
          <p:cNvSpPr/>
          <p:nvPr/>
        </p:nvSpPr>
        <p:spPr>
          <a:xfrm>
            <a:off x="15398478" y="5392455"/>
            <a:ext cx="2302668" cy="1234246"/>
          </a:xfrm>
          <a:prstGeom prst="roundRect">
            <a:avLst/>
          </a:prstGeom>
          <a:solidFill>
            <a:schemeClr val="accent2">
              <a:lumMod val="20000"/>
              <a:lumOff val="80000"/>
              <a:alpha val="74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Dnevna krema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8.330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4B070D45-8D58-4900-8DF5-E838803EEB25}"/>
              </a:ext>
            </a:extLst>
          </p:cNvPr>
          <p:cNvSpPr/>
          <p:nvPr/>
        </p:nvSpPr>
        <p:spPr>
          <a:xfrm>
            <a:off x="12342122" y="8861607"/>
            <a:ext cx="2362737" cy="1234246"/>
          </a:xfrm>
          <a:prstGeom prst="roundRect">
            <a:avLst/>
          </a:prstGeom>
          <a:solidFill>
            <a:schemeClr val="accent2">
              <a:lumMod val="20000"/>
              <a:lumOff val="80000"/>
              <a:alpha val="74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Gel krema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8.330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="" xmlns:a16="http://schemas.microsoft.com/office/drawing/2014/main" id="{EA220D3D-FA8B-4BF8-A090-3FC6CE712835}"/>
              </a:ext>
            </a:extLst>
          </p:cNvPr>
          <p:cNvSpPr/>
          <p:nvPr/>
        </p:nvSpPr>
        <p:spPr>
          <a:xfrm>
            <a:off x="12038869" y="5428721"/>
            <a:ext cx="3023596" cy="1234246"/>
          </a:xfrm>
          <a:prstGeom prst="roundRect">
            <a:avLst/>
          </a:prstGeom>
          <a:solidFill>
            <a:schemeClr val="accent2">
              <a:lumMod val="20000"/>
              <a:lumOff val="80000"/>
              <a:alpha val="74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Dnevna krema SPF20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7.780 rsd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="" xmlns:a16="http://schemas.microsoft.com/office/drawing/2014/main" id="{85593067-7874-417E-90B6-7147F0AF9598}"/>
              </a:ext>
            </a:extLst>
          </p:cNvPr>
          <p:cNvSpPr/>
          <p:nvPr/>
        </p:nvSpPr>
        <p:spPr>
          <a:xfrm>
            <a:off x="15335652" y="8861607"/>
            <a:ext cx="2428323" cy="1234246"/>
          </a:xfrm>
          <a:prstGeom prst="roundRect">
            <a:avLst/>
          </a:prstGeom>
          <a:solidFill>
            <a:schemeClr val="accent2">
              <a:lumMod val="20000"/>
              <a:lumOff val="80000"/>
              <a:alpha val="74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Noćna krema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8.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77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3839B767-3AF5-42CC-9136-BF4034E4E938}"/>
              </a:ext>
            </a:extLst>
          </p:cNvPr>
          <p:cNvSpPr/>
          <p:nvPr/>
        </p:nvSpPr>
        <p:spPr>
          <a:xfrm>
            <a:off x="10268979" y="2250633"/>
            <a:ext cx="1800294" cy="2729150"/>
          </a:xfrm>
          <a:prstGeom prst="roundRect">
            <a:avLst/>
          </a:prstGeom>
          <a:solidFill>
            <a:schemeClr val="accent2">
              <a:lumMod val="20000"/>
              <a:lumOff val="80000"/>
              <a:alpha val="74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Krema za predeo oko očiju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8.330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="" xmlns:a16="http://schemas.microsoft.com/office/drawing/2014/main" id="{EBDF8BE6-F42B-49A0-A942-959904F5208B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 rot="8790011">
            <a:off x="15516304" y="-1655043"/>
            <a:ext cx="3454613" cy="4088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EE2AC789-3871-4D7B-949C-336B6CFC4C3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54" b="16393"/>
          <a:stretch/>
        </p:blipFill>
        <p:spPr>
          <a:xfrm>
            <a:off x="4040700" y="3375183"/>
            <a:ext cx="2352330" cy="1980000"/>
          </a:xfrm>
          <a:prstGeom prst="rect">
            <a:avLst/>
          </a:prstGeom>
        </p:spPr>
      </p:pic>
      <p:sp>
        <p:nvSpPr>
          <p:cNvPr id="19" name="Rectangle: Rounded Corners 18">
            <a:extLst>
              <a:ext uri="{FF2B5EF4-FFF2-40B4-BE49-F238E27FC236}">
                <a16:creationId xmlns="" xmlns:a16="http://schemas.microsoft.com/office/drawing/2014/main" id="{08FEC577-07FA-4029-AB65-1F412EAC5D21}"/>
              </a:ext>
            </a:extLst>
          </p:cNvPr>
          <p:cNvSpPr/>
          <p:nvPr/>
        </p:nvSpPr>
        <p:spPr>
          <a:xfrm>
            <a:off x="3869603" y="5428721"/>
            <a:ext cx="2498287" cy="1258142"/>
          </a:xfrm>
          <a:prstGeom prst="roundRect">
            <a:avLst/>
          </a:prstGeom>
          <a:solidFill>
            <a:schemeClr val="accent6">
              <a:lumMod val="40000"/>
              <a:lumOff val="60000"/>
              <a:alpha val="78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Dnevna krema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10.230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484886F9-8A69-4462-9DA8-833609A2742C}"/>
              </a:ext>
            </a:extLst>
          </p:cNvPr>
          <p:cNvSpPr txBox="1"/>
          <p:nvPr/>
        </p:nvSpPr>
        <p:spPr>
          <a:xfrm>
            <a:off x="4887449" y="1857953"/>
            <a:ext cx="3811266" cy="584775"/>
          </a:xfrm>
          <a:prstGeom prst="rect">
            <a:avLst/>
          </a:prstGeom>
          <a:noFill/>
          <a:ln w="6350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r-Latn-RS" sz="32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Extra-Firming linija</a:t>
            </a:r>
            <a:endParaRPr lang="en-US" sz="3200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8196" name="Picture 4" descr="Clarins Extra-Firming Day Cream SPF15 - All Skin Types">
            <a:extLst>
              <a:ext uri="{FF2B5EF4-FFF2-40B4-BE49-F238E27FC236}">
                <a16:creationId xmlns="" xmlns:a16="http://schemas.microsoft.com/office/drawing/2014/main" id="{751CFFEB-048F-4939-AE55-2158BAEDCA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324" y="3393138"/>
            <a:ext cx="2367138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: Rounded Corners 22">
            <a:extLst>
              <a:ext uri="{FF2B5EF4-FFF2-40B4-BE49-F238E27FC236}">
                <a16:creationId xmlns="" xmlns:a16="http://schemas.microsoft.com/office/drawing/2014/main" id="{C06D010B-9065-4D18-AFA2-41B0A554884E}"/>
              </a:ext>
            </a:extLst>
          </p:cNvPr>
          <p:cNvSpPr/>
          <p:nvPr/>
        </p:nvSpPr>
        <p:spPr>
          <a:xfrm>
            <a:off x="6491796" y="5472314"/>
            <a:ext cx="3580956" cy="1258142"/>
          </a:xfrm>
          <a:prstGeom prst="roundRect">
            <a:avLst/>
          </a:prstGeom>
          <a:solidFill>
            <a:schemeClr val="accent6">
              <a:lumMod val="40000"/>
              <a:lumOff val="60000"/>
              <a:alpha val="78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Dnevna krema SPF15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10.2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24 rsd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DD2035AC-F9BC-4B02-8FE4-8A9BEFBA404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5161" t="23521" r="5691" b="5480"/>
          <a:stretch/>
        </p:blipFill>
        <p:spPr>
          <a:xfrm>
            <a:off x="3924165" y="6817448"/>
            <a:ext cx="2486099" cy="1980000"/>
          </a:xfrm>
          <a:prstGeom prst="rect">
            <a:avLst/>
          </a:prstGeom>
        </p:spPr>
      </p:pic>
      <p:sp>
        <p:nvSpPr>
          <p:cNvPr id="25" name="Rectangle: Rounded Corners 24">
            <a:extLst>
              <a:ext uri="{FF2B5EF4-FFF2-40B4-BE49-F238E27FC236}">
                <a16:creationId xmlns="" xmlns:a16="http://schemas.microsoft.com/office/drawing/2014/main" id="{85E734D9-515A-43BC-A52C-59B1D66E11AE}"/>
              </a:ext>
            </a:extLst>
          </p:cNvPr>
          <p:cNvSpPr/>
          <p:nvPr/>
        </p:nvSpPr>
        <p:spPr>
          <a:xfrm>
            <a:off x="3869603" y="8856063"/>
            <a:ext cx="2389553" cy="1341534"/>
          </a:xfrm>
          <a:prstGeom prst="roundRect">
            <a:avLst/>
          </a:prstGeom>
          <a:solidFill>
            <a:schemeClr val="accent6">
              <a:lumMod val="40000"/>
              <a:lumOff val="60000"/>
              <a:alpha val="78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Noćna krema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8.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810 rsd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="" xmlns:a16="http://schemas.microsoft.com/office/drawing/2014/main" id="{0E58AB60-83C9-4B46-8E4E-3DFE398B5657}"/>
              </a:ext>
            </a:extLst>
          </p:cNvPr>
          <p:cNvSpPr/>
          <p:nvPr/>
        </p:nvSpPr>
        <p:spPr>
          <a:xfrm>
            <a:off x="7857087" y="7033169"/>
            <a:ext cx="2118804" cy="28452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78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Krema za predeo oko očiju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15ml – 6.550 rsd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A97DAD0E-45C2-40E1-8605-114D474D821B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72" t="4978" r="36209" b="5680"/>
          <a:stretch/>
        </p:blipFill>
        <p:spPr>
          <a:xfrm>
            <a:off x="960625" y="3914633"/>
            <a:ext cx="1854457" cy="6177841"/>
          </a:xfrm>
          <a:prstGeom prst="rect">
            <a:avLst/>
          </a:prstGeom>
        </p:spPr>
      </p:pic>
      <p:sp>
        <p:nvSpPr>
          <p:cNvPr id="29" name="Rectangle: Rounded Corners 28">
            <a:extLst>
              <a:ext uri="{FF2B5EF4-FFF2-40B4-BE49-F238E27FC236}">
                <a16:creationId xmlns="" xmlns:a16="http://schemas.microsoft.com/office/drawing/2014/main" id="{EC5BAB9E-8359-4DEA-B2B5-14DA608D2AB7}"/>
              </a:ext>
            </a:extLst>
          </p:cNvPr>
          <p:cNvSpPr/>
          <p:nvPr/>
        </p:nvSpPr>
        <p:spPr>
          <a:xfrm>
            <a:off x="689923" y="1589804"/>
            <a:ext cx="2510994" cy="2030027"/>
          </a:xfrm>
          <a:prstGeom prst="roundRect">
            <a:avLst>
              <a:gd name="adj" fmla="val 15484"/>
            </a:avLst>
          </a:prstGeom>
          <a:solidFill>
            <a:schemeClr val="accent6">
              <a:lumMod val="75000"/>
              <a:alpha val="5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Double Serum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11.370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50ml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 13.280 </a:t>
            </a:r>
            <a:r>
              <a:rPr lang="en-US" sz="2000" dirty="0" err="1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ABE29F4E-32C3-4235-BACB-B6B85AD3F4D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885" y="194526"/>
            <a:ext cx="6512112" cy="1224682"/>
          </a:xfrm>
          <a:prstGeom prst="rect">
            <a:avLst/>
          </a:prstGeom>
        </p:spPr>
      </p:pic>
      <p:pic>
        <p:nvPicPr>
          <p:cNvPr id="31" name="Picture 6">
            <a:extLst>
              <a:ext uri="{FF2B5EF4-FFF2-40B4-BE49-F238E27FC236}">
                <a16:creationId xmlns="" xmlns:a16="http://schemas.microsoft.com/office/drawing/2014/main" id="{ED699F62-6392-4B15-9AA7-0F516B24F7AD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18584164">
            <a:off x="-489907" y="-2188282"/>
            <a:ext cx="3399755" cy="402337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52F76C35-3D81-43FE-A13C-C011E9950111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68" t="2277" r="26217" b="2877"/>
          <a:stretch/>
        </p:blipFill>
        <p:spPr>
          <a:xfrm>
            <a:off x="6574647" y="6742925"/>
            <a:ext cx="1118057" cy="34657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1CDFA65B-BD4D-4DB6-9C0C-53E5FE44E432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2" t="42295" r="17456" b="5716"/>
          <a:stretch/>
        </p:blipFill>
        <p:spPr>
          <a:xfrm>
            <a:off x="12290538" y="6742803"/>
            <a:ext cx="2520257" cy="2038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61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BEB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 rot="-10800000">
            <a:off x="15346964" y="-2967860"/>
            <a:ext cx="5328953" cy="6306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Picture 2">
            <a:extLst>
              <a:ext uri="{FF2B5EF4-FFF2-40B4-BE49-F238E27FC236}">
                <a16:creationId xmlns="" xmlns:a16="http://schemas.microsoft.com/office/drawing/2014/main" id="{D6DA1A8E-A3F0-42EB-8DB8-ACBA2A9B410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18884001">
            <a:off x="14222200" y="7719585"/>
            <a:ext cx="4711472" cy="55757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C84B62FC-4F8F-45A7-AA9E-498DCB687B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1949" y="1462753"/>
            <a:ext cx="5291594" cy="6873275"/>
          </a:xfrm>
          <a:prstGeom prst="rect">
            <a:avLst/>
          </a:prstGeom>
        </p:spPr>
      </p:pic>
      <p:sp>
        <p:nvSpPr>
          <p:cNvPr id="29" name="Rectangle: Rounded Corners 28">
            <a:extLst>
              <a:ext uri="{FF2B5EF4-FFF2-40B4-BE49-F238E27FC236}">
                <a16:creationId xmlns="" xmlns:a16="http://schemas.microsoft.com/office/drawing/2014/main" id="{DA7671F8-F11A-4626-97EC-87FC70D908AE}"/>
              </a:ext>
            </a:extLst>
          </p:cNvPr>
          <p:cNvSpPr/>
          <p:nvPr/>
        </p:nvSpPr>
        <p:spPr>
          <a:xfrm>
            <a:off x="6306533" y="8336028"/>
            <a:ext cx="2560115" cy="1717003"/>
          </a:xfrm>
          <a:prstGeom prst="roundRect">
            <a:avLst/>
          </a:prstGeom>
          <a:solidFill>
            <a:srgbClr val="BE0A28">
              <a:alpha val="60000"/>
            </a:srgb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Serum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15.500 rsd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="" xmlns:a16="http://schemas.microsoft.com/office/drawing/2014/main" id="{65949EED-5B3B-4B87-9C56-B9A1A71FA891}"/>
              </a:ext>
            </a:extLst>
          </p:cNvPr>
          <p:cNvSpPr/>
          <p:nvPr/>
        </p:nvSpPr>
        <p:spPr>
          <a:xfrm>
            <a:off x="1039079" y="2291791"/>
            <a:ext cx="1888792" cy="2617032"/>
          </a:xfrm>
          <a:prstGeom prst="roundRect">
            <a:avLst/>
          </a:prstGeom>
          <a:solidFill>
            <a:srgbClr val="BE0A28">
              <a:alpha val="60000"/>
            </a:srgb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Dnevna krema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– 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13.150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rsd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="" xmlns:a16="http://schemas.microsoft.com/office/drawing/2014/main" id="{682EB70B-96BD-40B8-836C-EFB3D4A4F9B9}"/>
              </a:ext>
            </a:extLst>
          </p:cNvPr>
          <p:cNvSpPr/>
          <p:nvPr/>
        </p:nvSpPr>
        <p:spPr>
          <a:xfrm>
            <a:off x="4429466" y="6899048"/>
            <a:ext cx="1740548" cy="2336111"/>
          </a:xfrm>
          <a:prstGeom prst="roundRect">
            <a:avLst/>
          </a:prstGeom>
          <a:solidFill>
            <a:srgbClr val="BE0A28">
              <a:alpha val="60000"/>
            </a:srgb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Noćna krema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50ml – 13.920 rsd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0E0EB3A4-4EA6-4A08-B453-420672FB698D}"/>
              </a:ext>
            </a:extLst>
          </p:cNvPr>
          <p:cNvSpPr txBox="1"/>
          <p:nvPr/>
        </p:nvSpPr>
        <p:spPr>
          <a:xfrm>
            <a:off x="1419774" y="777482"/>
            <a:ext cx="4662550" cy="584775"/>
          </a:xfrm>
          <a:prstGeom prst="rect">
            <a:avLst/>
          </a:prstGeom>
          <a:noFill/>
          <a:ln w="6350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r-Latn-RS" sz="32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Super Restorative linija</a:t>
            </a:r>
            <a:endParaRPr lang="en-US" sz="3200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="" xmlns:a16="http://schemas.microsoft.com/office/drawing/2014/main" id="{BA363383-5A1A-43FB-8866-E14FD725D5EF}"/>
              </a:ext>
            </a:extLst>
          </p:cNvPr>
          <p:cNvSpPr/>
          <p:nvPr/>
        </p:nvSpPr>
        <p:spPr>
          <a:xfrm>
            <a:off x="990743" y="6665619"/>
            <a:ext cx="1740549" cy="2802968"/>
          </a:xfrm>
          <a:prstGeom prst="roundRect">
            <a:avLst/>
          </a:prstGeom>
          <a:solidFill>
            <a:srgbClr val="BE0A28">
              <a:alpha val="60000"/>
            </a:srgb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Koncentrat za predeo oko očiju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15ml – 9.150 rsd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3491B409-3D29-4D6B-87C5-F67DC661E027}"/>
              </a:ext>
            </a:extLst>
          </p:cNvPr>
          <p:cNvSpPr txBox="1"/>
          <p:nvPr/>
        </p:nvSpPr>
        <p:spPr>
          <a:xfrm>
            <a:off x="9939899" y="804934"/>
            <a:ext cx="4260346" cy="584775"/>
          </a:xfrm>
          <a:prstGeom prst="rect">
            <a:avLst/>
          </a:prstGeom>
          <a:noFill/>
          <a:ln w="6350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r-Latn-RS" sz="32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Hydra-Essentiel linija</a:t>
            </a:r>
            <a:endParaRPr lang="en-US" sz="3200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7178" name="Picture 10" descr="Clarins Hydra-Essentiel Collection &amp; Reviews - Skin Care - Beauty ...">
            <a:extLst>
              <a:ext uri="{FF2B5EF4-FFF2-40B4-BE49-F238E27FC236}">
                <a16:creationId xmlns="" xmlns:a16="http://schemas.microsoft.com/office/drawing/2014/main" id="{68D6A661-212F-4A5C-8647-F0EDE0A7B4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67" b="6790"/>
          <a:stretch/>
        </p:blipFill>
        <p:spPr bwMode="auto">
          <a:xfrm>
            <a:off x="12066264" y="2313937"/>
            <a:ext cx="5814302" cy="611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: Rounded Corners 34">
            <a:extLst>
              <a:ext uri="{FF2B5EF4-FFF2-40B4-BE49-F238E27FC236}">
                <a16:creationId xmlns="" xmlns:a16="http://schemas.microsoft.com/office/drawing/2014/main" id="{5FEE6A73-BC8A-4139-BF44-769E45DCBD12}"/>
              </a:ext>
            </a:extLst>
          </p:cNvPr>
          <p:cNvSpPr/>
          <p:nvPr/>
        </p:nvSpPr>
        <p:spPr>
          <a:xfrm>
            <a:off x="12954001" y="2878902"/>
            <a:ext cx="2674817" cy="1849069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Serum</a:t>
            </a:r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30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–6.990 rsd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="" xmlns:a16="http://schemas.microsoft.com/office/drawing/2014/main" id="{0E4D9A10-7500-44FC-BC51-777FBF207929}"/>
              </a:ext>
            </a:extLst>
          </p:cNvPr>
          <p:cNvSpPr/>
          <p:nvPr/>
        </p:nvSpPr>
        <p:spPr>
          <a:xfrm>
            <a:off x="8890243" y="2480884"/>
            <a:ext cx="3307058" cy="4313026"/>
          </a:xfrm>
          <a:prstGeom prst="round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Krema za lice </a:t>
            </a:r>
          </a:p>
          <a:p>
            <a:pPr marL="342900" indent="-342900" algn="ctr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Krema za lice SPF15</a:t>
            </a:r>
          </a:p>
          <a:p>
            <a:pPr marL="342900" indent="-342900" algn="ctr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Gel krema za lice </a:t>
            </a:r>
          </a:p>
          <a:p>
            <a:pPr marL="342900" indent="-342900" algn="ctr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Krema za suvu kožu</a:t>
            </a:r>
          </a:p>
          <a:p>
            <a:pPr algn="ctr">
              <a:spcBef>
                <a:spcPts val="1200"/>
              </a:spcBef>
            </a:pPr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ml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–6.230 rsd</a:t>
            </a:r>
          </a:p>
        </p:txBody>
      </p:sp>
      <p:pic>
        <p:nvPicPr>
          <p:cNvPr id="37" name="Picture 2">
            <a:extLst>
              <a:ext uri="{FF2B5EF4-FFF2-40B4-BE49-F238E27FC236}">
                <a16:creationId xmlns="" xmlns:a16="http://schemas.microsoft.com/office/drawing/2014/main" id="{18522037-2043-4E57-AB71-80FA7CD92A5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16969081">
            <a:off x="-1790912" y="-3461840"/>
            <a:ext cx="4711472" cy="55757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BEB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9F718B1F-9631-45E1-84B9-B8F5712580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482" y="2362681"/>
            <a:ext cx="5826659" cy="58266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8348E1C-6250-4713-A80B-F3789AE611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61" r="46123" b="7071"/>
          <a:stretch/>
        </p:blipFill>
        <p:spPr>
          <a:xfrm>
            <a:off x="870283" y="1866900"/>
            <a:ext cx="4572000" cy="7371697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F9354567-577A-476F-9728-510CE2C80784}"/>
              </a:ext>
            </a:extLst>
          </p:cNvPr>
          <p:cNvSpPr/>
          <p:nvPr/>
        </p:nvSpPr>
        <p:spPr>
          <a:xfrm>
            <a:off x="283368" y="1413959"/>
            <a:ext cx="2408572" cy="1828800"/>
          </a:xfrm>
          <a:prstGeom prst="roundRect">
            <a:avLst>
              <a:gd name="adj" fmla="val 15484"/>
            </a:avLst>
          </a:prstGeom>
          <a:solidFill>
            <a:srgbClr val="FFC000">
              <a:alpha val="26000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Cleansing Milk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200ml – 2.990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="" xmlns:a16="http://schemas.microsoft.com/office/drawing/2014/main" id="{B81E50DD-3E38-4919-ACD8-AFA82D6F9713}"/>
              </a:ext>
            </a:extLst>
          </p:cNvPr>
          <p:cNvSpPr/>
          <p:nvPr/>
        </p:nvSpPr>
        <p:spPr>
          <a:xfrm>
            <a:off x="4312883" y="927857"/>
            <a:ext cx="2286000" cy="1935236"/>
          </a:xfrm>
          <a:prstGeom prst="roundRect">
            <a:avLst>
              <a:gd name="adj" fmla="val 15484"/>
            </a:avLst>
          </a:prstGeom>
          <a:solidFill>
            <a:srgbClr val="FFC000">
              <a:alpha val="26000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Toning Lotion</a:t>
            </a:r>
          </a:p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200ml – 2.990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D8204CEC-691D-4E44-A98A-0A1D06D17DEC}"/>
              </a:ext>
            </a:extLst>
          </p:cNvPr>
          <p:cNvSpPr/>
          <p:nvPr/>
        </p:nvSpPr>
        <p:spPr>
          <a:xfrm>
            <a:off x="457200" y="7992981"/>
            <a:ext cx="2699083" cy="1760120"/>
          </a:xfrm>
          <a:prstGeom prst="roundRect">
            <a:avLst>
              <a:gd name="adj" fmla="val 15484"/>
            </a:avLst>
          </a:prstGeom>
          <a:solidFill>
            <a:srgbClr val="FFC000">
              <a:alpha val="26000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Gentle Foaming Cleanser</a:t>
            </a:r>
            <a:endParaRPr lang="en-US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 </a:t>
            </a:r>
          </a:p>
          <a:p>
            <a:pPr>
              <a:spcBef>
                <a:spcPts val="1200"/>
              </a:spcBef>
            </a:pP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125ml – 3.240</a:t>
            </a:r>
            <a:r>
              <a:rPr lang="en-U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9C0ABBBF-7FE1-46CA-93F4-44297249E133}"/>
              </a:ext>
            </a:extLst>
          </p:cNvPr>
          <p:cNvSpPr/>
          <p:nvPr/>
        </p:nvSpPr>
        <p:spPr>
          <a:xfrm>
            <a:off x="7019244" y="2362681"/>
            <a:ext cx="2587456" cy="1847696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Re-Boost krema </a:t>
            </a:r>
          </a:p>
          <a:p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50ml – 2.870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="" xmlns:a16="http://schemas.microsoft.com/office/drawing/2014/main" id="{3603ACCD-DC76-4B86-A26B-71555F47D915}"/>
              </a:ext>
            </a:extLst>
          </p:cNvPr>
          <p:cNvSpPr/>
          <p:nvPr/>
        </p:nvSpPr>
        <p:spPr>
          <a:xfrm>
            <a:off x="15586141" y="2362682"/>
            <a:ext cx="2418491" cy="1847696"/>
          </a:xfrm>
          <a:prstGeom prst="roundRect">
            <a:avLst/>
          </a:prstGeom>
          <a:solidFill>
            <a:schemeClr val="accent5">
              <a:lumMod val="60000"/>
              <a:lumOff val="4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Re-Charge noćna maska</a:t>
            </a:r>
          </a:p>
          <a:p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50ml – 3.100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="" xmlns:a16="http://schemas.microsoft.com/office/drawing/2014/main" id="{F24F11D5-3BD1-4909-BAAD-993104708DAF}"/>
              </a:ext>
            </a:extLst>
          </p:cNvPr>
          <p:cNvSpPr/>
          <p:nvPr/>
        </p:nvSpPr>
        <p:spPr>
          <a:xfrm>
            <a:off x="10874091" y="8383829"/>
            <a:ext cx="3581400" cy="1658401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Re-Fresh Beauty Mist</a:t>
            </a:r>
          </a:p>
          <a:p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100ml – 2.250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="" xmlns:a16="http://schemas.microsoft.com/office/drawing/2014/main" id="{E99E0342-3D28-4096-8F39-0BC657A23F7F}"/>
              </a:ext>
            </a:extLst>
          </p:cNvPr>
          <p:cNvSpPr/>
          <p:nvPr/>
        </p:nvSpPr>
        <p:spPr>
          <a:xfrm>
            <a:off x="7001558" y="4614064"/>
            <a:ext cx="2605142" cy="1761730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Re-Move Micellar </a:t>
            </a:r>
          </a:p>
          <a:p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200ml – 2.440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="" xmlns:a16="http://schemas.microsoft.com/office/drawing/2014/main" id="{73792997-59BE-4C0F-A353-2D733AF391E8}"/>
              </a:ext>
            </a:extLst>
          </p:cNvPr>
          <p:cNvSpPr/>
          <p:nvPr/>
        </p:nvSpPr>
        <p:spPr>
          <a:xfrm>
            <a:off x="15586141" y="6792626"/>
            <a:ext cx="2418491" cy="2237074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Re-Move Cleasing Gel </a:t>
            </a:r>
          </a:p>
          <a:p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 </a:t>
            </a: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150ml – 2.440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="" xmlns:a16="http://schemas.microsoft.com/office/drawing/2014/main" id="{975A1693-FD7A-4231-A085-AA449F9461B5}"/>
              </a:ext>
            </a:extLst>
          </p:cNvPr>
          <p:cNvSpPr/>
          <p:nvPr/>
        </p:nvSpPr>
        <p:spPr>
          <a:xfrm>
            <a:off x="15586141" y="4614064"/>
            <a:ext cx="2418491" cy="1761730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Pore-Less Stick</a:t>
            </a:r>
          </a:p>
          <a:p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</a:p>
          <a:p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1.950 rsd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="" xmlns:a16="http://schemas.microsoft.com/office/drawing/2014/main" id="{F9748D3A-EB01-4AE4-8C78-F4991C31ABB3}"/>
              </a:ext>
            </a:extLst>
          </p:cNvPr>
          <p:cNvSpPr/>
          <p:nvPr/>
        </p:nvSpPr>
        <p:spPr>
          <a:xfrm>
            <a:off x="7019244" y="6792626"/>
            <a:ext cx="2587456" cy="2237074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Spot-Less Blemish</a:t>
            </a:r>
          </a:p>
          <a:p>
            <a:pPr algn="ctr"/>
            <a:endParaRPr lang="en-GB" sz="2000" b="1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Cena:</a:t>
            </a:r>
          </a:p>
          <a:p>
            <a:endParaRPr lang="sr-Latn-R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sr-Latn-RS" sz="2000" dirty="0">
                <a:solidFill>
                  <a:schemeClr val="tx1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1.950 rsd</a:t>
            </a:r>
            <a:endParaRPr lang="en-US" sz="2000" dirty="0">
              <a:solidFill>
                <a:schemeClr val="tx1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FC68BB55-BC14-423C-B863-CAC7595F3E84}"/>
              </a:ext>
            </a:extLst>
          </p:cNvPr>
          <p:cNvSpPr txBox="1"/>
          <p:nvPr/>
        </p:nvSpPr>
        <p:spPr>
          <a:xfrm>
            <a:off x="11536046" y="1121571"/>
            <a:ext cx="2439071" cy="584775"/>
          </a:xfrm>
          <a:prstGeom prst="rect">
            <a:avLst/>
          </a:prstGeom>
          <a:noFill/>
          <a:ln w="6350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r-Latn-RS" sz="32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My Clarins </a:t>
            </a:r>
            <a:endParaRPr lang="en-US" sz="3200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26" name="Picture 2">
            <a:extLst>
              <a:ext uri="{FF2B5EF4-FFF2-40B4-BE49-F238E27FC236}">
                <a16:creationId xmlns="" xmlns:a16="http://schemas.microsoft.com/office/drawing/2014/main" id="{80BF4FA7-E0D1-4F12-865E-0D6AD8FDAFC9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 rot="8934924">
            <a:off x="15395582" y="-1701264"/>
            <a:ext cx="3644378" cy="43128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90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TUREPATH" val="..\..\LAMER_RESOURCES\01_PRODUCT_ARCHIVE\02 SERUMS\REGENERATING SERUM 2014.PNG"/>
  <p:tag name="PXPSDI_PNGPATH" val="..\..\LAMER_RESOURCES\01_PRODUCT_ARCHIVE\02 SERUMS\"/>
  <p:tag name="PXPSDI_PNGFILENAME" val="REGENERATING SERUM 2014.PNG"/>
  <p:tag name="PXPSDI_LAYERNAME" val="Regenerating Serum 2014"/>
  <p:tag name="PXPSDI_PSDPATH" val="..\..\LaMer_Resources\01_Product_Archive\02 Serums\"/>
  <p:tag name="PXPSDI_PSDFILENAME" val="Regenerating Serum 2014.TIF"/>
  <p:tag name="PSDSOURCE" val="\\vmware-host\Shared Folders\Dropbox (Mark Ashby Media)\AAA_MAM\05_LA_MER\LaMer_Resources\01_Product_Archive\02 Serums\"/>
  <p:tag name="PSDSOURCELAYER" val="Regenerating Serum 201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TUREPATH" val="..\..\LAMER_RESOURCES\01_PRODUCT_ARCHIVE\13 TREATMENT LOTION\TREATMENT LOTION.PNG"/>
  <p:tag name="PXPSDI_PNGPATH" val="..\..\LAMER_RESOURCES\01_PRODUCT_ARCHIVE\13 TREATMENT LOTION\"/>
  <p:tag name="PXPSDI_PNGFILENAME" val="TREATMENT LOTION.PNG"/>
  <p:tag name="PXPSDI_LAYERNAME" val="Treatment Lotion"/>
  <p:tag name="PXPSDI_PSDPATH" val="..\..\LaMer_Resources\01_Product_Archive\13 Treatment Lotion\"/>
  <p:tag name="PXPSDI_PSDFILENAME" val="Treatment Lotion.PSD"/>
  <p:tag name="PSDSOURCE" val="\\vmware-host\Shared Folders\Dropbox\AAA_MAM\05_LA_MER\LaMer_Resources\01_Product_Archive\13 Treatment Lotion\"/>
  <p:tag name="PSDSOURCELAYER" val="Treatment Lotion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TUREPATH" val="..\PRODUCT\HI RES THE TONIC.PNG"/>
  <p:tag name="PXPSDI_PNGPATH" val="..\PRODUCT\"/>
  <p:tag name="PXPSDI_PNGFILENAME" val="HI RES THE TONIC.PNG"/>
  <p:tag name="PXPSDI_LAYERNAME" val="Hi Res The Tonic"/>
  <p:tag name="PXPSDI_PSDPATH" val="..\Product\"/>
  <p:tag name="PXPSDI_PSDFILENAME" val="Hi Res The Tonic 2014.PSD"/>
  <p:tag name="PSDSOURCE" val="\\vmware-host\Shared Folders\Dropbox (Mark Ashby Media)\AAA_MAM\05_LA_MER\14-2157 Spring 2014 Fundamentals\Product\"/>
  <p:tag name="PSDSOURCELAYER" val="Hi Res The Toni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TUREPATH" val="..\PRODUCT\OIL ABSORBING TONIC.PNG"/>
  <p:tag name="PXPSDI_PNGPATH" val="..\PRODUCT\"/>
  <p:tag name="PXPSDI_PNGFILENAME" val="OIL ABSORBING TONIC.PNG"/>
  <p:tag name="PXPSDI_LAYERNAME" val="Oil Absorbing Tonic"/>
  <p:tag name="PXPSDI_PSDPATH" val="..\Product\"/>
  <p:tag name="PXPSDI_PSDFILENAME" val="Hi Res Oil Absorbing Tonic 2014.PSD"/>
  <p:tag name="PSDSOURCE" val="\\vmware-host\Shared Folders\Dropbox (Mark Ashby Media)\AAA_MAM\05_LA_MER\14-2157 Spring 2014 Fundamentals\Product\"/>
  <p:tag name="PSDSOURCELAYER" val="Oil Absorbing Tonic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TUREPATH" val="..\PRODUCT\HI RES THE MIST.PNG"/>
  <p:tag name="PXPSDI_PNGPATH" val="..\PRODUCT\"/>
  <p:tag name="PXPSDI_PNGFILENAME" val="HI RES THE MIST.PNG"/>
  <p:tag name="PXPSDI_LAYERNAME" val="Hi Res The Mist"/>
  <p:tag name="PXPSDI_PSDPATH" val="..\Product\"/>
  <p:tag name="PXPSDI_PSDFILENAME" val="Hi Res The Mist 2014.PSD"/>
  <p:tag name="PSDSOURCE" val="\\vmware-host\Shared Folders\Dropbox (Mark Ashby Media)\AAA_MAM\05_LA_MER\14-2157 Spring 2014 Fundamentals\Product\"/>
  <p:tag name="PSDSOURCELAYER" val="Hi Res The Mist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13303</TotalTime>
  <Words>3593</Words>
  <Application>Microsoft Office PowerPoint</Application>
  <PresentationFormat>Custom</PresentationFormat>
  <Paragraphs>1151</Paragraphs>
  <Slides>59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70" baseType="lpstr">
      <vt:lpstr>Helvetica Neue Thin</vt:lpstr>
      <vt:lpstr>Yu Gothic Medium</vt:lpstr>
      <vt:lpstr>Yu Gothic UI Light</vt:lpstr>
      <vt:lpstr>Calibri Light</vt:lpstr>
      <vt:lpstr>Arial</vt:lpstr>
      <vt:lpstr>Didot LT Std</vt:lpstr>
      <vt:lpstr>Wingdings</vt:lpstr>
      <vt:lpstr>Calibri</vt:lpstr>
      <vt:lpstr>Office Theme</vt:lpstr>
      <vt:lpstr>1_Office Theme</vt:lpstr>
      <vt:lpstr>Microsoft Excel 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Aleksandra Stefanović</dc:creator>
  <cp:lastModifiedBy>Verica Vitorović</cp:lastModifiedBy>
  <cp:revision>272</cp:revision>
  <dcterms:created xsi:type="dcterms:W3CDTF">2006-08-16T00:00:00Z</dcterms:created>
  <dcterms:modified xsi:type="dcterms:W3CDTF">2020-08-10T08:15:03Z</dcterms:modified>
  <dc:identifier>DAD4eOXAYbg</dc:identifier>
</cp:coreProperties>
</file>