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8AD9E-0DA6-446F-9DDF-1511D8E0F8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F4F29B5-C678-4131-B264-344BD5A242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824814-876C-46FE-B03B-071328310654}"/>
              </a:ext>
            </a:extLst>
          </p:cNvPr>
          <p:cNvSpPr>
            <a:spLocks noGrp="1"/>
          </p:cNvSpPr>
          <p:nvPr>
            <p:ph type="dt" sz="half" idx="10"/>
          </p:nvPr>
        </p:nvSpPr>
        <p:spPr/>
        <p:txBody>
          <a:bodyPr/>
          <a:lstStyle/>
          <a:p>
            <a:fld id="{17F57CD4-C3BA-49D9-9679-1FD6F427BE32}" type="datetimeFigureOut">
              <a:rPr lang="en-US" smtClean="0"/>
              <a:t>11-Apr-21</a:t>
            </a:fld>
            <a:endParaRPr lang="en-US"/>
          </a:p>
        </p:txBody>
      </p:sp>
      <p:sp>
        <p:nvSpPr>
          <p:cNvPr id="5" name="Footer Placeholder 4">
            <a:extLst>
              <a:ext uri="{FF2B5EF4-FFF2-40B4-BE49-F238E27FC236}">
                <a16:creationId xmlns:a16="http://schemas.microsoft.com/office/drawing/2014/main" id="{759A330D-9291-451D-A204-BA16D1C5BA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F4BA24-087E-440D-B577-C926041C9A48}"/>
              </a:ext>
            </a:extLst>
          </p:cNvPr>
          <p:cNvSpPr>
            <a:spLocks noGrp="1"/>
          </p:cNvSpPr>
          <p:nvPr>
            <p:ph type="sldNum" sz="quarter" idx="12"/>
          </p:nvPr>
        </p:nvSpPr>
        <p:spPr/>
        <p:txBody>
          <a:bodyPr/>
          <a:lstStyle/>
          <a:p>
            <a:fld id="{AEA477BD-47D0-4A60-9434-69D74C3F9D1C}" type="slidenum">
              <a:rPr lang="en-US" smtClean="0"/>
              <a:t>‹#›</a:t>
            </a:fld>
            <a:endParaRPr lang="en-US"/>
          </a:p>
        </p:txBody>
      </p:sp>
    </p:spTree>
    <p:extLst>
      <p:ext uri="{BB962C8B-B14F-4D97-AF65-F5344CB8AC3E}">
        <p14:creationId xmlns:p14="http://schemas.microsoft.com/office/powerpoint/2010/main" val="2090569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A5712-52BB-47E8-B2A4-7B7EF6565B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FD4F37-76F0-4489-9790-856DE1F0D8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5AAADC-3852-4D44-BBE2-E78963ABC666}"/>
              </a:ext>
            </a:extLst>
          </p:cNvPr>
          <p:cNvSpPr>
            <a:spLocks noGrp="1"/>
          </p:cNvSpPr>
          <p:nvPr>
            <p:ph type="dt" sz="half" idx="10"/>
          </p:nvPr>
        </p:nvSpPr>
        <p:spPr/>
        <p:txBody>
          <a:bodyPr/>
          <a:lstStyle/>
          <a:p>
            <a:fld id="{17F57CD4-C3BA-49D9-9679-1FD6F427BE32}" type="datetimeFigureOut">
              <a:rPr lang="en-US" smtClean="0"/>
              <a:t>11-Apr-21</a:t>
            </a:fld>
            <a:endParaRPr lang="en-US"/>
          </a:p>
        </p:txBody>
      </p:sp>
      <p:sp>
        <p:nvSpPr>
          <p:cNvPr id="5" name="Footer Placeholder 4">
            <a:extLst>
              <a:ext uri="{FF2B5EF4-FFF2-40B4-BE49-F238E27FC236}">
                <a16:creationId xmlns:a16="http://schemas.microsoft.com/office/drawing/2014/main" id="{66C5668D-AD41-447E-BC57-7C5FB7675B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8F0A3C-3C46-48FA-80BD-77720862FB6C}"/>
              </a:ext>
            </a:extLst>
          </p:cNvPr>
          <p:cNvSpPr>
            <a:spLocks noGrp="1"/>
          </p:cNvSpPr>
          <p:nvPr>
            <p:ph type="sldNum" sz="quarter" idx="12"/>
          </p:nvPr>
        </p:nvSpPr>
        <p:spPr/>
        <p:txBody>
          <a:bodyPr/>
          <a:lstStyle/>
          <a:p>
            <a:fld id="{AEA477BD-47D0-4A60-9434-69D74C3F9D1C}" type="slidenum">
              <a:rPr lang="en-US" smtClean="0"/>
              <a:t>‹#›</a:t>
            </a:fld>
            <a:endParaRPr lang="en-US"/>
          </a:p>
        </p:txBody>
      </p:sp>
    </p:spTree>
    <p:extLst>
      <p:ext uri="{BB962C8B-B14F-4D97-AF65-F5344CB8AC3E}">
        <p14:creationId xmlns:p14="http://schemas.microsoft.com/office/powerpoint/2010/main" val="4228529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46DC44-D1D8-4FC6-8EB8-4C5A3F3FD22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B039CB6-66BA-4719-BA90-5DCA9DFDCB7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517C3D-1C46-4175-9647-39D929FE26A4}"/>
              </a:ext>
            </a:extLst>
          </p:cNvPr>
          <p:cNvSpPr>
            <a:spLocks noGrp="1"/>
          </p:cNvSpPr>
          <p:nvPr>
            <p:ph type="dt" sz="half" idx="10"/>
          </p:nvPr>
        </p:nvSpPr>
        <p:spPr/>
        <p:txBody>
          <a:bodyPr/>
          <a:lstStyle/>
          <a:p>
            <a:fld id="{17F57CD4-C3BA-49D9-9679-1FD6F427BE32}" type="datetimeFigureOut">
              <a:rPr lang="en-US" smtClean="0"/>
              <a:t>11-Apr-21</a:t>
            </a:fld>
            <a:endParaRPr lang="en-US"/>
          </a:p>
        </p:txBody>
      </p:sp>
      <p:sp>
        <p:nvSpPr>
          <p:cNvPr id="5" name="Footer Placeholder 4">
            <a:extLst>
              <a:ext uri="{FF2B5EF4-FFF2-40B4-BE49-F238E27FC236}">
                <a16:creationId xmlns:a16="http://schemas.microsoft.com/office/drawing/2014/main" id="{747C8EE3-C629-4403-9314-19B7CA3345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E043F1-FD60-418F-ACA0-626B6B0878FA}"/>
              </a:ext>
            </a:extLst>
          </p:cNvPr>
          <p:cNvSpPr>
            <a:spLocks noGrp="1"/>
          </p:cNvSpPr>
          <p:nvPr>
            <p:ph type="sldNum" sz="quarter" idx="12"/>
          </p:nvPr>
        </p:nvSpPr>
        <p:spPr/>
        <p:txBody>
          <a:bodyPr/>
          <a:lstStyle/>
          <a:p>
            <a:fld id="{AEA477BD-47D0-4A60-9434-69D74C3F9D1C}" type="slidenum">
              <a:rPr lang="en-US" smtClean="0"/>
              <a:t>‹#›</a:t>
            </a:fld>
            <a:endParaRPr lang="en-US"/>
          </a:p>
        </p:txBody>
      </p:sp>
    </p:spTree>
    <p:extLst>
      <p:ext uri="{BB962C8B-B14F-4D97-AF65-F5344CB8AC3E}">
        <p14:creationId xmlns:p14="http://schemas.microsoft.com/office/powerpoint/2010/main" val="437506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9F55C-9FB9-4481-AC65-E1ED844E628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6442F1-AF37-4A5B-9637-4F379FE9C30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A5AC66-6B3A-4964-93AC-7768E00DD5EF}"/>
              </a:ext>
            </a:extLst>
          </p:cNvPr>
          <p:cNvSpPr>
            <a:spLocks noGrp="1"/>
          </p:cNvSpPr>
          <p:nvPr>
            <p:ph type="dt" sz="half" idx="10"/>
          </p:nvPr>
        </p:nvSpPr>
        <p:spPr/>
        <p:txBody>
          <a:bodyPr/>
          <a:lstStyle/>
          <a:p>
            <a:fld id="{17F57CD4-C3BA-49D9-9679-1FD6F427BE32}" type="datetimeFigureOut">
              <a:rPr lang="en-US" smtClean="0"/>
              <a:t>11-Apr-21</a:t>
            </a:fld>
            <a:endParaRPr lang="en-US"/>
          </a:p>
        </p:txBody>
      </p:sp>
      <p:sp>
        <p:nvSpPr>
          <p:cNvPr id="5" name="Footer Placeholder 4">
            <a:extLst>
              <a:ext uri="{FF2B5EF4-FFF2-40B4-BE49-F238E27FC236}">
                <a16:creationId xmlns:a16="http://schemas.microsoft.com/office/drawing/2014/main" id="{216253B8-9D38-4970-BC7B-BD8F998E4F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B99A4A-A3D0-4889-852F-54720A3E0051}"/>
              </a:ext>
            </a:extLst>
          </p:cNvPr>
          <p:cNvSpPr>
            <a:spLocks noGrp="1"/>
          </p:cNvSpPr>
          <p:nvPr>
            <p:ph type="sldNum" sz="quarter" idx="12"/>
          </p:nvPr>
        </p:nvSpPr>
        <p:spPr/>
        <p:txBody>
          <a:bodyPr/>
          <a:lstStyle/>
          <a:p>
            <a:fld id="{AEA477BD-47D0-4A60-9434-69D74C3F9D1C}" type="slidenum">
              <a:rPr lang="en-US" smtClean="0"/>
              <a:t>‹#›</a:t>
            </a:fld>
            <a:endParaRPr lang="en-US"/>
          </a:p>
        </p:txBody>
      </p:sp>
    </p:spTree>
    <p:extLst>
      <p:ext uri="{BB962C8B-B14F-4D97-AF65-F5344CB8AC3E}">
        <p14:creationId xmlns:p14="http://schemas.microsoft.com/office/powerpoint/2010/main" val="1341898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074CB-CDC6-4D1D-92D6-18E6CA483D7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1A44E90-5BE6-4C74-81FB-FF63E67F69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7C13F95-B008-4386-BF7A-ED3C44BA8CA8}"/>
              </a:ext>
            </a:extLst>
          </p:cNvPr>
          <p:cNvSpPr>
            <a:spLocks noGrp="1"/>
          </p:cNvSpPr>
          <p:nvPr>
            <p:ph type="dt" sz="half" idx="10"/>
          </p:nvPr>
        </p:nvSpPr>
        <p:spPr/>
        <p:txBody>
          <a:bodyPr/>
          <a:lstStyle/>
          <a:p>
            <a:fld id="{17F57CD4-C3BA-49D9-9679-1FD6F427BE32}" type="datetimeFigureOut">
              <a:rPr lang="en-US" smtClean="0"/>
              <a:t>11-Apr-21</a:t>
            </a:fld>
            <a:endParaRPr lang="en-US"/>
          </a:p>
        </p:txBody>
      </p:sp>
      <p:sp>
        <p:nvSpPr>
          <p:cNvPr id="5" name="Footer Placeholder 4">
            <a:extLst>
              <a:ext uri="{FF2B5EF4-FFF2-40B4-BE49-F238E27FC236}">
                <a16:creationId xmlns:a16="http://schemas.microsoft.com/office/drawing/2014/main" id="{67FB4FF7-1088-4694-8248-0ADE7EEAA3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B7E8D2-1A98-4719-BF1B-5C328526B839}"/>
              </a:ext>
            </a:extLst>
          </p:cNvPr>
          <p:cNvSpPr>
            <a:spLocks noGrp="1"/>
          </p:cNvSpPr>
          <p:nvPr>
            <p:ph type="sldNum" sz="quarter" idx="12"/>
          </p:nvPr>
        </p:nvSpPr>
        <p:spPr/>
        <p:txBody>
          <a:bodyPr/>
          <a:lstStyle/>
          <a:p>
            <a:fld id="{AEA477BD-47D0-4A60-9434-69D74C3F9D1C}" type="slidenum">
              <a:rPr lang="en-US" smtClean="0"/>
              <a:t>‹#›</a:t>
            </a:fld>
            <a:endParaRPr lang="en-US"/>
          </a:p>
        </p:txBody>
      </p:sp>
    </p:spTree>
    <p:extLst>
      <p:ext uri="{BB962C8B-B14F-4D97-AF65-F5344CB8AC3E}">
        <p14:creationId xmlns:p14="http://schemas.microsoft.com/office/powerpoint/2010/main" val="1889972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75775-0E95-4940-85DB-2B51E1128D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787324F-BF00-48C8-9FF7-E95830E565C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9900D7B-6227-441B-A8C9-F05059B275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4FFFF61-823A-47F6-9448-10FB8588ED44}"/>
              </a:ext>
            </a:extLst>
          </p:cNvPr>
          <p:cNvSpPr>
            <a:spLocks noGrp="1"/>
          </p:cNvSpPr>
          <p:nvPr>
            <p:ph type="dt" sz="half" idx="10"/>
          </p:nvPr>
        </p:nvSpPr>
        <p:spPr/>
        <p:txBody>
          <a:bodyPr/>
          <a:lstStyle/>
          <a:p>
            <a:fld id="{17F57CD4-C3BA-49D9-9679-1FD6F427BE32}" type="datetimeFigureOut">
              <a:rPr lang="en-US" smtClean="0"/>
              <a:t>11-Apr-21</a:t>
            </a:fld>
            <a:endParaRPr lang="en-US"/>
          </a:p>
        </p:txBody>
      </p:sp>
      <p:sp>
        <p:nvSpPr>
          <p:cNvPr id="6" name="Footer Placeholder 5">
            <a:extLst>
              <a:ext uri="{FF2B5EF4-FFF2-40B4-BE49-F238E27FC236}">
                <a16:creationId xmlns:a16="http://schemas.microsoft.com/office/drawing/2014/main" id="{DC314060-2EBE-43CA-A4DB-0822F9A9F5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8C1BC0-DA48-4D56-93F3-36D17CF1E6DF}"/>
              </a:ext>
            </a:extLst>
          </p:cNvPr>
          <p:cNvSpPr>
            <a:spLocks noGrp="1"/>
          </p:cNvSpPr>
          <p:nvPr>
            <p:ph type="sldNum" sz="quarter" idx="12"/>
          </p:nvPr>
        </p:nvSpPr>
        <p:spPr/>
        <p:txBody>
          <a:bodyPr/>
          <a:lstStyle/>
          <a:p>
            <a:fld id="{AEA477BD-47D0-4A60-9434-69D74C3F9D1C}" type="slidenum">
              <a:rPr lang="en-US" smtClean="0"/>
              <a:t>‹#›</a:t>
            </a:fld>
            <a:endParaRPr lang="en-US"/>
          </a:p>
        </p:txBody>
      </p:sp>
    </p:spTree>
    <p:extLst>
      <p:ext uri="{BB962C8B-B14F-4D97-AF65-F5344CB8AC3E}">
        <p14:creationId xmlns:p14="http://schemas.microsoft.com/office/powerpoint/2010/main" val="1918066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C8FAC-649B-4572-8AC7-0BCE1CA504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F702DB3-00E2-4C76-9C48-E8407E0245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5C7AD3-B75E-4052-AD86-C6E6EEB1F9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905800F-BCFB-4687-8251-30FB413B20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A82511-87B3-462E-943C-BF722BB5940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46C02E7-16CA-4970-8195-25E91E9037C3}"/>
              </a:ext>
            </a:extLst>
          </p:cNvPr>
          <p:cNvSpPr>
            <a:spLocks noGrp="1"/>
          </p:cNvSpPr>
          <p:nvPr>
            <p:ph type="dt" sz="half" idx="10"/>
          </p:nvPr>
        </p:nvSpPr>
        <p:spPr/>
        <p:txBody>
          <a:bodyPr/>
          <a:lstStyle/>
          <a:p>
            <a:fld id="{17F57CD4-C3BA-49D9-9679-1FD6F427BE32}" type="datetimeFigureOut">
              <a:rPr lang="en-US" smtClean="0"/>
              <a:t>11-Apr-21</a:t>
            </a:fld>
            <a:endParaRPr lang="en-US"/>
          </a:p>
        </p:txBody>
      </p:sp>
      <p:sp>
        <p:nvSpPr>
          <p:cNvPr id="8" name="Footer Placeholder 7">
            <a:extLst>
              <a:ext uri="{FF2B5EF4-FFF2-40B4-BE49-F238E27FC236}">
                <a16:creationId xmlns:a16="http://schemas.microsoft.com/office/drawing/2014/main" id="{7C96C212-ECB4-46D6-8744-497799DF269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4E56421-7E0B-4B31-B002-A89EDD5B228B}"/>
              </a:ext>
            </a:extLst>
          </p:cNvPr>
          <p:cNvSpPr>
            <a:spLocks noGrp="1"/>
          </p:cNvSpPr>
          <p:nvPr>
            <p:ph type="sldNum" sz="quarter" idx="12"/>
          </p:nvPr>
        </p:nvSpPr>
        <p:spPr/>
        <p:txBody>
          <a:bodyPr/>
          <a:lstStyle/>
          <a:p>
            <a:fld id="{AEA477BD-47D0-4A60-9434-69D74C3F9D1C}" type="slidenum">
              <a:rPr lang="en-US" smtClean="0"/>
              <a:t>‹#›</a:t>
            </a:fld>
            <a:endParaRPr lang="en-US"/>
          </a:p>
        </p:txBody>
      </p:sp>
    </p:spTree>
    <p:extLst>
      <p:ext uri="{BB962C8B-B14F-4D97-AF65-F5344CB8AC3E}">
        <p14:creationId xmlns:p14="http://schemas.microsoft.com/office/powerpoint/2010/main" val="217166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E9C9F-33B7-4BFE-A450-49B12891EBA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446119E-514F-43F5-A104-2E569BB53A32}"/>
              </a:ext>
            </a:extLst>
          </p:cNvPr>
          <p:cNvSpPr>
            <a:spLocks noGrp="1"/>
          </p:cNvSpPr>
          <p:nvPr>
            <p:ph type="dt" sz="half" idx="10"/>
          </p:nvPr>
        </p:nvSpPr>
        <p:spPr/>
        <p:txBody>
          <a:bodyPr/>
          <a:lstStyle/>
          <a:p>
            <a:fld id="{17F57CD4-C3BA-49D9-9679-1FD6F427BE32}" type="datetimeFigureOut">
              <a:rPr lang="en-US" smtClean="0"/>
              <a:t>11-Apr-21</a:t>
            </a:fld>
            <a:endParaRPr lang="en-US"/>
          </a:p>
        </p:txBody>
      </p:sp>
      <p:sp>
        <p:nvSpPr>
          <p:cNvPr id="4" name="Footer Placeholder 3">
            <a:extLst>
              <a:ext uri="{FF2B5EF4-FFF2-40B4-BE49-F238E27FC236}">
                <a16:creationId xmlns:a16="http://schemas.microsoft.com/office/drawing/2014/main" id="{4F52535E-B5CE-4EDB-94E2-F5E2E5FB9FC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B40DB6E-F8AC-4D3C-9877-04C44A1DA796}"/>
              </a:ext>
            </a:extLst>
          </p:cNvPr>
          <p:cNvSpPr>
            <a:spLocks noGrp="1"/>
          </p:cNvSpPr>
          <p:nvPr>
            <p:ph type="sldNum" sz="quarter" idx="12"/>
          </p:nvPr>
        </p:nvSpPr>
        <p:spPr/>
        <p:txBody>
          <a:bodyPr/>
          <a:lstStyle/>
          <a:p>
            <a:fld id="{AEA477BD-47D0-4A60-9434-69D74C3F9D1C}" type="slidenum">
              <a:rPr lang="en-US" smtClean="0"/>
              <a:t>‹#›</a:t>
            </a:fld>
            <a:endParaRPr lang="en-US"/>
          </a:p>
        </p:txBody>
      </p:sp>
    </p:spTree>
    <p:extLst>
      <p:ext uri="{BB962C8B-B14F-4D97-AF65-F5344CB8AC3E}">
        <p14:creationId xmlns:p14="http://schemas.microsoft.com/office/powerpoint/2010/main" val="494829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B48243-20A5-498B-B752-9EB42CB7D5CC}"/>
              </a:ext>
            </a:extLst>
          </p:cNvPr>
          <p:cNvSpPr>
            <a:spLocks noGrp="1"/>
          </p:cNvSpPr>
          <p:nvPr>
            <p:ph type="dt" sz="half" idx="10"/>
          </p:nvPr>
        </p:nvSpPr>
        <p:spPr/>
        <p:txBody>
          <a:bodyPr/>
          <a:lstStyle/>
          <a:p>
            <a:fld id="{17F57CD4-C3BA-49D9-9679-1FD6F427BE32}" type="datetimeFigureOut">
              <a:rPr lang="en-US" smtClean="0"/>
              <a:t>11-Apr-21</a:t>
            </a:fld>
            <a:endParaRPr lang="en-US"/>
          </a:p>
        </p:txBody>
      </p:sp>
      <p:sp>
        <p:nvSpPr>
          <p:cNvPr id="3" name="Footer Placeholder 2">
            <a:extLst>
              <a:ext uri="{FF2B5EF4-FFF2-40B4-BE49-F238E27FC236}">
                <a16:creationId xmlns:a16="http://schemas.microsoft.com/office/drawing/2014/main" id="{D7E82D5D-62DD-489B-9350-4F0CF255E3E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D3E30DF-02C7-443C-9264-C97029CF1EFB}"/>
              </a:ext>
            </a:extLst>
          </p:cNvPr>
          <p:cNvSpPr>
            <a:spLocks noGrp="1"/>
          </p:cNvSpPr>
          <p:nvPr>
            <p:ph type="sldNum" sz="quarter" idx="12"/>
          </p:nvPr>
        </p:nvSpPr>
        <p:spPr/>
        <p:txBody>
          <a:bodyPr/>
          <a:lstStyle/>
          <a:p>
            <a:fld id="{AEA477BD-47D0-4A60-9434-69D74C3F9D1C}" type="slidenum">
              <a:rPr lang="en-US" smtClean="0"/>
              <a:t>‹#›</a:t>
            </a:fld>
            <a:endParaRPr lang="en-US"/>
          </a:p>
        </p:txBody>
      </p:sp>
    </p:spTree>
    <p:extLst>
      <p:ext uri="{BB962C8B-B14F-4D97-AF65-F5344CB8AC3E}">
        <p14:creationId xmlns:p14="http://schemas.microsoft.com/office/powerpoint/2010/main" val="131762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3A07B-0419-4416-B7E2-2E3AC7CBA6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B42E58-75A5-4A6E-9303-25EAE3ABF9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BA7A6B4-78B2-4888-9F69-8D2EE73B55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88CACA-837F-49E1-8214-C0282E342C80}"/>
              </a:ext>
            </a:extLst>
          </p:cNvPr>
          <p:cNvSpPr>
            <a:spLocks noGrp="1"/>
          </p:cNvSpPr>
          <p:nvPr>
            <p:ph type="dt" sz="half" idx="10"/>
          </p:nvPr>
        </p:nvSpPr>
        <p:spPr/>
        <p:txBody>
          <a:bodyPr/>
          <a:lstStyle/>
          <a:p>
            <a:fld id="{17F57CD4-C3BA-49D9-9679-1FD6F427BE32}" type="datetimeFigureOut">
              <a:rPr lang="en-US" smtClean="0"/>
              <a:t>11-Apr-21</a:t>
            </a:fld>
            <a:endParaRPr lang="en-US"/>
          </a:p>
        </p:txBody>
      </p:sp>
      <p:sp>
        <p:nvSpPr>
          <p:cNvPr id="6" name="Footer Placeholder 5">
            <a:extLst>
              <a:ext uri="{FF2B5EF4-FFF2-40B4-BE49-F238E27FC236}">
                <a16:creationId xmlns:a16="http://schemas.microsoft.com/office/drawing/2014/main" id="{F85CDF18-445F-49EA-BF86-B7EF2196EF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F6C239-A617-46F3-938A-37C60809DC6B}"/>
              </a:ext>
            </a:extLst>
          </p:cNvPr>
          <p:cNvSpPr>
            <a:spLocks noGrp="1"/>
          </p:cNvSpPr>
          <p:nvPr>
            <p:ph type="sldNum" sz="quarter" idx="12"/>
          </p:nvPr>
        </p:nvSpPr>
        <p:spPr/>
        <p:txBody>
          <a:bodyPr/>
          <a:lstStyle/>
          <a:p>
            <a:fld id="{AEA477BD-47D0-4A60-9434-69D74C3F9D1C}" type="slidenum">
              <a:rPr lang="en-US" smtClean="0"/>
              <a:t>‹#›</a:t>
            </a:fld>
            <a:endParaRPr lang="en-US"/>
          </a:p>
        </p:txBody>
      </p:sp>
    </p:spTree>
    <p:extLst>
      <p:ext uri="{BB962C8B-B14F-4D97-AF65-F5344CB8AC3E}">
        <p14:creationId xmlns:p14="http://schemas.microsoft.com/office/powerpoint/2010/main" val="2338139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62787-9E72-4D98-9D1E-F1AD764A06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B8D7184-2AB5-4857-AD23-832DB3D828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7F9FFF4-33FD-4ABE-880B-018BBDC472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64D9157-9338-4B76-9429-5788EF02F6DF}"/>
              </a:ext>
            </a:extLst>
          </p:cNvPr>
          <p:cNvSpPr>
            <a:spLocks noGrp="1"/>
          </p:cNvSpPr>
          <p:nvPr>
            <p:ph type="dt" sz="half" idx="10"/>
          </p:nvPr>
        </p:nvSpPr>
        <p:spPr/>
        <p:txBody>
          <a:bodyPr/>
          <a:lstStyle/>
          <a:p>
            <a:fld id="{17F57CD4-C3BA-49D9-9679-1FD6F427BE32}" type="datetimeFigureOut">
              <a:rPr lang="en-US" smtClean="0"/>
              <a:t>11-Apr-21</a:t>
            </a:fld>
            <a:endParaRPr lang="en-US"/>
          </a:p>
        </p:txBody>
      </p:sp>
      <p:sp>
        <p:nvSpPr>
          <p:cNvPr id="6" name="Footer Placeholder 5">
            <a:extLst>
              <a:ext uri="{FF2B5EF4-FFF2-40B4-BE49-F238E27FC236}">
                <a16:creationId xmlns:a16="http://schemas.microsoft.com/office/drawing/2014/main" id="{D51C9187-995C-47FA-B372-A6632DBBB0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3F9ED6-D150-4C01-88F5-20F08DBB46E1}"/>
              </a:ext>
            </a:extLst>
          </p:cNvPr>
          <p:cNvSpPr>
            <a:spLocks noGrp="1"/>
          </p:cNvSpPr>
          <p:nvPr>
            <p:ph type="sldNum" sz="quarter" idx="12"/>
          </p:nvPr>
        </p:nvSpPr>
        <p:spPr/>
        <p:txBody>
          <a:bodyPr/>
          <a:lstStyle/>
          <a:p>
            <a:fld id="{AEA477BD-47D0-4A60-9434-69D74C3F9D1C}" type="slidenum">
              <a:rPr lang="en-US" smtClean="0"/>
              <a:t>‹#›</a:t>
            </a:fld>
            <a:endParaRPr lang="en-US"/>
          </a:p>
        </p:txBody>
      </p:sp>
    </p:spTree>
    <p:extLst>
      <p:ext uri="{BB962C8B-B14F-4D97-AF65-F5344CB8AC3E}">
        <p14:creationId xmlns:p14="http://schemas.microsoft.com/office/powerpoint/2010/main" val="3881985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0C5FAF-6790-4E16-8D0C-D57344373D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C9CC456-AC5F-494D-B3F6-1830FC8995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C2F35D-B145-46DC-B95D-4F1A250735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F57CD4-C3BA-49D9-9679-1FD6F427BE32}" type="datetimeFigureOut">
              <a:rPr lang="en-US" smtClean="0"/>
              <a:t>11-Apr-21</a:t>
            </a:fld>
            <a:endParaRPr lang="en-US"/>
          </a:p>
        </p:txBody>
      </p:sp>
      <p:sp>
        <p:nvSpPr>
          <p:cNvPr id="5" name="Footer Placeholder 4">
            <a:extLst>
              <a:ext uri="{FF2B5EF4-FFF2-40B4-BE49-F238E27FC236}">
                <a16:creationId xmlns:a16="http://schemas.microsoft.com/office/drawing/2014/main" id="{32CDC4AA-1066-4BE8-B071-BD22EB08F2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BB2DF46-0968-48B6-89EF-D711D32AD8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A477BD-47D0-4A60-9434-69D74C3F9D1C}" type="slidenum">
              <a:rPr lang="en-US" smtClean="0"/>
              <a:t>‹#›</a:t>
            </a:fld>
            <a:endParaRPr lang="en-US"/>
          </a:p>
        </p:txBody>
      </p:sp>
    </p:spTree>
    <p:extLst>
      <p:ext uri="{BB962C8B-B14F-4D97-AF65-F5344CB8AC3E}">
        <p14:creationId xmlns:p14="http://schemas.microsoft.com/office/powerpoint/2010/main" val="715254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B994459-8729-4470-975F-1D8B6CDCD9F2}"/>
              </a:ext>
            </a:extLst>
          </p:cNvPr>
          <p:cNvSpPr>
            <a:spLocks noGrp="1"/>
          </p:cNvSpPr>
          <p:nvPr>
            <p:ph type="subTitle" idx="1"/>
          </p:nvPr>
        </p:nvSpPr>
        <p:spPr>
          <a:xfrm>
            <a:off x="0" y="166860"/>
            <a:ext cx="12192000" cy="6691140"/>
          </a:xfrm>
        </p:spPr>
        <p:txBody>
          <a:bodyPr>
            <a:normAutofit/>
          </a:bodyPr>
          <a:lstStyle/>
          <a:p>
            <a:r>
              <a:rPr lang="el-GR" sz="3600" b="1" dirty="0">
                <a:solidFill>
                  <a:srgbClr val="FF0000"/>
                </a:solidFill>
                <a:latin typeface="Helvetica" panose="020B0604020202020204" pitchFamily="34" charset="0"/>
                <a:cs typeface="Helvetica" panose="020B0604020202020204" pitchFamily="34" charset="0"/>
              </a:rPr>
              <a:t>Η Πασχαλίτσα</a:t>
            </a:r>
          </a:p>
          <a:p>
            <a:endParaRPr lang="el-GR" sz="3600" b="1" dirty="0">
              <a:solidFill>
                <a:srgbClr val="FF0000"/>
              </a:solidFill>
              <a:latin typeface="Helvetica" panose="020B0604020202020204" pitchFamily="34" charset="0"/>
              <a:cs typeface="Helvetica" panose="020B0604020202020204" pitchFamily="34" charset="0"/>
            </a:endParaRPr>
          </a:p>
          <a:p>
            <a:endParaRPr lang="el-GR" sz="3600" b="1" dirty="0">
              <a:solidFill>
                <a:srgbClr val="FF0000"/>
              </a:solidFill>
              <a:latin typeface="Helvetica" panose="020B0604020202020204" pitchFamily="34" charset="0"/>
              <a:cs typeface="Helvetica" panose="020B0604020202020204" pitchFamily="34" charset="0"/>
            </a:endParaRPr>
          </a:p>
          <a:p>
            <a:endParaRPr lang="el-GR" sz="3600" b="1" dirty="0">
              <a:solidFill>
                <a:srgbClr val="FF0000"/>
              </a:solidFill>
              <a:latin typeface="Helvetica" panose="020B0604020202020204" pitchFamily="34" charset="0"/>
              <a:cs typeface="Helvetica" panose="020B0604020202020204" pitchFamily="34" charset="0"/>
            </a:endParaRPr>
          </a:p>
          <a:p>
            <a:endParaRPr lang="el-GR" sz="3600" b="1" dirty="0">
              <a:solidFill>
                <a:srgbClr val="FF0000"/>
              </a:solidFill>
              <a:latin typeface="Helvetica" panose="020B0604020202020204" pitchFamily="34" charset="0"/>
              <a:cs typeface="Helvetica" panose="020B0604020202020204" pitchFamily="34" charset="0"/>
            </a:endParaRPr>
          </a:p>
          <a:p>
            <a:endParaRPr lang="el-GR" sz="3600" b="1" dirty="0">
              <a:solidFill>
                <a:srgbClr val="FF0000"/>
              </a:solidFill>
              <a:latin typeface="Helvetica" panose="020B0604020202020204" pitchFamily="34" charset="0"/>
              <a:cs typeface="Helvetica" panose="020B0604020202020204" pitchFamily="34" charset="0"/>
            </a:endParaRPr>
          </a:p>
          <a:p>
            <a:endParaRPr lang="el-GR" sz="3600" b="1" dirty="0">
              <a:solidFill>
                <a:srgbClr val="FF0000"/>
              </a:solidFill>
              <a:latin typeface="Helvetica" panose="020B0604020202020204" pitchFamily="34" charset="0"/>
              <a:cs typeface="Helvetica" panose="020B0604020202020204" pitchFamily="34" charset="0"/>
            </a:endParaRPr>
          </a:p>
          <a:p>
            <a:endParaRPr lang="el-GR" sz="3600" b="1" dirty="0">
              <a:solidFill>
                <a:srgbClr val="FF0000"/>
              </a:solidFill>
              <a:latin typeface="Helvetica" panose="020B0604020202020204" pitchFamily="34" charset="0"/>
              <a:cs typeface="Helvetica" panose="020B0604020202020204" pitchFamily="34" charset="0"/>
            </a:endParaRPr>
          </a:p>
          <a:p>
            <a:endParaRPr lang="el-GR" sz="3600" b="1" dirty="0">
              <a:solidFill>
                <a:srgbClr val="FF0000"/>
              </a:solidFill>
              <a:latin typeface="Helvetica" panose="020B0604020202020204" pitchFamily="34" charset="0"/>
              <a:cs typeface="Helvetica" panose="020B0604020202020204" pitchFamily="34" charset="0"/>
            </a:endParaRPr>
          </a:p>
          <a:p>
            <a:endParaRPr lang="el-GR" sz="3600" b="1" dirty="0">
              <a:solidFill>
                <a:srgbClr val="FF0000"/>
              </a:solidFill>
              <a:latin typeface="Helvetica" panose="020B0604020202020204" pitchFamily="34" charset="0"/>
              <a:cs typeface="Helvetica" panose="020B0604020202020204" pitchFamily="34" charset="0"/>
            </a:endParaRPr>
          </a:p>
          <a:p>
            <a:r>
              <a:rPr lang="el-GR" sz="2000" dirty="0">
                <a:solidFill>
                  <a:srgbClr val="FF0000"/>
                </a:solidFill>
                <a:latin typeface="Helvetica" panose="020B0604020202020204" pitchFamily="34" charset="0"/>
                <a:cs typeface="Helvetica" panose="020B0604020202020204" pitchFamily="34" charset="0"/>
              </a:rPr>
              <a:t>10</a:t>
            </a:r>
            <a:r>
              <a:rPr lang="el-GR" sz="2000" baseline="30000" dirty="0">
                <a:solidFill>
                  <a:srgbClr val="FF0000"/>
                </a:solidFill>
                <a:latin typeface="Helvetica" panose="020B0604020202020204" pitchFamily="34" charset="0"/>
                <a:cs typeface="Helvetica" panose="020B0604020202020204" pitchFamily="34" charset="0"/>
              </a:rPr>
              <a:t>ο</a:t>
            </a:r>
            <a:r>
              <a:rPr lang="el-GR" sz="2000" dirty="0">
                <a:solidFill>
                  <a:srgbClr val="FF0000"/>
                </a:solidFill>
                <a:latin typeface="Helvetica" panose="020B0604020202020204" pitchFamily="34" charset="0"/>
                <a:cs typeface="Helvetica" panose="020B0604020202020204" pitchFamily="34" charset="0"/>
              </a:rPr>
              <a:t> ΝΗΠΙΑΓΩΓΕΙΟ ΓΑΛΑΤΣΙΟΥ                                                                     ΜΑΝΤΙΚΟΥ ΣΤΑΜΑΤΙΑ</a:t>
            </a:r>
            <a:endParaRPr lang="en-US" sz="2000" dirty="0">
              <a:solidFill>
                <a:srgbClr val="FF0000"/>
              </a:solidFill>
              <a:latin typeface="Helvetica" panose="020B0604020202020204" pitchFamily="34" charset="0"/>
              <a:cs typeface="Helvetica" panose="020B0604020202020204" pitchFamily="34" charset="0"/>
            </a:endParaRPr>
          </a:p>
        </p:txBody>
      </p:sp>
      <p:pic>
        <p:nvPicPr>
          <p:cNvPr id="7170" name="Picture 2">
            <a:extLst>
              <a:ext uri="{FF2B5EF4-FFF2-40B4-BE49-F238E27FC236}">
                <a16:creationId xmlns:a16="http://schemas.microsoft.com/office/drawing/2014/main" id="{F88811FD-CD44-4422-9E75-6DDE932A51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9409" y="810382"/>
            <a:ext cx="7533181" cy="5237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70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D97A32-6497-4F90-B294-E1C515D41D4F}"/>
              </a:ext>
            </a:extLst>
          </p:cNvPr>
          <p:cNvSpPr>
            <a:spLocks noGrp="1"/>
          </p:cNvSpPr>
          <p:nvPr>
            <p:ph idx="1"/>
          </p:nvPr>
        </p:nvSpPr>
        <p:spPr>
          <a:xfrm>
            <a:off x="8130746" y="0"/>
            <a:ext cx="4061254" cy="6858000"/>
          </a:xfrm>
        </p:spPr>
        <p:txBody>
          <a:bodyPr>
            <a:normAutofit fontScale="77500" lnSpcReduction="20000"/>
          </a:bodyPr>
          <a:lstStyle/>
          <a:p>
            <a:pPr marL="0" indent="0" algn="l">
              <a:buNone/>
            </a:pPr>
            <a:endParaRPr lang="el-GR" b="0" i="0" dirty="0">
              <a:solidFill>
                <a:srgbClr val="000000"/>
              </a:solidFill>
              <a:effectLst/>
              <a:latin typeface="Helvetica" panose="020B0604020202020204" pitchFamily="34" charset="0"/>
            </a:endParaRPr>
          </a:p>
          <a:p>
            <a:pPr marL="0" indent="0" algn="l">
              <a:buNone/>
            </a:pPr>
            <a:r>
              <a:rPr lang="el-GR" b="0" i="0" dirty="0">
                <a:solidFill>
                  <a:srgbClr val="000000"/>
                </a:solidFill>
                <a:effectLst/>
                <a:latin typeface="Helvetica" panose="020B0604020202020204" pitchFamily="34" charset="0"/>
              </a:rPr>
              <a:t>Το μέγεθος της πασχαλίτσας κυμαίνεται από 4 έως 10 </a:t>
            </a:r>
            <a:r>
              <a:rPr lang="el-GR" b="0" i="0" dirty="0" err="1">
                <a:solidFill>
                  <a:srgbClr val="000000"/>
                </a:solidFill>
                <a:effectLst/>
                <a:latin typeface="Helvetica" panose="020B0604020202020204" pitchFamily="34" charset="0"/>
              </a:rPr>
              <a:t>mm</a:t>
            </a:r>
            <a:r>
              <a:rPr lang="el-GR" b="0" i="0" dirty="0">
                <a:solidFill>
                  <a:srgbClr val="000000"/>
                </a:solidFill>
                <a:effectLst/>
                <a:latin typeface="Helvetica" panose="020B0604020202020204" pitchFamily="34" charset="0"/>
              </a:rPr>
              <a:t>. Το σχήμα του σώματος των εντόμων είναι σχεδόν στρογγυλό ή επιμήκη-οβάλ, επίπεδο κάτω και έντονα κυρτό πάνω. Η επιφάνειά του σε ορισμένα είδη πασχαλίτσες καλύπτεται με λεπτές τρίχες.</a:t>
            </a:r>
          </a:p>
          <a:p>
            <a:pPr marL="0" indent="0" algn="l">
              <a:buNone/>
            </a:pPr>
            <a:r>
              <a:rPr lang="el-GR" b="0" i="0" dirty="0">
                <a:solidFill>
                  <a:srgbClr val="000000"/>
                </a:solidFill>
                <a:effectLst/>
                <a:latin typeface="Helvetica" panose="020B0604020202020204" pitchFamily="34" charset="0"/>
              </a:rPr>
              <a:t>Στη δομή του σώματος της πασχαλίτσας, διακρίνονται το κεφάλι, το πνεύμονα, το στήθος, που αποτελείται από τρία τμήματα, τρία ζεύγη ποδιών, κοιλιά και φτερά με </a:t>
            </a:r>
            <a:r>
              <a:rPr lang="el-GR" b="0" i="0" dirty="0" err="1">
                <a:solidFill>
                  <a:srgbClr val="000000"/>
                </a:solidFill>
                <a:effectLst/>
                <a:latin typeface="Helvetica" panose="020B0604020202020204" pitchFamily="34" charset="0"/>
              </a:rPr>
              <a:t>ελύτρα</a:t>
            </a:r>
            <a:r>
              <a:rPr lang="el-GR" b="0" i="0" dirty="0">
                <a:solidFill>
                  <a:srgbClr val="000000"/>
                </a:solidFill>
                <a:effectLst/>
                <a:latin typeface="Helvetica" panose="020B0604020202020204" pitchFamily="34" charset="0"/>
              </a:rPr>
              <a:t>. Το κεφάλι του εντόμου είναι μικρό, συνδέεται ακίνητα με τον προθώρακα και, ανάλογα με το είδος, μπορεί να είναι ελαφρώς επιμήκη. Τα μάτια μιας πασχαλίτσας είναι σχετικά μεγάλα. Οι κεραίες, που αποτελούνται από 8-11 τμήματα, έχουν μεγάλη ευελιξία.</a:t>
            </a:r>
            <a:br>
              <a:rPr lang="el-GR" b="0" i="0" dirty="0">
                <a:solidFill>
                  <a:srgbClr val="000000"/>
                </a:solidFill>
                <a:effectLst/>
                <a:latin typeface="Helvetica" panose="020B0604020202020204" pitchFamily="34" charset="0"/>
              </a:rPr>
            </a:br>
            <a:endParaRPr lang="en-US" dirty="0"/>
          </a:p>
        </p:txBody>
      </p:sp>
      <p:pic>
        <p:nvPicPr>
          <p:cNvPr id="1026" name="Picture 2">
            <a:extLst>
              <a:ext uri="{FF2B5EF4-FFF2-40B4-BE49-F238E27FC236}">
                <a16:creationId xmlns:a16="http://schemas.microsoft.com/office/drawing/2014/main" id="{0F04FCAD-0476-4359-A632-CE0FEA6915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13074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3236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701339-864C-44B9-9627-438641909010}"/>
              </a:ext>
            </a:extLst>
          </p:cNvPr>
          <p:cNvSpPr>
            <a:spLocks noGrp="1"/>
          </p:cNvSpPr>
          <p:nvPr>
            <p:ph idx="1"/>
          </p:nvPr>
        </p:nvSpPr>
        <p:spPr>
          <a:xfrm>
            <a:off x="7353900" y="0"/>
            <a:ext cx="4772198" cy="6858000"/>
          </a:xfrm>
        </p:spPr>
        <p:txBody>
          <a:bodyPr/>
          <a:lstStyle/>
          <a:p>
            <a:pPr marL="0" indent="0">
              <a:buNone/>
            </a:pPr>
            <a:endParaRPr lang="el-GR" b="0" i="0" dirty="0">
              <a:solidFill>
                <a:srgbClr val="000000"/>
              </a:solidFill>
              <a:effectLst/>
              <a:latin typeface="Helvetica" panose="020B0604020202020204" pitchFamily="34" charset="0"/>
            </a:endParaRPr>
          </a:p>
          <a:p>
            <a:pPr marL="0" indent="0">
              <a:buNone/>
            </a:pPr>
            <a:endParaRPr lang="el-GR" dirty="0">
              <a:solidFill>
                <a:srgbClr val="000000"/>
              </a:solidFill>
              <a:latin typeface="Helvetica" panose="020B0604020202020204" pitchFamily="34" charset="0"/>
            </a:endParaRPr>
          </a:p>
          <a:p>
            <a:pPr marL="0" indent="0">
              <a:buNone/>
            </a:pPr>
            <a:r>
              <a:rPr lang="el-GR" b="0" i="0" dirty="0">
                <a:solidFill>
                  <a:srgbClr val="000000"/>
                </a:solidFill>
                <a:effectLst/>
                <a:latin typeface="Helvetica" panose="020B0604020202020204" pitchFamily="34" charset="0"/>
              </a:rPr>
              <a:t>Το </a:t>
            </a:r>
            <a:r>
              <a:rPr lang="el-GR" b="0" i="0" dirty="0" err="1">
                <a:solidFill>
                  <a:srgbClr val="000000"/>
                </a:solidFill>
                <a:effectLst/>
                <a:latin typeface="Helvetica" panose="020B0604020202020204" pitchFamily="34" charset="0"/>
              </a:rPr>
              <a:t>προτόμιο</a:t>
            </a:r>
            <a:r>
              <a:rPr lang="el-GR" b="0" i="0" dirty="0">
                <a:solidFill>
                  <a:srgbClr val="000000"/>
                </a:solidFill>
                <a:effectLst/>
                <a:latin typeface="Helvetica" panose="020B0604020202020204" pitchFamily="34" charset="0"/>
              </a:rPr>
              <a:t> του εντόμου είναι κυρτό, εγκάρσιας δομής, με εγκοπή στο πρόσθιο περιθώριο. Συχνά υπάρχουν κηλίδες διαφόρων σχημάτων στην επιφάνειά του. Σε αντίθεση με το πρόσθιο και το μεσαίο στήθος, επιμήκη στο σώμα του εντόμου, το σχήμα του οπίσθιου στήθους μοιάζει με σχεδόν τέλειο τετράγωνο.</a:t>
            </a:r>
            <a:br>
              <a:rPr lang="el-GR" b="0" i="0" dirty="0">
                <a:effectLst/>
                <a:latin typeface="Helvetica" panose="020B0604020202020204" pitchFamily="34" charset="0"/>
              </a:rPr>
            </a:br>
            <a:endParaRPr lang="en-US" dirty="0"/>
          </a:p>
        </p:txBody>
      </p:sp>
      <p:pic>
        <p:nvPicPr>
          <p:cNvPr id="2050" name="Picture 2">
            <a:extLst>
              <a:ext uri="{FF2B5EF4-FFF2-40B4-BE49-F238E27FC236}">
                <a16:creationId xmlns:a16="http://schemas.microsoft.com/office/drawing/2014/main" id="{4361FED3-82C9-4058-96BB-7A6D3A59E9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75" y="0"/>
            <a:ext cx="73374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263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6E5A4F-B4F2-4222-B5B1-058FD62C9A97}"/>
              </a:ext>
            </a:extLst>
          </p:cNvPr>
          <p:cNvSpPr>
            <a:spLocks noGrp="1"/>
          </p:cNvSpPr>
          <p:nvPr>
            <p:ph idx="1"/>
          </p:nvPr>
        </p:nvSpPr>
        <p:spPr>
          <a:xfrm>
            <a:off x="8386118" y="0"/>
            <a:ext cx="3805882" cy="6858000"/>
          </a:xfrm>
        </p:spPr>
        <p:txBody>
          <a:bodyPr>
            <a:normAutofit fontScale="92500" lnSpcReduction="20000"/>
          </a:bodyPr>
          <a:lstStyle/>
          <a:p>
            <a:pPr marL="0" indent="0">
              <a:buNone/>
            </a:pPr>
            <a:endParaRPr lang="el-GR" b="0" i="0" dirty="0">
              <a:solidFill>
                <a:srgbClr val="000000"/>
              </a:solidFill>
              <a:effectLst/>
              <a:latin typeface="Helvetica" panose="020B0604020202020204" pitchFamily="34" charset="0"/>
            </a:endParaRPr>
          </a:p>
          <a:p>
            <a:pPr marL="0" indent="0">
              <a:buNone/>
            </a:pPr>
            <a:r>
              <a:rPr lang="el-GR" b="0" i="0" dirty="0">
                <a:solidFill>
                  <a:srgbClr val="000000"/>
                </a:solidFill>
                <a:effectLst/>
                <a:latin typeface="Helvetica" panose="020B0604020202020204" pitchFamily="34" charset="0"/>
              </a:rPr>
              <a:t>Συνολικά, οι πασχαλίτσες έχουν 6 πόδια μεσαίου μήκους. Στη δομή κάθε ποδιού ενός εντόμου, διακρίνονται τρία διακριτά και ένα κρυμμένο τμήμα. Με τη βοήθειά τους, ένα έντομο μπορεί να κινηθεί αρκετά γρήγορα κατά μήκος της χλόης ή των μίσχων των φυτών. Η κοιλιά των πασχαλίτσων αποτελείται από πέντε έως έξι τμήματα, που καλύπτονται από κάτω από </a:t>
            </a:r>
            <a:r>
              <a:rPr lang="el-GR" b="0" i="0" dirty="0" err="1">
                <a:solidFill>
                  <a:srgbClr val="000000"/>
                </a:solidFill>
                <a:effectLst/>
                <a:latin typeface="Helvetica" panose="020B0604020202020204" pitchFamily="34" charset="0"/>
              </a:rPr>
              <a:t>στερνίτες</a:t>
            </a:r>
            <a:r>
              <a:rPr lang="el-GR" b="0" i="0" dirty="0">
                <a:solidFill>
                  <a:srgbClr val="000000"/>
                </a:solidFill>
                <a:effectLst/>
                <a:latin typeface="Helvetica" panose="020B0604020202020204" pitchFamily="34" charset="0"/>
              </a:rPr>
              <a:t> (τμηματικά ημικύκλια).</a:t>
            </a:r>
            <a:br>
              <a:rPr lang="el-GR" b="0" i="0" dirty="0">
                <a:effectLst/>
                <a:latin typeface="Helvetica" panose="020B0604020202020204" pitchFamily="34" charset="0"/>
              </a:rPr>
            </a:br>
            <a:endParaRPr lang="en-US" dirty="0"/>
          </a:p>
        </p:txBody>
      </p:sp>
      <p:pic>
        <p:nvPicPr>
          <p:cNvPr id="3074" name="Picture 2">
            <a:extLst>
              <a:ext uri="{FF2B5EF4-FFF2-40B4-BE49-F238E27FC236}">
                <a16:creationId xmlns:a16="http://schemas.microsoft.com/office/drawing/2014/main" id="{F5ADCB05-D282-46EB-8303-5A708917EE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38611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8409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55BD57-51A1-4A4A-B4E1-9E2FD22EA8D5}"/>
              </a:ext>
            </a:extLst>
          </p:cNvPr>
          <p:cNvSpPr>
            <a:spLocks noGrp="1"/>
          </p:cNvSpPr>
          <p:nvPr>
            <p:ph idx="1"/>
          </p:nvPr>
        </p:nvSpPr>
        <p:spPr>
          <a:xfrm>
            <a:off x="7949515" y="0"/>
            <a:ext cx="4242486" cy="6858000"/>
          </a:xfrm>
        </p:spPr>
        <p:txBody>
          <a:bodyPr>
            <a:normAutofit/>
          </a:bodyPr>
          <a:lstStyle/>
          <a:p>
            <a:pPr marL="0" indent="0" algn="l">
              <a:buNone/>
            </a:pPr>
            <a:r>
              <a:rPr lang="el-GR" b="0" i="0" dirty="0">
                <a:solidFill>
                  <a:srgbClr val="000000"/>
                </a:solidFill>
                <a:effectLst/>
                <a:latin typeface="Helvetica" panose="020B0604020202020204" pitchFamily="34" charset="0"/>
              </a:rPr>
              <a:t>Οι πασχαλίτσες πετούν με τη βοήθεια δύο πίσω φτερών.</a:t>
            </a:r>
          </a:p>
          <a:p>
            <a:pPr marL="0" indent="0" algn="l">
              <a:buNone/>
            </a:pPr>
            <a:r>
              <a:rPr lang="el-GR" b="0" i="0" dirty="0">
                <a:solidFill>
                  <a:srgbClr val="000000"/>
                </a:solidFill>
                <a:effectLst/>
                <a:latin typeface="Helvetica" panose="020B0604020202020204" pitchFamily="34" charset="0"/>
              </a:rPr>
              <a:t>Τα μπροστινά φτερά μιας πασχαλίτσας κατά τη διάρκεια της εξέλιξης εξελίχθηκαν σε άκαμπτο έλυτρα, το οποίο χρησίμευσε ως προστασία για το κύριο ζευγάρι για την περίοδο ενώ οι αγελάδες είναι στο έδαφος.</a:t>
            </a:r>
            <a:br>
              <a:rPr lang="el-GR" b="0" i="0" dirty="0">
                <a:solidFill>
                  <a:srgbClr val="000000"/>
                </a:solidFill>
                <a:effectLst/>
                <a:latin typeface="Helvetica" panose="020B0604020202020204" pitchFamily="34" charset="0"/>
              </a:rPr>
            </a:br>
            <a:endParaRPr lang="en-US" dirty="0"/>
          </a:p>
        </p:txBody>
      </p:sp>
      <p:pic>
        <p:nvPicPr>
          <p:cNvPr id="4098" name="Picture 2">
            <a:extLst>
              <a:ext uri="{FF2B5EF4-FFF2-40B4-BE49-F238E27FC236}">
                <a16:creationId xmlns:a16="http://schemas.microsoft.com/office/drawing/2014/main" id="{7F7F873F-5A45-48F3-8D2A-F5A13F5127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91681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9126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9C3626-4DBD-45A0-B145-11FF819D420C}"/>
              </a:ext>
            </a:extLst>
          </p:cNvPr>
          <p:cNvSpPr>
            <a:spLocks noGrp="1"/>
          </p:cNvSpPr>
          <p:nvPr>
            <p:ph idx="1"/>
          </p:nvPr>
        </p:nvSpPr>
        <p:spPr>
          <a:xfrm>
            <a:off x="6450227" y="3619500"/>
            <a:ext cx="5741773" cy="3238500"/>
          </a:xfrm>
        </p:spPr>
        <p:txBody>
          <a:bodyPr>
            <a:normAutofit fontScale="92500" lnSpcReduction="20000"/>
          </a:bodyPr>
          <a:lstStyle/>
          <a:p>
            <a:pPr marL="0" indent="0" algn="l">
              <a:buNone/>
            </a:pPr>
            <a:r>
              <a:rPr lang="el-GR" b="0" i="0" dirty="0">
                <a:solidFill>
                  <a:srgbClr val="000000"/>
                </a:solidFill>
                <a:effectLst/>
                <a:latin typeface="Helvetica" panose="020B0604020202020204" pitchFamily="34" charset="0"/>
              </a:rPr>
              <a:t>Ως προστασία έναντι των αρπακτικών, για παράδειγμα, τα πουλιά, οι πασχαλίτσες εκπέμπουν την </a:t>
            </a:r>
            <a:r>
              <a:rPr lang="el-GR" b="0" i="0" dirty="0" err="1">
                <a:solidFill>
                  <a:srgbClr val="000000"/>
                </a:solidFill>
                <a:effectLst/>
                <a:latin typeface="Helvetica" panose="020B0604020202020204" pitchFamily="34" charset="0"/>
              </a:rPr>
              <a:t>κανταριδίνη</a:t>
            </a:r>
            <a:r>
              <a:rPr lang="el-GR" b="0" i="0" dirty="0">
                <a:solidFill>
                  <a:srgbClr val="000000"/>
                </a:solidFill>
                <a:effectLst/>
                <a:latin typeface="Helvetica" panose="020B0604020202020204" pitchFamily="34" charset="0"/>
              </a:rPr>
              <a:t>, ένα δηλητηριώδες κίτρινο υγρό που έχει δυσάρεστη οσμή.</a:t>
            </a:r>
          </a:p>
          <a:p>
            <a:pPr marL="0" indent="0" algn="l">
              <a:buNone/>
            </a:pPr>
            <a:r>
              <a:rPr lang="el-GR" b="0" i="0" dirty="0">
                <a:solidFill>
                  <a:srgbClr val="000000"/>
                </a:solidFill>
                <a:effectLst/>
                <a:latin typeface="Helvetica" panose="020B0604020202020204" pitchFamily="34" charset="0"/>
              </a:rPr>
              <a:t>Επιπλέον, τα φωτεινά χρώματα της αγελάδας φοβίζουν επίσης πιθανούς εχθρούς από αυτήν.</a:t>
            </a:r>
            <a:br>
              <a:rPr lang="el-GR" b="0" i="0" dirty="0">
                <a:solidFill>
                  <a:srgbClr val="000000"/>
                </a:solidFill>
                <a:effectLst/>
                <a:latin typeface="Helvetica" panose="020B0604020202020204" pitchFamily="34" charset="0"/>
              </a:rPr>
            </a:br>
            <a:endParaRPr lang="el-GR" b="0" i="0" dirty="0">
              <a:solidFill>
                <a:srgbClr val="000000"/>
              </a:solidFill>
              <a:effectLst/>
              <a:latin typeface="Helvetica" panose="020B0604020202020204" pitchFamily="34" charset="0"/>
            </a:endParaRPr>
          </a:p>
          <a:p>
            <a:pPr marL="0" indent="0">
              <a:buNone/>
            </a:pPr>
            <a:endParaRPr lang="en-US" dirty="0"/>
          </a:p>
        </p:txBody>
      </p:sp>
      <p:pic>
        <p:nvPicPr>
          <p:cNvPr id="5122" name="Picture 2">
            <a:extLst>
              <a:ext uri="{FF2B5EF4-FFF2-40B4-BE49-F238E27FC236}">
                <a16:creationId xmlns:a16="http://schemas.microsoft.com/office/drawing/2014/main" id="{FA88E042-AC32-454D-98E7-B413F39E17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71784" cy="363173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7579AA2D-54FA-4E66-A0B6-61438E1407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619500"/>
            <a:ext cx="6172200" cy="32385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a:extLst>
              <a:ext uri="{FF2B5EF4-FFF2-40B4-BE49-F238E27FC236}">
                <a16:creationId xmlns:a16="http://schemas.microsoft.com/office/drawing/2014/main" id="{7DD89FFA-9A70-4D4F-AD72-DCE1C7C617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1051" y="-7723"/>
            <a:ext cx="4582297" cy="3627223"/>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93D8337B-051A-45A0-B51D-06AF16E4DC1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72615" y="0"/>
            <a:ext cx="3719385" cy="3619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1787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7062FA-C351-4C00-8F9B-FBC81757EDF7}"/>
              </a:ext>
            </a:extLst>
          </p:cNvPr>
          <p:cNvSpPr>
            <a:spLocks noGrp="1"/>
          </p:cNvSpPr>
          <p:nvPr>
            <p:ph idx="1"/>
          </p:nvPr>
        </p:nvSpPr>
        <p:spPr>
          <a:xfrm>
            <a:off x="7239001" y="1"/>
            <a:ext cx="4953000" cy="6858000"/>
          </a:xfrm>
        </p:spPr>
        <p:txBody>
          <a:bodyPr>
            <a:normAutofit lnSpcReduction="10000"/>
          </a:bodyPr>
          <a:lstStyle/>
          <a:p>
            <a:pPr marL="0" indent="0">
              <a:buNone/>
            </a:pPr>
            <a:endParaRPr lang="el-GR" b="0" i="0" dirty="0">
              <a:solidFill>
                <a:srgbClr val="000000"/>
              </a:solidFill>
              <a:effectLst/>
              <a:latin typeface="Helvetica" panose="020B0604020202020204" pitchFamily="34" charset="0"/>
            </a:endParaRPr>
          </a:p>
          <a:p>
            <a:pPr marL="0" indent="0">
              <a:buNone/>
            </a:pPr>
            <a:r>
              <a:rPr lang="el-GR" b="0" i="0" dirty="0">
                <a:solidFill>
                  <a:srgbClr val="000000"/>
                </a:solidFill>
                <a:effectLst/>
                <a:latin typeface="Helvetica" panose="020B0604020202020204" pitchFamily="34" charset="0"/>
              </a:rPr>
              <a:t>Το χρώμα του προστατευτικού καλύμματος μιας πασχαλίτσας μπορεί να είναι έντονο κόκκινο, κορεσμένο κίτρινο, μαύρο, σκούρο μπλε ή καφέ με κηλίδες μαύρου, κίτρινου, κόκκινου ή λευκού σε διάφορες διαμορφώσεις.</a:t>
            </a:r>
          </a:p>
          <a:p>
            <a:pPr marL="0" indent="0">
              <a:buNone/>
            </a:pPr>
            <a:br>
              <a:rPr lang="el-GR" b="0" i="0" dirty="0">
                <a:effectLst/>
                <a:latin typeface="Helvetica" panose="020B0604020202020204" pitchFamily="34" charset="0"/>
              </a:rPr>
            </a:br>
            <a:r>
              <a:rPr lang="el-GR" b="0" i="0" dirty="0">
                <a:solidFill>
                  <a:srgbClr val="000000"/>
                </a:solidFill>
                <a:effectLst/>
                <a:latin typeface="Helvetica" panose="020B0604020202020204" pitchFamily="34" charset="0"/>
              </a:rPr>
              <a:t>Η μεγάλη οικογένεια πασχαλίτσων περιλαμβάνει περισσότερα από 4.000 είδη, χωρισμένα σε 7 υποοικογένειες, που περιλαμβάνουν περίπου 360 γένη.</a:t>
            </a:r>
            <a:endParaRPr lang="en-US" dirty="0"/>
          </a:p>
        </p:txBody>
      </p:sp>
      <p:pic>
        <p:nvPicPr>
          <p:cNvPr id="6146" name="Picture 2">
            <a:extLst>
              <a:ext uri="{FF2B5EF4-FFF2-40B4-BE49-F238E27FC236}">
                <a16:creationId xmlns:a16="http://schemas.microsoft.com/office/drawing/2014/main" id="{404FE2B5-1835-4321-941A-E2596E6A9C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239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10426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395</Words>
  <Application>Microsoft Office PowerPoint</Application>
  <PresentationFormat>Widescreen</PresentationFormat>
  <Paragraphs>26</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dc:creator>
  <cp:lastModifiedBy>Jim</cp:lastModifiedBy>
  <cp:revision>5</cp:revision>
  <dcterms:created xsi:type="dcterms:W3CDTF">2021-04-11T16:45:47Z</dcterms:created>
  <dcterms:modified xsi:type="dcterms:W3CDTF">2021-04-11T17:30:32Z</dcterms:modified>
</cp:coreProperties>
</file>