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3" r:id="rId1"/>
  </p:sldMasterIdLst>
  <p:notesMasterIdLst>
    <p:notesMasterId r:id="rId16"/>
  </p:notesMasterIdLst>
  <p:sldIdLst>
    <p:sldId id="333" r:id="rId2"/>
    <p:sldId id="536" r:id="rId3"/>
    <p:sldId id="539" r:id="rId4"/>
    <p:sldId id="540" r:id="rId5"/>
    <p:sldId id="537" r:id="rId6"/>
    <p:sldId id="538" r:id="rId7"/>
    <p:sldId id="522" r:id="rId8"/>
    <p:sldId id="521" r:id="rId9"/>
    <p:sldId id="525" r:id="rId10"/>
    <p:sldId id="524" r:id="rId11"/>
    <p:sldId id="526" r:id="rId12"/>
    <p:sldId id="531" r:id="rId13"/>
    <p:sldId id="528" r:id="rId14"/>
    <p:sldId id="469" r:id="rId15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8054"/>
    <a:srgbClr val="E6625D"/>
    <a:srgbClr val="B14B48"/>
    <a:srgbClr val="FF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34"/>
    <p:restoredTop sz="94945"/>
  </p:normalViewPr>
  <p:slideViewPr>
    <p:cSldViewPr snapToGrid="0" snapToObjects="1">
      <p:cViewPr varScale="1">
        <p:scale>
          <a:sx n="103" d="100"/>
          <a:sy n="103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3.png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19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3.png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19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F6751C-B084-4CE2-98DF-BAF3B89A2F6B}" type="doc">
      <dgm:prSet loTypeId="urn:microsoft.com/office/officeart/2005/8/layout/hProcess10" loCatId="icon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EC14CEE-C50B-4C14-BB3F-DCA736B1AB91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8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8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r>
            <a:rPr lang="de-AT" sz="8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8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30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4EC2E25-D396-42DD-B20B-744708B49EF9}" type="parTrans" cxnId="{64FEC8FE-9F78-4BEC-8D95-A28EC5F2EDCF}">
      <dgm:prSet/>
      <dgm:spPr/>
      <dgm:t>
        <a:bodyPr/>
        <a:lstStyle/>
        <a:p>
          <a:endParaRPr lang="en-US"/>
        </a:p>
      </dgm:t>
    </dgm:pt>
    <dgm:pt modelId="{BA96247C-FE27-4970-B398-67195F2CB491}" type="sibTrans" cxnId="{64FEC8FE-9F78-4BEC-8D95-A28EC5F2EDCF}">
      <dgm:prSet/>
      <dgm:spPr>
        <a:noFill/>
      </dgm:spPr>
      <dgm:t>
        <a:bodyPr/>
        <a:lstStyle/>
        <a:p>
          <a:pPr>
            <a:lnSpc>
              <a:spcPct val="100000"/>
            </a:lnSpc>
          </a:pPr>
          <a:endParaRPr lang="en-US">
            <a:solidFill>
              <a:srgbClr val="BF8054"/>
            </a:solidFill>
          </a:endParaRPr>
        </a:p>
      </dgm:t>
    </dgm:pt>
    <dgm:pt modelId="{32004886-5718-9D49-A5C8-1EC7A8C1AD1E}">
      <dgm:prSet custT="1"/>
      <dgm:spPr/>
      <dgm:t>
        <a:bodyPr/>
        <a:lstStyle/>
        <a:p>
          <a:r>
            <a:rPr lang="en-GB" sz="1200" b="1" dirty="0">
              <a:latin typeface="Calibri" panose="020F0502020204030204" pitchFamily="34" charset="0"/>
              <a:cs typeface="Calibri" panose="020F0502020204030204" pitchFamily="34" charset="0"/>
            </a:rPr>
            <a:t>Examples:</a:t>
          </a:r>
        </a:p>
        <a:p>
          <a:r>
            <a:rPr lang="en-GB" sz="1200" dirty="0">
              <a:latin typeface="Calibri" panose="020F0502020204030204" pitchFamily="34" charset="0"/>
              <a:cs typeface="Calibri" panose="020F0502020204030204" pitchFamily="34" charset="0"/>
            </a:rPr>
            <a:t>Paula’s Choice Skin Restoring Moisturizer with SPF 50</a:t>
          </a:r>
          <a:br>
            <a:rPr lang="en-GB" sz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  <a:t>(Normal to Dry Skin)</a:t>
          </a:r>
          <a:b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200" b="1" i="0" u="sng" baseline="0" dirty="0">
              <a:latin typeface="Calibri" panose="020F0502020204030204" pitchFamily="34" charset="0"/>
              <a:cs typeface="Calibri" panose="020F0502020204030204" pitchFamily="34" charset="0"/>
            </a:rPr>
            <a:t>or</a:t>
          </a:r>
        </a:p>
        <a:p>
          <a:r>
            <a:rPr lang="en-GB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Paula’s Choice Youth Extending Daily Hydrating Fluid with SPF 50</a:t>
          </a:r>
          <a:br>
            <a:rPr lang="en-GB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1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(Normal to Combination/Oily Skin)</a:t>
          </a:r>
          <a:endParaRPr lang="en-GB" sz="900" b="0" i="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94E863-9448-0B42-A838-685EDAC071C6}" type="parTrans" cxnId="{60D1FAA0-16D0-4342-807B-0440BE0B2B3B}">
      <dgm:prSet/>
      <dgm:spPr/>
      <dgm:t>
        <a:bodyPr/>
        <a:lstStyle/>
        <a:p>
          <a:endParaRPr lang="en-GB"/>
        </a:p>
      </dgm:t>
    </dgm:pt>
    <dgm:pt modelId="{5BAAD82C-66BB-1541-9584-B97E4BD239C5}" type="sibTrans" cxnId="{60D1FAA0-16D0-4342-807B-0440BE0B2B3B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endParaRPr lang="en-GB">
            <a:solidFill>
              <a:srgbClr val="BF8054"/>
            </a:solidFill>
          </a:endParaRPr>
        </a:p>
      </dgm:t>
    </dgm:pt>
    <dgm:pt modelId="{BA62CEDC-E095-1141-A2FE-10DC17E8220C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11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C 15 Super Booster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Niacinamide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100" b="1" i="0" u="sng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Azelaic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endParaRPr lang="de-AT" sz="1000" b="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49686E1-E633-D54A-8B72-B6E0300184BD}" type="parTrans" cxnId="{77EAFAF5-16A1-FB43-86FB-B23FF469193B}">
      <dgm:prSet/>
      <dgm:spPr/>
      <dgm:t>
        <a:bodyPr/>
        <a:lstStyle/>
        <a:p>
          <a:endParaRPr lang="en-GB"/>
        </a:p>
      </dgm:t>
    </dgm:pt>
    <dgm:pt modelId="{D4EDB5FE-829D-8249-8357-E76BB699F5C5}" type="sibTrans" cxnId="{77EAFAF5-16A1-FB43-86FB-B23FF469193B}">
      <dgm:prSet/>
      <dgm:spPr>
        <a:noFill/>
      </dgm:spPr>
      <dgm:t>
        <a:bodyPr/>
        <a:lstStyle/>
        <a:p>
          <a:endParaRPr lang="en-GB"/>
        </a:p>
      </dgm:t>
    </dgm:pt>
    <dgm:pt modelId="{39528BEE-72EB-314B-8C5A-2ECB66B34B6E}">
      <dgm:prSet custT="1"/>
      <dgm:spPr/>
      <dgm:t>
        <a:bodyPr/>
        <a:lstStyle/>
        <a:p>
          <a:r>
            <a:rPr lang="de-AT" sz="11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Enriched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Calming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1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Pore-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Reducing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600" b="0" u="none" dirty="0"/>
        </a:p>
      </dgm:t>
    </dgm:pt>
    <dgm:pt modelId="{8A1D6139-101B-C749-8A54-A9247C7425FF}" type="sibTrans" cxnId="{BEFF1B4C-38D0-6441-B049-BE418D2801B0}">
      <dgm:prSet/>
      <dgm:spPr>
        <a:noFill/>
      </dgm:spPr>
      <dgm:t>
        <a:bodyPr/>
        <a:lstStyle/>
        <a:p>
          <a:endParaRPr lang="en-GB"/>
        </a:p>
      </dgm:t>
    </dgm:pt>
    <dgm:pt modelId="{33205A76-9684-D545-9B6F-BFD46DCD4964}" type="parTrans" cxnId="{BEFF1B4C-38D0-6441-B049-BE418D2801B0}">
      <dgm:prSet/>
      <dgm:spPr/>
      <dgm:t>
        <a:bodyPr/>
        <a:lstStyle/>
        <a:p>
          <a:endParaRPr lang="en-GB"/>
        </a:p>
      </dgm:t>
    </dgm:pt>
    <dgm:pt modelId="{1C7D47A1-900C-3A40-8512-97E35796C437}" type="pres">
      <dgm:prSet presAssocID="{7EF6751C-B084-4CE2-98DF-BAF3B89A2F6B}" presName="Name0" presStyleCnt="0">
        <dgm:presLayoutVars>
          <dgm:dir/>
          <dgm:resizeHandles val="exact"/>
        </dgm:presLayoutVars>
      </dgm:prSet>
      <dgm:spPr/>
    </dgm:pt>
    <dgm:pt modelId="{292C02D1-038E-3042-8913-74A6E221099B}" type="pres">
      <dgm:prSet presAssocID="{EEC14CEE-C50B-4C14-BB3F-DCA736B1AB91}" presName="composite" presStyleCnt="0"/>
      <dgm:spPr/>
    </dgm:pt>
    <dgm:pt modelId="{42B6C4B1-3B07-CC41-9453-CDBB712DA598}" type="pres">
      <dgm:prSet presAssocID="{EEC14CEE-C50B-4C14-BB3F-DCA736B1AB91}" presName="imagSh" presStyleLbl="bgImgPlace1" presStyleIdx="0" presStyleCnt="4" custScaleX="100489" custScaleY="99982" custLinFactNeighborX="6386" custLinFactNeighborY="-1481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02E5A45-75D3-554E-9E50-26AF5E08D3B9}" type="pres">
      <dgm:prSet presAssocID="{EEC14CEE-C50B-4C14-BB3F-DCA736B1AB91}" presName="txNode" presStyleLbl="node1" presStyleIdx="0" presStyleCnt="4" custScaleX="126968" custScaleY="99965" custLinFactNeighborX="-102" custLinFactNeighborY="2464">
        <dgm:presLayoutVars>
          <dgm:bulletEnabled val="1"/>
        </dgm:presLayoutVars>
      </dgm:prSet>
      <dgm:spPr/>
    </dgm:pt>
    <dgm:pt modelId="{F112AA72-EFAB-2A47-8AB4-29FFDCD61486}" type="pres">
      <dgm:prSet presAssocID="{BA96247C-FE27-4970-B398-67195F2CB491}" presName="sibTrans" presStyleLbl="sibTrans2D1" presStyleIdx="0" presStyleCnt="3" custAng="21399286" custScaleX="111159" custLinFactNeighborX="73271" custLinFactNeighborY="58632"/>
      <dgm:spPr/>
    </dgm:pt>
    <dgm:pt modelId="{057339F7-07EB-1C4F-8E27-9C1B9CBDE6F8}" type="pres">
      <dgm:prSet presAssocID="{BA96247C-FE27-4970-B398-67195F2CB491}" presName="connTx" presStyleLbl="sibTrans2D1" presStyleIdx="0" presStyleCnt="3"/>
      <dgm:spPr/>
    </dgm:pt>
    <dgm:pt modelId="{F985399C-887B-6841-AB82-1826ED72A996}" type="pres">
      <dgm:prSet presAssocID="{39528BEE-72EB-314B-8C5A-2ECB66B34B6E}" presName="composite" presStyleCnt="0"/>
      <dgm:spPr/>
    </dgm:pt>
    <dgm:pt modelId="{44A3126C-A6B7-164C-A247-9C904ECFB959}" type="pres">
      <dgm:prSet presAssocID="{39528BEE-72EB-314B-8C5A-2ECB66B34B6E}" presName="imagSh" presStyleLbl="bgImgPlace1" presStyleIdx="1" presStyleCnt="4" custScaleX="99982" custScaleY="99982" custLinFactNeighborX="1607" custLinFactNeighborY="-1645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887254-11AA-E340-97A5-726812299A94}" type="pres">
      <dgm:prSet presAssocID="{39528BEE-72EB-314B-8C5A-2ECB66B34B6E}" presName="txNode" presStyleLbl="node1" presStyleIdx="1" presStyleCnt="4" custScaleX="126659">
        <dgm:presLayoutVars>
          <dgm:bulletEnabled val="1"/>
        </dgm:presLayoutVars>
      </dgm:prSet>
      <dgm:spPr/>
    </dgm:pt>
    <dgm:pt modelId="{1110156C-4A30-DA40-990E-344F580FF3D0}" type="pres">
      <dgm:prSet presAssocID="{8A1D6139-101B-C749-8A54-A9247C7425FF}" presName="sibTrans" presStyleLbl="sibTrans2D1" presStyleIdx="1" presStyleCnt="3"/>
      <dgm:spPr/>
    </dgm:pt>
    <dgm:pt modelId="{C5E95B4D-13F0-8747-97A4-B3791E8D1D8D}" type="pres">
      <dgm:prSet presAssocID="{8A1D6139-101B-C749-8A54-A9247C7425FF}" presName="connTx" presStyleLbl="sibTrans2D1" presStyleIdx="1" presStyleCnt="3"/>
      <dgm:spPr/>
    </dgm:pt>
    <dgm:pt modelId="{6F89A643-3D7B-1B4D-99C8-0111C7A4640B}" type="pres">
      <dgm:prSet presAssocID="{BA62CEDC-E095-1141-A2FE-10DC17E8220C}" presName="composite" presStyleCnt="0"/>
      <dgm:spPr/>
    </dgm:pt>
    <dgm:pt modelId="{3B8663A8-A9E4-4740-92C7-DF5A75E22DC2}" type="pres">
      <dgm:prSet presAssocID="{BA62CEDC-E095-1141-A2FE-10DC17E8220C}" presName="imagSh" presStyleLbl="bgImgPlace1" presStyleIdx="2" presStyleCnt="4" custScaleX="100489" custScaleY="99982" custLinFactNeighborX="5213" custLinFactNeighborY="-1552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58DA80B-345A-6B47-9922-EC476C0668FC}" type="pres">
      <dgm:prSet presAssocID="{BA62CEDC-E095-1141-A2FE-10DC17E8220C}" presName="txNode" presStyleLbl="node1" presStyleIdx="2" presStyleCnt="4" custScaleX="126968" custScaleY="99965">
        <dgm:presLayoutVars>
          <dgm:bulletEnabled val="1"/>
        </dgm:presLayoutVars>
      </dgm:prSet>
      <dgm:spPr/>
    </dgm:pt>
    <dgm:pt modelId="{AC144536-0B18-2440-B5A4-67B9F4B34A21}" type="pres">
      <dgm:prSet presAssocID="{D4EDB5FE-829D-8249-8357-E76BB699F5C5}" presName="sibTrans" presStyleLbl="sibTrans2D1" presStyleIdx="2" presStyleCnt="3" custAng="126598" custScaleX="122588" custLinFactNeighborX="91351" custLinFactNeighborY="64676"/>
      <dgm:spPr/>
    </dgm:pt>
    <dgm:pt modelId="{0391B7A8-3338-5443-B4A3-C59C217AFBF6}" type="pres">
      <dgm:prSet presAssocID="{D4EDB5FE-829D-8249-8357-E76BB699F5C5}" presName="connTx" presStyleLbl="sibTrans2D1" presStyleIdx="2" presStyleCnt="3"/>
      <dgm:spPr/>
    </dgm:pt>
    <dgm:pt modelId="{0C352D52-63D8-E240-A665-AB03B37D7529}" type="pres">
      <dgm:prSet presAssocID="{32004886-5718-9D49-A5C8-1EC7A8C1AD1E}" presName="composite" presStyleCnt="0"/>
      <dgm:spPr/>
    </dgm:pt>
    <dgm:pt modelId="{0E88FF3A-264C-DC4B-AB6B-2E975066AD75}" type="pres">
      <dgm:prSet presAssocID="{32004886-5718-9D49-A5C8-1EC7A8C1AD1E}" presName="imagSh" presStyleLbl="bgImgPlace1" presStyleIdx="3" presStyleCnt="4" custScaleX="100552" custScaleY="105435" custLinFactNeighborX="-8268" custLinFactNeighborY="-18256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F94F08B-A9CE-4348-9F10-69FDBFDEBB73}" type="pres">
      <dgm:prSet presAssocID="{32004886-5718-9D49-A5C8-1EC7A8C1AD1E}" presName="txNode" presStyleLbl="node1" presStyleIdx="3" presStyleCnt="4" custScaleX="126968" custScaleY="99965" custLinFactNeighborX="90" custLinFactNeighborY="-2865">
        <dgm:presLayoutVars>
          <dgm:bulletEnabled val="1"/>
        </dgm:presLayoutVars>
      </dgm:prSet>
      <dgm:spPr/>
    </dgm:pt>
  </dgm:ptLst>
  <dgm:cxnLst>
    <dgm:cxn modelId="{E4F1F627-DC7B-4F4B-9F25-E5D603B16382}" type="presOf" srcId="{BA96247C-FE27-4970-B398-67195F2CB491}" destId="{057339F7-07EB-1C4F-8E27-9C1B9CBDE6F8}" srcOrd="1" destOrd="0" presId="urn:microsoft.com/office/officeart/2005/8/layout/hProcess10"/>
    <dgm:cxn modelId="{3BD07E28-EFC7-0047-B2DC-7BC34CCF266C}" type="presOf" srcId="{D4EDB5FE-829D-8249-8357-E76BB699F5C5}" destId="{AC144536-0B18-2440-B5A4-67B9F4B34A21}" srcOrd="0" destOrd="0" presId="urn:microsoft.com/office/officeart/2005/8/layout/hProcess10"/>
    <dgm:cxn modelId="{BEFF1B4C-38D0-6441-B049-BE418D2801B0}" srcId="{7EF6751C-B084-4CE2-98DF-BAF3B89A2F6B}" destId="{39528BEE-72EB-314B-8C5A-2ECB66B34B6E}" srcOrd="1" destOrd="0" parTransId="{33205A76-9684-D545-9B6F-BFD46DCD4964}" sibTransId="{8A1D6139-101B-C749-8A54-A9247C7425FF}"/>
    <dgm:cxn modelId="{F7187B81-CB7B-E44A-BDCA-D5819C08F6EA}" type="presOf" srcId="{BA96247C-FE27-4970-B398-67195F2CB491}" destId="{F112AA72-EFAB-2A47-8AB4-29FFDCD61486}" srcOrd="0" destOrd="0" presId="urn:microsoft.com/office/officeart/2005/8/layout/hProcess10"/>
    <dgm:cxn modelId="{95E2388E-87C8-5844-B50D-996FD1F4ED4B}" type="presOf" srcId="{D4EDB5FE-829D-8249-8357-E76BB699F5C5}" destId="{0391B7A8-3338-5443-B4A3-C59C217AFBF6}" srcOrd="1" destOrd="0" presId="urn:microsoft.com/office/officeart/2005/8/layout/hProcess10"/>
    <dgm:cxn modelId="{940E9B90-970C-634C-823B-B475E7734EA7}" type="presOf" srcId="{EEC14CEE-C50B-4C14-BB3F-DCA736B1AB91}" destId="{F02E5A45-75D3-554E-9E50-26AF5E08D3B9}" srcOrd="0" destOrd="0" presId="urn:microsoft.com/office/officeart/2005/8/layout/hProcess10"/>
    <dgm:cxn modelId="{8760C392-69D1-264D-8E0F-437065B03C2B}" type="presOf" srcId="{32004886-5718-9D49-A5C8-1EC7A8C1AD1E}" destId="{5F94F08B-A9CE-4348-9F10-69FDBFDEBB73}" srcOrd="0" destOrd="0" presId="urn:microsoft.com/office/officeart/2005/8/layout/hProcess10"/>
    <dgm:cxn modelId="{D432B899-C57A-7A41-9769-159397597476}" type="presOf" srcId="{BA62CEDC-E095-1141-A2FE-10DC17E8220C}" destId="{858DA80B-345A-6B47-9922-EC476C0668FC}" srcOrd="0" destOrd="0" presId="urn:microsoft.com/office/officeart/2005/8/layout/hProcess10"/>
    <dgm:cxn modelId="{60D1FAA0-16D0-4342-807B-0440BE0B2B3B}" srcId="{7EF6751C-B084-4CE2-98DF-BAF3B89A2F6B}" destId="{32004886-5718-9D49-A5C8-1EC7A8C1AD1E}" srcOrd="3" destOrd="0" parTransId="{0594E863-9448-0B42-A838-685EDAC071C6}" sibTransId="{5BAAD82C-66BB-1541-9584-B97E4BD239C5}"/>
    <dgm:cxn modelId="{D520E3A1-B15F-104D-90D1-14D20726A543}" type="presOf" srcId="{39528BEE-72EB-314B-8C5A-2ECB66B34B6E}" destId="{65887254-11AA-E340-97A5-726812299A94}" srcOrd="0" destOrd="0" presId="urn:microsoft.com/office/officeart/2005/8/layout/hProcess10"/>
    <dgm:cxn modelId="{E38800AF-DF92-7F41-A7B8-D69A9D308721}" type="presOf" srcId="{8A1D6139-101B-C749-8A54-A9247C7425FF}" destId="{C5E95B4D-13F0-8747-97A4-B3791E8D1D8D}" srcOrd="1" destOrd="0" presId="urn:microsoft.com/office/officeart/2005/8/layout/hProcess10"/>
    <dgm:cxn modelId="{C3CD67AF-15E8-734A-8665-A2148AF087F0}" type="presOf" srcId="{7EF6751C-B084-4CE2-98DF-BAF3B89A2F6B}" destId="{1C7D47A1-900C-3A40-8512-97E35796C437}" srcOrd="0" destOrd="0" presId="urn:microsoft.com/office/officeart/2005/8/layout/hProcess10"/>
    <dgm:cxn modelId="{85B5FADD-F508-5A45-8A07-943FEEF13496}" type="presOf" srcId="{8A1D6139-101B-C749-8A54-A9247C7425FF}" destId="{1110156C-4A30-DA40-990E-344F580FF3D0}" srcOrd="0" destOrd="0" presId="urn:microsoft.com/office/officeart/2005/8/layout/hProcess10"/>
    <dgm:cxn modelId="{77EAFAF5-16A1-FB43-86FB-B23FF469193B}" srcId="{7EF6751C-B084-4CE2-98DF-BAF3B89A2F6B}" destId="{BA62CEDC-E095-1141-A2FE-10DC17E8220C}" srcOrd="2" destOrd="0" parTransId="{149686E1-E633-D54A-8B72-B6E0300184BD}" sibTransId="{D4EDB5FE-829D-8249-8357-E76BB699F5C5}"/>
    <dgm:cxn modelId="{64FEC8FE-9F78-4BEC-8D95-A28EC5F2EDCF}" srcId="{7EF6751C-B084-4CE2-98DF-BAF3B89A2F6B}" destId="{EEC14CEE-C50B-4C14-BB3F-DCA736B1AB91}" srcOrd="0" destOrd="0" parTransId="{74EC2E25-D396-42DD-B20B-744708B49EF9}" sibTransId="{BA96247C-FE27-4970-B398-67195F2CB491}"/>
    <dgm:cxn modelId="{2B1E76A0-A43F-5847-A7CB-033A3026A349}" type="presParOf" srcId="{1C7D47A1-900C-3A40-8512-97E35796C437}" destId="{292C02D1-038E-3042-8913-74A6E221099B}" srcOrd="0" destOrd="0" presId="urn:microsoft.com/office/officeart/2005/8/layout/hProcess10"/>
    <dgm:cxn modelId="{C6C2E40F-8F70-7B4D-AB50-61AEE0815BD9}" type="presParOf" srcId="{292C02D1-038E-3042-8913-74A6E221099B}" destId="{42B6C4B1-3B07-CC41-9453-CDBB712DA598}" srcOrd="0" destOrd="0" presId="urn:microsoft.com/office/officeart/2005/8/layout/hProcess10"/>
    <dgm:cxn modelId="{DA06CB73-FE4E-D543-AD35-D433DC2984B1}" type="presParOf" srcId="{292C02D1-038E-3042-8913-74A6E221099B}" destId="{F02E5A45-75D3-554E-9E50-26AF5E08D3B9}" srcOrd="1" destOrd="0" presId="urn:microsoft.com/office/officeart/2005/8/layout/hProcess10"/>
    <dgm:cxn modelId="{ECE311B9-1C9C-334E-A91B-703A656BF6C5}" type="presParOf" srcId="{1C7D47A1-900C-3A40-8512-97E35796C437}" destId="{F112AA72-EFAB-2A47-8AB4-29FFDCD61486}" srcOrd="1" destOrd="0" presId="urn:microsoft.com/office/officeart/2005/8/layout/hProcess10"/>
    <dgm:cxn modelId="{CC60B01B-A6A2-8341-98D0-E91784C597BF}" type="presParOf" srcId="{F112AA72-EFAB-2A47-8AB4-29FFDCD61486}" destId="{057339F7-07EB-1C4F-8E27-9C1B9CBDE6F8}" srcOrd="0" destOrd="0" presId="urn:microsoft.com/office/officeart/2005/8/layout/hProcess10"/>
    <dgm:cxn modelId="{0ABC2B30-F072-F84A-883C-301F29FB1CDE}" type="presParOf" srcId="{1C7D47A1-900C-3A40-8512-97E35796C437}" destId="{F985399C-887B-6841-AB82-1826ED72A996}" srcOrd="2" destOrd="0" presId="urn:microsoft.com/office/officeart/2005/8/layout/hProcess10"/>
    <dgm:cxn modelId="{9DFB996A-F32D-FE47-A46A-080B209DB80A}" type="presParOf" srcId="{F985399C-887B-6841-AB82-1826ED72A996}" destId="{44A3126C-A6B7-164C-A247-9C904ECFB959}" srcOrd="0" destOrd="0" presId="urn:microsoft.com/office/officeart/2005/8/layout/hProcess10"/>
    <dgm:cxn modelId="{A77D0BC1-CD40-7243-AA7E-68B62B93DF12}" type="presParOf" srcId="{F985399C-887B-6841-AB82-1826ED72A996}" destId="{65887254-11AA-E340-97A5-726812299A94}" srcOrd="1" destOrd="0" presId="urn:microsoft.com/office/officeart/2005/8/layout/hProcess10"/>
    <dgm:cxn modelId="{D51CF989-453D-0F49-9955-235F6FFA3764}" type="presParOf" srcId="{1C7D47A1-900C-3A40-8512-97E35796C437}" destId="{1110156C-4A30-DA40-990E-344F580FF3D0}" srcOrd="3" destOrd="0" presId="urn:microsoft.com/office/officeart/2005/8/layout/hProcess10"/>
    <dgm:cxn modelId="{9929D081-978E-014A-9748-DCFAD1137C42}" type="presParOf" srcId="{1110156C-4A30-DA40-990E-344F580FF3D0}" destId="{C5E95B4D-13F0-8747-97A4-B3791E8D1D8D}" srcOrd="0" destOrd="0" presId="urn:microsoft.com/office/officeart/2005/8/layout/hProcess10"/>
    <dgm:cxn modelId="{750133AF-893F-9146-AACA-F0DDB06739BC}" type="presParOf" srcId="{1C7D47A1-900C-3A40-8512-97E35796C437}" destId="{6F89A643-3D7B-1B4D-99C8-0111C7A4640B}" srcOrd="4" destOrd="0" presId="urn:microsoft.com/office/officeart/2005/8/layout/hProcess10"/>
    <dgm:cxn modelId="{2A7CB03F-1C15-4F46-92F4-A835C4B631C4}" type="presParOf" srcId="{6F89A643-3D7B-1B4D-99C8-0111C7A4640B}" destId="{3B8663A8-A9E4-4740-92C7-DF5A75E22DC2}" srcOrd="0" destOrd="0" presId="urn:microsoft.com/office/officeart/2005/8/layout/hProcess10"/>
    <dgm:cxn modelId="{61842D24-795A-4A47-B9A5-AE1F0B146297}" type="presParOf" srcId="{6F89A643-3D7B-1B4D-99C8-0111C7A4640B}" destId="{858DA80B-345A-6B47-9922-EC476C0668FC}" srcOrd="1" destOrd="0" presId="urn:microsoft.com/office/officeart/2005/8/layout/hProcess10"/>
    <dgm:cxn modelId="{65EF0B19-31E6-7545-843E-07A21AD453BC}" type="presParOf" srcId="{1C7D47A1-900C-3A40-8512-97E35796C437}" destId="{AC144536-0B18-2440-B5A4-67B9F4B34A21}" srcOrd="5" destOrd="0" presId="urn:microsoft.com/office/officeart/2005/8/layout/hProcess10"/>
    <dgm:cxn modelId="{D89A9F9E-132F-BE4D-8204-126F05E13C53}" type="presParOf" srcId="{AC144536-0B18-2440-B5A4-67B9F4B34A21}" destId="{0391B7A8-3338-5443-B4A3-C59C217AFBF6}" srcOrd="0" destOrd="0" presId="urn:microsoft.com/office/officeart/2005/8/layout/hProcess10"/>
    <dgm:cxn modelId="{50220561-7F10-5E44-9B01-CE6E6334EA24}" type="presParOf" srcId="{1C7D47A1-900C-3A40-8512-97E35796C437}" destId="{0C352D52-63D8-E240-A665-AB03B37D7529}" srcOrd="6" destOrd="0" presId="urn:microsoft.com/office/officeart/2005/8/layout/hProcess10"/>
    <dgm:cxn modelId="{D8DED56F-CF62-CA45-9818-D4264F0B5650}" type="presParOf" srcId="{0C352D52-63D8-E240-A665-AB03B37D7529}" destId="{0E88FF3A-264C-DC4B-AB6B-2E975066AD75}" srcOrd="0" destOrd="0" presId="urn:microsoft.com/office/officeart/2005/8/layout/hProcess10"/>
    <dgm:cxn modelId="{386BD3BC-D6D1-AD40-A4B8-B35072AF1830}" type="presParOf" srcId="{0C352D52-63D8-E240-A665-AB03B37D7529}" destId="{5F94F08B-A9CE-4348-9F10-69FDBFDEBB73}" srcOrd="1" destOrd="0" presId="urn:microsoft.com/office/officeart/2005/8/layout/hProcess10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EF6751C-B084-4CE2-98DF-BAF3B89A2F6B}" type="doc">
      <dgm:prSet loTypeId="urn:microsoft.com/office/officeart/2005/8/layout/hProcess10" loCatId="icon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EC14CEE-C50B-4C14-BB3F-DCA736B1AB91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95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95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r>
            <a:rPr lang="de-AT" sz="9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95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95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4EC2E25-D396-42DD-B20B-744708B49EF9}" type="parTrans" cxnId="{64FEC8FE-9F78-4BEC-8D95-A28EC5F2EDCF}">
      <dgm:prSet/>
      <dgm:spPr/>
      <dgm:t>
        <a:bodyPr/>
        <a:lstStyle/>
        <a:p>
          <a:endParaRPr lang="en-US"/>
        </a:p>
      </dgm:t>
    </dgm:pt>
    <dgm:pt modelId="{BA96247C-FE27-4970-B398-67195F2CB491}" type="sibTrans" cxnId="{64FEC8FE-9F78-4BEC-8D95-A28EC5F2EDCF}">
      <dgm:prSet/>
      <dgm:spPr>
        <a:noFill/>
      </dgm:spPr>
      <dgm:t>
        <a:bodyPr/>
        <a:lstStyle/>
        <a:p>
          <a:pPr>
            <a:lnSpc>
              <a:spcPct val="100000"/>
            </a:lnSpc>
          </a:pPr>
          <a:endParaRPr lang="en-US">
            <a:solidFill>
              <a:srgbClr val="BF8054"/>
            </a:solidFill>
          </a:endParaRPr>
        </a:p>
      </dgm:t>
    </dgm:pt>
    <dgm:pt modelId="{32004886-5718-9D49-A5C8-1EC7A8C1AD1E}">
      <dgm:prSet custT="1"/>
      <dgm:spPr/>
      <dgm:t>
        <a:bodyPr/>
        <a:lstStyle/>
        <a:p>
          <a:r>
            <a:rPr lang="de-AT" sz="12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2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900" b="0" i="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94E863-9448-0B42-A838-685EDAC071C6}" type="parTrans" cxnId="{60D1FAA0-16D0-4342-807B-0440BE0B2B3B}">
      <dgm:prSet/>
      <dgm:spPr/>
      <dgm:t>
        <a:bodyPr/>
        <a:lstStyle/>
        <a:p>
          <a:endParaRPr lang="en-GB"/>
        </a:p>
      </dgm:t>
    </dgm:pt>
    <dgm:pt modelId="{5BAAD82C-66BB-1541-9584-B97E4BD239C5}" type="sibTrans" cxnId="{60D1FAA0-16D0-4342-807B-0440BE0B2B3B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endParaRPr lang="en-GB">
            <a:solidFill>
              <a:srgbClr val="BF8054"/>
            </a:solidFill>
          </a:endParaRPr>
        </a:p>
      </dgm:t>
    </dgm:pt>
    <dgm:pt modelId="{BA62CEDC-E095-1141-A2FE-10DC17E8220C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12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2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Choice 2% BHA Liquid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Exfoliant</a:t>
          </a:r>
          <a:b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1" i="0" u="sng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Glycolic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7%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Toning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  <a:b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Lactic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5%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10% + HA</a:t>
          </a:r>
          <a:endParaRPr lang="de-AT" sz="1050" b="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49686E1-E633-D54A-8B72-B6E0300184BD}" type="parTrans" cxnId="{77EAFAF5-16A1-FB43-86FB-B23FF469193B}">
      <dgm:prSet/>
      <dgm:spPr/>
      <dgm:t>
        <a:bodyPr/>
        <a:lstStyle/>
        <a:p>
          <a:endParaRPr lang="en-GB"/>
        </a:p>
      </dgm:t>
    </dgm:pt>
    <dgm:pt modelId="{D4EDB5FE-829D-8249-8357-E76BB699F5C5}" type="sibTrans" cxnId="{77EAFAF5-16A1-FB43-86FB-B23FF469193B}">
      <dgm:prSet/>
      <dgm:spPr>
        <a:noFill/>
      </dgm:spPr>
      <dgm:t>
        <a:bodyPr/>
        <a:lstStyle/>
        <a:p>
          <a:endParaRPr lang="en-GB"/>
        </a:p>
      </dgm:t>
    </dgm:pt>
    <dgm:pt modelId="{39528BEE-72EB-314B-8C5A-2ECB66B34B6E}">
      <dgm:prSet custT="1"/>
      <dgm:spPr/>
      <dgm:t>
        <a:bodyPr/>
        <a:lstStyle/>
        <a:p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</dgm:t>
    </dgm:pt>
    <dgm:pt modelId="{8A1D6139-101B-C749-8A54-A9247C7425FF}" type="sibTrans" cxnId="{BEFF1B4C-38D0-6441-B049-BE418D2801B0}">
      <dgm:prSet/>
      <dgm:spPr>
        <a:noFill/>
      </dgm:spPr>
      <dgm:t>
        <a:bodyPr/>
        <a:lstStyle/>
        <a:p>
          <a:endParaRPr lang="en-GB"/>
        </a:p>
      </dgm:t>
    </dgm:pt>
    <dgm:pt modelId="{33205A76-9684-D545-9B6F-BFD46DCD4964}" type="parTrans" cxnId="{BEFF1B4C-38D0-6441-B049-BE418D2801B0}">
      <dgm:prSet/>
      <dgm:spPr/>
      <dgm:t>
        <a:bodyPr/>
        <a:lstStyle/>
        <a:p>
          <a:endParaRPr lang="en-GB"/>
        </a:p>
      </dgm:t>
    </dgm:pt>
    <dgm:pt modelId="{1C7D47A1-900C-3A40-8512-97E35796C437}" type="pres">
      <dgm:prSet presAssocID="{7EF6751C-B084-4CE2-98DF-BAF3B89A2F6B}" presName="Name0" presStyleCnt="0">
        <dgm:presLayoutVars>
          <dgm:dir/>
          <dgm:resizeHandles val="exact"/>
        </dgm:presLayoutVars>
      </dgm:prSet>
      <dgm:spPr/>
    </dgm:pt>
    <dgm:pt modelId="{292C02D1-038E-3042-8913-74A6E221099B}" type="pres">
      <dgm:prSet presAssocID="{EEC14CEE-C50B-4C14-BB3F-DCA736B1AB91}" presName="composite" presStyleCnt="0"/>
      <dgm:spPr/>
    </dgm:pt>
    <dgm:pt modelId="{42B6C4B1-3B07-CC41-9453-CDBB712DA598}" type="pres">
      <dgm:prSet presAssocID="{EEC14CEE-C50B-4C14-BB3F-DCA736B1AB91}" presName="imagSh" presStyleLbl="bgImgPlace1" presStyleIdx="0" presStyleCnt="4" custScaleX="100489" custScaleY="99982" custLinFactNeighborX="6386" custLinFactNeighborY="-1481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02E5A45-75D3-554E-9E50-26AF5E08D3B9}" type="pres">
      <dgm:prSet presAssocID="{EEC14CEE-C50B-4C14-BB3F-DCA736B1AB91}" presName="txNode" presStyleLbl="node1" presStyleIdx="0" presStyleCnt="4" custScaleX="126968" custScaleY="99965" custLinFactNeighborX="-102" custLinFactNeighborY="2464">
        <dgm:presLayoutVars>
          <dgm:bulletEnabled val="1"/>
        </dgm:presLayoutVars>
      </dgm:prSet>
      <dgm:spPr/>
    </dgm:pt>
    <dgm:pt modelId="{F112AA72-EFAB-2A47-8AB4-29FFDCD61486}" type="pres">
      <dgm:prSet presAssocID="{BA96247C-FE27-4970-B398-67195F2CB491}" presName="sibTrans" presStyleLbl="sibTrans2D1" presStyleIdx="0" presStyleCnt="3" custAng="21399286" custScaleX="111159" custLinFactNeighborX="73271" custLinFactNeighborY="58632"/>
      <dgm:spPr/>
    </dgm:pt>
    <dgm:pt modelId="{057339F7-07EB-1C4F-8E27-9C1B9CBDE6F8}" type="pres">
      <dgm:prSet presAssocID="{BA96247C-FE27-4970-B398-67195F2CB491}" presName="connTx" presStyleLbl="sibTrans2D1" presStyleIdx="0" presStyleCnt="3"/>
      <dgm:spPr/>
    </dgm:pt>
    <dgm:pt modelId="{F985399C-887B-6841-AB82-1826ED72A996}" type="pres">
      <dgm:prSet presAssocID="{39528BEE-72EB-314B-8C5A-2ECB66B34B6E}" presName="composite" presStyleCnt="0"/>
      <dgm:spPr/>
    </dgm:pt>
    <dgm:pt modelId="{44A3126C-A6B7-164C-A247-9C904ECFB959}" type="pres">
      <dgm:prSet presAssocID="{39528BEE-72EB-314B-8C5A-2ECB66B34B6E}" presName="imagSh" presStyleLbl="bgImgPlace1" presStyleIdx="1" presStyleCnt="4" custScaleX="99982" custScaleY="99982" custLinFactNeighborX="4235" custLinFactNeighborY="-446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887254-11AA-E340-97A5-726812299A94}" type="pres">
      <dgm:prSet presAssocID="{39528BEE-72EB-314B-8C5A-2ECB66B34B6E}" presName="txNode" presStyleLbl="node1" presStyleIdx="1" presStyleCnt="4" custScaleX="126659">
        <dgm:presLayoutVars>
          <dgm:bulletEnabled val="1"/>
        </dgm:presLayoutVars>
      </dgm:prSet>
      <dgm:spPr/>
    </dgm:pt>
    <dgm:pt modelId="{1110156C-4A30-DA40-990E-344F580FF3D0}" type="pres">
      <dgm:prSet presAssocID="{8A1D6139-101B-C749-8A54-A9247C7425FF}" presName="sibTrans" presStyleLbl="sibTrans2D1" presStyleIdx="1" presStyleCnt="3"/>
      <dgm:spPr/>
    </dgm:pt>
    <dgm:pt modelId="{C5E95B4D-13F0-8747-97A4-B3791E8D1D8D}" type="pres">
      <dgm:prSet presAssocID="{8A1D6139-101B-C749-8A54-A9247C7425FF}" presName="connTx" presStyleLbl="sibTrans2D1" presStyleIdx="1" presStyleCnt="3"/>
      <dgm:spPr/>
    </dgm:pt>
    <dgm:pt modelId="{6F89A643-3D7B-1B4D-99C8-0111C7A4640B}" type="pres">
      <dgm:prSet presAssocID="{BA62CEDC-E095-1141-A2FE-10DC17E8220C}" presName="composite" presStyleCnt="0"/>
      <dgm:spPr/>
    </dgm:pt>
    <dgm:pt modelId="{3B8663A8-A9E4-4740-92C7-DF5A75E22DC2}" type="pres">
      <dgm:prSet presAssocID="{BA62CEDC-E095-1141-A2FE-10DC17E8220C}" presName="imagSh" presStyleLbl="bgImgPlace1" presStyleIdx="2" presStyleCnt="4" custScaleX="100489" custScaleY="99982" custLinFactNeighborX="12605" custLinFactNeighborY="-1972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58DA80B-345A-6B47-9922-EC476C0668FC}" type="pres">
      <dgm:prSet presAssocID="{BA62CEDC-E095-1141-A2FE-10DC17E8220C}" presName="txNode" presStyleLbl="node1" presStyleIdx="2" presStyleCnt="4" custScaleX="126968" custScaleY="99965">
        <dgm:presLayoutVars>
          <dgm:bulletEnabled val="1"/>
        </dgm:presLayoutVars>
      </dgm:prSet>
      <dgm:spPr/>
    </dgm:pt>
    <dgm:pt modelId="{AC144536-0B18-2440-B5A4-67B9F4B34A21}" type="pres">
      <dgm:prSet presAssocID="{D4EDB5FE-829D-8249-8357-E76BB699F5C5}" presName="sibTrans" presStyleLbl="sibTrans2D1" presStyleIdx="2" presStyleCnt="3" custAng="126598" custScaleX="122588" custLinFactNeighborX="91351" custLinFactNeighborY="64676"/>
      <dgm:spPr/>
    </dgm:pt>
    <dgm:pt modelId="{0391B7A8-3338-5443-B4A3-C59C217AFBF6}" type="pres">
      <dgm:prSet presAssocID="{D4EDB5FE-829D-8249-8357-E76BB699F5C5}" presName="connTx" presStyleLbl="sibTrans2D1" presStyleIdx="2" presStyleCnt="3"/>
      <dgm:spPr/>
    </dgm:pt>
    <dgm:pt modelId="{0C352D52-63D8-E240-A665-AB03B37D7529}" type="pres">
      <dgm:prSet presAssocID="{32004886-5718-9D49-A5C8-1EC7A8C1AD1E}" presName="composite" presStyleCnt="0"/>
      <dgm:spPr/>
    </dgm:pt>
    <dgm:pt modelId="{0E88FF3A-264C-DC4B-AB6B-2E975066AD75}" type="pres">
      <dgm:prSet presAssocID="{32004886-5718-9D49-A5C8-1EC7A8C1AD1E}" presName="imagSh" presStyleLbl="bgImgPlace1" presStyleIdx="3" presStyleCnt="4" custScaleX="100552" custScaleY="105435" custLinFactNeighborX="-8268" custLinFactNeighborY="-18256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F94F08B-A9CE-4348-9F10-69FDBFDEBB73}" type="pres">
      <dgm:prSet presAssocID="{32004886-5718-9D49-A5C8-1EC7A8C1AD1E}" presName="txNode" presStyleLbl="node1" presStyleIdx="3" presStyleCnt="4" custScaleX="126968" custScaleY="99965" custLinFactNeighborX="90" custLinFactNeighborY="-2865">
        <dgm:presLayoutVars>
          <dgm:bulletEnabled val="1"/>
        </dgm:presLayoutVars>
      </dgm:prSet>
      <dgm:spPr/>
    </dgm:pt>
  </dgm:ptLst>
  <dgm:cxnLst>
    <dgm:cxn modelId="{E4F1F627-DC7B-4F4B-9F25-E5D603B16382}" type="presOf" srcId="{BA96247C-FE27-4970-B398-67195F2CB491}" destId="{057339F7-07EB-1C4F-8E27-9C1B9CBDE6F8}" srcOrd="1" destOrd="0" presId="urn:microsoft.com/office/officeart/2005/8/layout/hProcess10"/>
    <dgm:cxn modelId="{3BD07E28-EFC7-0047-B2DC-7BC34CCF266C}" type="presOf" srcId="{D4EDB5FE-829D-8249-8357-E76BB699F5C5}" destId="{AC144536-0B18-2440-B5A4-67B9F4B34A21}" srcOrd="0" destOrd="0" presId="urn:microsoft.com/office/officeart/2005/8/layout/hProcess10"/>
    <dgm:cxn modelId="{BEFF1B4C-38D0-6441-B049-BE418D2801B0}" srcId="{7EF6751C-B084-4CE2-98DF-BAF3B89A2F6B}" destId="{39528BEE-72EB-314B-8C5A-2ECB66B34B6E}" srcOrd="1" destOrd="0" parTransId="{33205A76-9684-D545-9B6F-BFD46DCD4964}" sibTransId="{8A1D6139-101B-C749-8A54-A9247C7425FF}"/>
    <dgm:cxn modelId="{F7187B81-CB7B-E44A-BDCA-D5819C08F6EA}" type="presOf" srcId="{BA96247C-FE27-4970-B398-67195F2CB491}" destId="{F112AA72-EFAB-2A47-8AB4-29FFDCD61486}" srcOrd="0" destOrd="0" presId="urn:microsoft.com/office/officeart/2005/8/layout/hProcess10"/>
    <dgm:cxn modelId="{95E2388E-87C8-5844-B50D-996FD1F4ED4B}" type="presOf" srcId="{D4EDB5FE-829D-8249-8357-E76BB699F5C5}" destId="{0391B7A8-3338-5443-B4A3-C59C217AFBF6}" srcOrd="1" destOrd="0" presId="urn:microsoft.com/office/officeart/2005/8/layout/hProcess10"/>
    <dgm:cxn modelId="{940E9B90-970C-634C-823B-B475E7734EA7}" type="presOf" srcId="{EEC14CEE-C50B-4C14-BB3F-DCA736B1AB91}" destId="{F02E5A45-75D3-554E-9E50-26AF5E08D3B9}" srcOrd="0" destOrd="0" presId="urn:microsoft.com/office/officeart/2005/8/layout/hProcess10"/>
    <dgm:cxn modelId="{8760C392-69D1-264D-8E0F-437065B03C2B}" type="presOf" srcId="{32004886-5718-9D49-A5C8-1EC7A8C1AD1E}" destId="{5F94F08B-A9CE-4348-9F10-69FDBFDEBB73}" srcOrd="0" destOrd="0" presId="urn:microsoft.com/office/officeart/2005/8/layout/hProcess10"/>
    <dgm:cxn modelId="{D432B899-C57A-7A41-9769-159397597476}" type="presOf" srcId="{BA62CEDC-E095-1141-A2FE-10DC17E8220C}" destId="{858DA80B-345A-6B47-9922-EC476C0668FC}" srcOrd="0" destOrd="0" presId="urn:microsoft.com/office/officeart/2005/8/layout/hProcess10"/>
    <dgm:cxn modelId="{60D1FAA0-16D0-4342-807B-0440BE0B2B3B}" srcId="{7EF6751C-B084-4CE2-98DF-BAF3B89A2F6B}" destId="{32004886-5718-9D49-A5C8-1EC7A8C1AD1E}" srcOrd="3" destOrd="0" parTransId="{0594E863-9448-0B42-A838-685EDAC071C6}" sibTransId="{5BAAD82C-66BB-1541-9584-B97E4BD239C5}"/>
    <dgm:cxn modelId="{D520E3A1-B15F-104D-90D1-14D20726A543}" type="presOf" srcId="{39528BEE-72EB-314B-8C5A-2ECB66B34B6E}" destId="{65887254-11AA-E340-97A5-726812299A94}" srcOrd="0" destOrd="0" presId="urn:microsoft.com/office/officeart/2005/8/layout/hProcess10"/>
    <dgm:cxn modelId="{E38800AF-DF92-7F41-A7B8-D69A9D308721}" type="presOf" srcId="{8A1D6139-101B-C749-8A54-A9247C7425FF}" destId="{C5E95B4D-13F0-8747-97A4-B3791E8D1D8D}" srcOrd="1" destOrd="0" presId="urn:microsoft.com/office/officeart/2005/8/layout/hProcess10"/>
    <dgm:cxn modelId="{C3CD67AF-15E8-734A-8665-A2148AF087F0}" type="presOf" srcId="{7EF6751C-B084-4CE2-98DF-BAF3B89A2F6B}" destId="{1C7D47A1-900C-3A40-8512-97E35796C437}" srcOrd="0" destOrd="0" presId="urn:microsoft.com/office/officeart/2005/8/layout/hProcess10"/>
    <dgm:cxn modelId="{85B5FADD-F508-5A45-8A07-943FEEF13496}" type="presOf" srcId="{8A1D6139-101B-C749-8A54-A9247C7425FF}" destId="{1110156C-4A30-DA40-990E-344F580FF3D0}" srcOrd="0" destOrd="0" presId="urn:microsoft.com/office/officeart/2005/8/layout/hProcess10"/>
    <dgm:cxn modelId="{77EAFAF5-16A1-FB43-86FB-B23FF469193B}" srcId="{7EF6751C-B084-4CE2-98DF-BAF3B89A2F6B}" destId="{BA62CEDC-E095-1141-A2FE-10DC17E8220C}" srcOrd="2" destOrd="0" parTransId="{149686E1-E633-D54A-8B72-B6E0300184BD}" sibTransId="{D4EDB5FE-829D-8249-8357-E76BB699F5C5}"/>
    <dgm:cxn modelId="{64FEC8FE-9F78-4BEC-8D95-A28EC5F2EDCF}" srcId="{7EF6751C-B084-4CE2-98DF-BAF3B89A2F6B}" destId="{EEC14CEE-C50B-4C14-BB3F-DCA736B1AB91}" srcOrd="0" destOrd="0" parTransId="{74EC2E25-D396-42DD-B20B-744708B49EF9}" sibTransId="{BA96247C-FE27-4970-B398-67195F2CB491}"/>
    <dgm:cxn modelId="{2B1E76A0-A43F-5847-A7CB-033A3026A349}" type="presParOf" srcId="{1C7D47A1-900C-3A40-8512-97E35796C437}" destId="{292C02D1-038E-3042-8913-74A6E221099B}" srcOrd="0" destOrd="0" presId="urn:microsoft.com/office/officeart/2005/8/layout/hProcess10"/>
    <dgm:cxn modelId="{C6C2E40F-8F70-7B4D-AB50-61AEE0815BD9}" type="presParOf" srcId="{292C02D1-038E-3042-8913-74A6E221099B}" destId="{42B6C4B1-3B07-CC41-9453-CDBB712DA598}" srcOrd="0" destOrd="0" presId="urn:microsoft.com/office/officeart/2005/8/layout/hProcess10"/>
    <dgm:cxn modelId="{DA06CB73-FE4E-D543-AD35-D433DC2984B1}" type="presParOf" srcId="{292C02D1-038E-3042-8913-74A6E221099B}" destId="{F02E5A45-75D3-554E-9E50-26AF5E08D3B9}" srcOrd="1" destOrd="0" presId="urn:microsoft.com/office/officeart/2005/8/layout/hProcess10"/>
    <dgm:cxn modelId="{ECE311B9-1C9C-334E-A91B-703A656BF6C5}" type="presParOf" srcId="{1C7D47A1-900C-3A40-8512-97E35796C437}" destId="{F112AA72-EFAB-2A47-8AB4-29FFDCD61486}" srcOrd="1" destOrd="0" presId="urn:microsoft.com/office/officeart/2005/8/layout/hProcess10"/>
    <dgm:cxn modelId="{CC60B01B-A6A2-8341-98D0-E91784C597BF}" type="presParOf" srcId="{F112AA72-EFAB-2A47-8AB4-29FFDCD61486}" destId="{057339F7-07EB-1C4F-8E27-9C1B9CBDE6F8}" srcOrd="0" destOrd="0" presId="urn:microsoft.com/office/officeart/2005/8/layout/hProcess10"/>
    <dgm:cxn modelId="{0ABC2B30-F072-F84A-883C-301F29FB1CDE}" type="presParOf" srcId="{1C7D47A1-900C-3A40-8512-97E35796C437}" destId="{F985399C-887B-6841-AB82-1826ED72A996}" srcOrd="2" destOrd="0" presId="urn:microsoft.com/office/officeart/2005/8/layout/hProcess10"/>
    <dgm:cxn modelId="{9DFB996A-F32D-FE47-A46A-080B209DB80A}" type="presParOf" srcId="{F985399C-887B-6841-AB82-1826ED72A996}" destId="{44A3126C-A6B7-164C-A247-9C904ECFB959}" srcOrd="0" destOrd="0" presId="urn:microsoft.com/office/officeart/2005/8/layout/hProcess10"/>
    <dgm:cxn modelId="{A77D0BC1-CD40-7243-AA7E-68B62B93DF12}" type="presParOf" srcId="{F985399C-887B-6841-AB82-1826ED72A996}" destId="{65887254-11AA-E340-97A5-726812299A94}" srcOrd="1" destOrd="0" presId="urn:microsoft.com/office/officeart/2005/8/layout/hProcess10"/>
    <dgm:cxn modelId="{D51CF989-453D-0F49-9955-235F6FFA3764}" type="presParOf" srcId="{1C7D47A1-900C-3A40-8512-97E35796C437}" destId="{1110156C-4A30-DA40-990E-344F580FF3D0}" srcOrd="3" destOrd="0" presId="urn:microsoft.com/office/officeart/2005/8/layout/hProcess10"/>
    <dgm:cxn modelId="{9929D081-978E-014A-9748-DCFAD1137C42}" type="presParOf" srcId="{1110156C-4A30-DA40-990E-344F580FF3D0}" destId="{C5E95B4D-13F0-8747-97A4-B3791E8D1D8D}" srcOrd="0" destOrd="0" presId="urn:microsoft.com/office/officeart/2005/8/layout/hProcess10"/>
    <dgm:cxn modelId="{750133AF-893F-9146-AACA-F0DDB06739BC}" type="presParOf" srcId="{1C7D47A1-900C-3A40-8512-97E35796C437}" destId="{6F89A643-3D7B-1B4D-99C8-0111C7A4640B}" srcOrd="4" destOrd="0" presId="urn:microsoft.com/office/officeart/2005/8/layout/hProcess10"/>
    <dgm:cxn modelId="{2A7CB03F-1C15-4F46-92F4-A835C4B631C4}" type="presParOf" srcId="{6F89A643-3D7B-1B4D-99C8-0111C7A4640B}" destId="{3B8663A8-A9E4-4740-92C7-DF5A75E22DC2}" srcOrd="0" destOrd="0" presId="urn:microsoft.com/office/officeart/2005/8/layout/hProcess10"/>
    <dgm:cxn modelId="{61842D24-795A-4A47-B9A5-AE1F0B146297}" type="presParOf" srcId="{6F89A643-3D7B-1B4D-99C8-0111C7A4640B}" destId="{858DA80B-345A-6B47-9922-EC476C0668FC}" srcOrd="1" destOrd="0" presId="urn:microsoft.com/office/officeart/2005/8/layout/hProcess10"/>
    <dgm:cxn modelId="{65EF0B19-31E6-7545-843E-07A21AD453BC}" type="presParOf" srcId="{1C7D47A1-900C-3A40-8512-97E35796C437}" destId="{AC144536-0B18-2440-B5A4-67B9F4B34A21}" srcOrd="5" destOrd="0" presId="urn:microsoft.com/office/officeart/2005/8/layout/hProcess10"/>
    <dgm:cxn modelId="{D89A9F9E-132F-BE4D-8204-126F05E13C53}" type="presParOf" srcId="{AC144536-0B18-2440-B5A4-67B9F4B34A21}" destId="{0391B7A8-3338-5443-B4A3-C59C217AFBF6}" srcOrd="0" destOrd="0" presId="urn:microsoft.com/office/officeart/2005/8/layout/hProcess10"/>
    <dgm:cxn modelId="{50220561-7F10-5E44-9B01-CE6E6334EA24}" type="presParOf" srcId="{1C7D47A1-900C-3A40-8512-97E35796C437}" destId="{0C352D52-63D8-E240-A665-AB03B37D7529}" srcOrd="6" destOrd="0" presId="urn:microsoft.com/office/officeart/2005/8/layout/hProcess10"/>
    <dgm:cxn modelId="{D8DED56F-CF62-CA45-9818-D4264F0B5650}" type="presParOf" srcId="{0C352D52-63D8-E240-A665-AB03B37D7529}" destId="{0E88FF3A-264C-DC4B-AB6B-2E975066AD75}" srcOrd="0" destOrd="0" presId="urn:microsoft.com/office/officeart/2005/8/layout/hProcess10"/>
    <dgm:cxn modelId="{386BD3BC-D6D1-AD40-A4B8-B35072AF1830}" type="presParOf" srcId="{0C352D52-63D8-E240-A665-AB03B37D7529}" destId="{5F94F08B-A9CE-4348-9F10-69FDBFDEBB73}" srcOrd="1" destOrd="0" presId="urn:microsoft.com/office/officeart/2005/8/layout/hProcess10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F6751C-B084-4CE2-98DF-BAF3B89A2F6B}" type="doc">
      <dgm:prSet loTypeId="urn:microsoft.com/office/officeart/2005/8/layout/hProcess10" loCatId="icon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EC14CEE-C50B-4C14-BB3F-DCA736B1AB91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8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8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r>
            <a:rPr lang="de-AT" sz="8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8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30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4EC2E25-D396-42DD-B20B-744708B49EF9}" type="parTrans" cxnId="{64FEC8FE-9F78-4BEC-8D95-A28EC5F2EDCF}">
      <dgm:prSet/>
      <dgm:spPr/>
      <dgm:t>
        <a:bodyPr/>
        <a:lstStyle/>
        <a:p>
          <a:endParaRPr lang="en-US"/>
        </a:p>
      </dgm:t>
    </dgm:pt>
    <dgm:pt modelId="{BA96247C-FE27-4970-B398-67195F2CB491}" type="sibTrans" cxnId="{64FEC8FE-9F78-4BEC-8D95-A28EC5F2EDCF}">
      <dgm:prSet/>
      <dgm:spPr>
        <a:noFill/>
      </dgm:spPr>
      <dgm:t>
        <a:bodyPr/>
        <a:lstStyle/>
        <a:p>
          <a:pPr>
            <a:lnSpc>
              <a:spcPct val="100000"/>
            </a:lnSpc>
          </a:pPr>
          <a:endParaRPr lang="en-US">
            <a:solidFill>
              <a:srgbClr val="BF8054"/>
            </a:solidFill>
          </a:endParaRPr>
        </a:p>
      </dgm:t>
    </dgm:pt>
    <dgm:pt modelId="{32004886-5718-9D49-A5C8-1EC7A8C1AD1E}">
      <dgm:prSet custT="1"/>
      <dgm:spPr/>
      <dgm:t>
        <a:bodyPr/>
        <a:lstStyle/>
        <a:p>
          <a:r>
            <a:rPr lang="en-GB" sz="1100" b="1" dirty="0">
              <a:latin typeface="Calibri" panose="020F0502020204030204" pitchFamily="34" charset="0"/>
              <a:cs typeface="Calibri" panose="020F0502020204030204" pitchFamily="34" charset="0"/>
            </a:rPr>
            <a:t>Examples:</a:t>
          </a:r>
        </a:p>
        <a:p>
          <a: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  <a:t>Paula’s Choice Skin Restoring Moisturizer with SPF 50</a:t>
          </a:r>
          <a:b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000" dirty="0">
              <a:latin typeface="Calibri" panose="020F0502020204030204" pitchFamily="34" charset="0"/>
              <a:cs typeface="Calibri" panose="020F0502020204030204" pitchFamily="34" charset="0"/>
            </a:rPr>
            <a:t>(Normal to Dry Skin)</a:t>
          </a:r>
          <a:b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100" b="1" i="0" u="sng" baseline="0" dirty="0">
              <a:latin typeface="Calibri" panose="020F0502020204030204" pitchFamily="34" charset="0"/>
              <a:cs typeface="Calibri" panose="020F0502020204030204" pitchFamily="34" charset="0"/>
            </a:rPr>
            <a:t>or</a:t>
          </a:r>
        </a:p>
        <a:p>
          <a:r>
            <a:rPr lang="en-GB" sz="11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Paula’s Choice Youth Extending Daily Hydrating Fluid with SPF 50</a:t>
          </a:r>
          <a:br>
            <a:rPr lang="en-GB" sz="1100" b="0" i="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9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(Normal to Combination/Oily Skin)</a:t>
          </a:r>
          <a:endParaRPr lang="en-GB" sz="1100" b="0" i="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94E863-9448-0B42-A838-685EDAC071C6}" type="parTrans" cxnId="{60D1FAA0-16D0-4342-807B-0440BE0B2B3B}">
      <dgm:prSet/>
      <dgm:spPr/>
      <dgm:t>
        <a:bodyPr/>
        <a:lstStyle/>
        <a:p>
          <a:endParaRPr lang="en-GB"/>
        </a:p>
      </dgm:t>
    </dgm:pt>
    <dgm:pt modelId="{5BAAD82C-66BB-1541-9584-B97E4BD239C5}" type="sibTrans" cxnId="{60D1FAA0-16D0-4342-807B-0440BE0B2B3B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endParaRPr lang="en-GB">
            <a:solidFill>
              <a:srgbClr val="BF8054"/>
            </a:solidFill>
          </a:endParaRPr>
        </a:p>
      </dgm:t>
    </dgm:pt>
    <dgm:pt modelId="{BA62CEDC-E095-1141-A2FE-10DC17E8220C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11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C 15 Super Booster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Niacinamide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100" b="1" i="0" u="sng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Azelaic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endParaRPr lang="de-AT" sz="1000" b="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49686E1-E633-D54A-8B72-B6E0300184BD}" type="parTrans" cxnId="{77EAFAF5-16A1-FB43-86FB-B23FF469193B}">
      <dgm:prSet/>
      <dgm:spPr/>
      <dgm:t>
        <a:bodyPr/>
        <a:lstStyle/>
        <a:p>
          <a:endParaRPr lang="en-GB"/>
        </a:p>
      </dgm:t>
    </dgm:pt>
    <dgm:pt modelId="{D4EDB5FE-829D-8249-8357-E76BB699F5C5}" type="sibTrans" cxnId="{77EAFAF5-16A1-FB43-86FB-B23FF469193B}">
      <dgm:prSet/>
      <dgm:spPr>
        <a:noFill/>
      </dgm:spPr>
      <dgm:t>
        <a:bodyPr/>
        <a:lstStyle/>
        <a:p>
          <a:endParaRPr lang="en-GB"/>
        </a:p>
      </dgm:t>
    </dgm:pt>
    <dgm:pt modelId="{565E0DDB-5D33-A949-877E-23387E2A7A47}">
      <dgm:prSet custT="1"/>
      <dgm:spPr/>
      <dgm:t>
        <a:bodyPr/>
        <a:lstStyle/>
        <a:p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  <a:p>
          <a:r>
            <a:rPr lang="en-GB" sz="1000" b="0" i="1" u="none" dirty="0">
              <a:latin typeface="Calibri" panose="020F0502020204030204" pitchFamily="34" charset="0"/>
              <a:cs typeface="Calibri" panose="020F0502020204030204" pitchFamily="34" charset="0"/>
            </a:rPr>
            <a:t>(Exfoliates the skin, which helps to reduce dullness, textured skin, uneven skin tone. It unclogs pores, regulates oiliness and has anti-inflammatory properties)</a:t>
          </a:r>
          <a:endParaRPr lang="en-GB" sz="700" dirty="0"/>
        </a:p>
      </dgm:t>
    </dgm:pt>
    <dgm:pt modelId="{FC8F9789-9010-A64F-8973-AA9AACE1A2B6}" type="sibTrans" cxnId="{A3C99871-079C-4243-82BD-67E86378FFAF}">
      <dgm:prSet/>
      <dgm:spPr>
        <a:noFill/>
      </dgm:spPr>
      <dgm:t>
        <a:bodyPr/>
        <a:lstStyle/>
        <a:p>
          <a:endParaRPr lang="en-GB"/>
        </a:p>
      </dgm:t>
    </dgm:pt>
    <dgm:pt modelId="{AFC17B00-8FD5-2948-9D9E-92D6C48A998E}" type="parTrans" cxnId="{A3C99871-079C-4243-82BD-67E86378FFAF}">
      <dgm:prSet/>
      <dgm:spPr/>
      <dgm:t>
        <a:bodyPr/>
        <a:lstStyle/>
        <a:p>
          <a:endParaRPr lang="en-GB"/>
        </a:p>
      </dgm:t>
    </dgm:pt>
    <dgm:pt modelId="{39528BEE-72EB-314B-8C5A-2ECB66B34B6E}">
      <dgm:prSet custT="1"/>
      <dgm:spPr/>
      <dgm:t>
        <a:bodyPr/>
        <a:lstStyle/>
        <a:p>
          <a:r>
            <a:rPr lang="de-AT" sz="11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Enriched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Calming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1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Pore-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Reducing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600" b="0" u="none" dirty="0"/>
        </a:p>
      </dgm:t>
    </dgm:pt>
    <dgm:pt modelId="{8A1D6139-101B-C749-8A54-A9247C7425FF}" type="sibTrans" cxnId="{BEFF1B4C-38D0-6441-B049-BE418D2801B0}">
      <dgm:prSet/>
      <dgm:spPr>
        <a:noFill/>
      </dgm:spPr>
      <dgm:t>
        <a:bodyPr/>
        <a:lstStyle/>
        <a:p>
          <a:endParaRPr lang="en-GB"/>
        </a:p>
      </dgm:t>
    </dgm:pt>
    <dgm:pt modelId="{33205A76-9684-D545-9B6F-BFD46DCD4964}" type="parTrans" cxnId="{BEFF1B4C-38D0-6441-B049-BE418D2801B0}">
      <dgm:prSet/>
      <dgm:spPr/>
      <dgm:t>
        <a:bodyPr/>
        <a:lstStyle/>
        <a:p>
          <a:endParaRPr lang="en-GB"/>
        </a:p>
      </dgm:t>
    </dgm:pt>
    <dgm:pt modelId="{1C7D47A1-900C-3A40-8512-97E35796C437}" type="pres">
      <dgm:prSet presAssocID="{7EF6751C-B084-4CE2-98DF-BAF3B89A2F6B}" presName="Name0" presStyleCnt="0">
        <dgm:presLayoutVars>
          <dgm:dir/>
          <dgm:resizeHandles val="exact"/>
        </dgm:presLayoutVars>
      </dgm:prSet>
      <dgm:spPr/>
    </dgm:pt>
    <dgm:pt modelId="{292C02D1-038E-3042-8913-74A6E221099B}" type="pres">
      <dgm:prSet presAssocID="{EEC14CEE-C50B-4C14-BB3F-DCA736B1AB91}" presName="composite" presStyleCnt="0"/>
      <dgm:spPr/>
    </dgm:pt>
    <dgm:pt modelId="{42B6C4B1-3B07-CC41-9453-CDBB712DA598}" type="pres">
      <dgm:prSet presAssocID="{EEC14CEE-C50B-4C14-BB3F-DCA736B1AB91}" presName="imagSh" presStyleLbl="bgImgPlace1" presStyleIdx="0" presStyleCnt="5" custScaleX="100489" custScaleY="99982" custLinFactNeighborX="6386" custLinFactNeighborY="-1481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02E5A45-75D3-554E-9E50-26AF5E08D3B9}" type="pres">
      <dgm:prSet presAssocID="{EEC14CEE-C50B-4C14-BB3F-DCA736B1AB91}" presName="txNode" presStyleLbl="node1" presStyleIdx="0" presStyleCnt="5" custScaleX="126968" custScaleY="99965" custLinFactNeighborX="-102" custLinFactNeighborY="2464">
        <dgm:presLayoutVars>
          <dgm:bulletEnabled val="1"/>
        </dgm:presLayoutVars>
      </dgm:prSet>
      <dgm:spPr/>
    </dgm:pt>
    <dgm:pt modelId="{F112AA72-EFAB-2A47-8AB4-29FFDCD61486}" type="pres">
      <dgm:prSet presAssocID="{BA96247C-FE27-4970-B398-67195F2CB491}" presName="sibTrans" presStyleLbl="sibTrans2D1" presStyleIdx="0" presStyleCnt="4" custAng="21399286" custScaleX="111159" custLinFactNeighborX="73271" custLinFactNeighborY="58632"/>
      <dgm:spPr/>
    </dgm:pt>
    <dgm:pt modelId="{057339F7-07EB-1C4F-8E27-9C1B9CBDE6F8}" type="pres">
      <dgm:prSet presAssocID="{BA96247C-FE27-4970-B398-67195F2CB491}" presName="connTx" presStyleLbl="sibTrans2D1" presStyleIdx="0" presStyleCnt="4"/>
      <dgm:spPr/>
    </dgm:pt>
    <dgm:pt modelId="{F985399C-887B-6841-AB82-1826ED72A996}" type="pres">
      <dgm:prSet presAssocID="{39528BEE-72EB-314B-8C5A-2ECB66B34B6E}" presName="composite" presStyleCnt="0"/>
      <dgm:spPr/>
    </dgm:pt>
    <dgm:pt modelId="{44A3126C-A6B7-164C-A247-9C904ECFB959}" type="pres">
      <dgm:prSet presAssocID="{39528BEE-72EB-314B-8C5A-2ECB66B34B6E}" presName="imagSh" presStyleLbl="bgImgPlace1" presStyleIdx="1" presStyleCnt="5" custScaleX="99982" custScaleY="99982" custLinFactNeighborX="1607" custLinFactNeighborY="-1645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887254-11AA-E340-97A5-726812299A94}" type="pres">
      <dgm:prSet presAssocID="{39528BEE-72EB-314B-8C5A-2ECB66B34B6E}" presName="txNode" presStyleLbl="node1" presStyleIdx="1" presStyleCnt="5" custScaleX="126659">
        <dgm:presLayoutVars>
          <dgm:bulletEnabled val="1"/>
        </dgm:presLayoutVars>
      </dgm:prSet>
      <dgm:spPr/>
    </dgm:pt>
    <dgm:pt modelId="{1110156C-4A30-DA40-990E-344F580FF3D0}" type="pres">
      <dgm:prSet presAssocID="{8A1D6139-101B-C749-8A54-A9247C7425FF}" presName="sibTrans" presStyleLbl="sibTrans2D1" presStyleIdx="1" presStyleCnt="4"/>
      <dgm:spPr/>
    </dgm:pt>
    <dgm:pt modelId="{C5E95B4D-13F0-8747-97A4-B3791E8D1D8D}" type="pres">
      <dgm:prSet presAssocID="{8A1D6139-101B-C749-8A54-A9247C7425FF}" presName="connTx" presStyleLbl="sibTrans2D1" presStyleIdx="1" presStyleCnt="4"/>
      <dgm:spPr/>
    </dgm:pt>
    <dgm:pt modelId="{FB405454-EE52-8747-84A0-E14DF8B09C96}" type="pres">
      <dgm:prSet presAssocID="{565E0DDB-5D33-A949-877E-23387E2A7A47}" presName="composite" presStyleCnt="0"/>
      <dgm:spPr/>
    </dgm:pt>
    <dgm:pt modelId="{9EF43FDA-E6E9-D748-8A4B-3C8AD68AAE36}" type="pres">
      <dgm:prSet presAssocID="{565E0DDB-5D33-A949-877E-23387E2A7A47}" presName="imagSh" presStyleLbl="bgImgPlace1" presStyleIdx="2" presStyleCnt="5" custScaleX="100489" custScaleY="99982" custLinFactNeighborX="284" custLinFactNeighborY="-1429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44E40B3-8FD1-524F-96E4-811383602D0B}" type="pres">
      <dgm:prSet presAssocID="{565E0DDB-5D33-A949-877E-23387E2A7A47}" presName="txNode" presStyleLbl="node1" presStyleIdx="2" presStyleCnt="5" custScaleX="128689">
        <dgm:presLayoutVars>
          <dgm:bulletEnabled val="1"/>
        </dgm:presLayoutVars>
      </dgm:prSet>
      <dgm:spPr/>
    </dgm:pt>
    <dgm:pt modelId="{90DE9B11-C379-AE47-A2CF-23381CC9E80A}" type="pres">
      <dgm:prSet presAssocID="{FC8F9789-9010-A64F-8973-AA9AACE1A2B6}" presName="sibTrans" presStyleLbl="sibTrans2D1" presStyleIdx="2" presStyleCnt="4"/>
      <dgm:spPr/>
    </dgm:pt>
    <dgm:pt modelId="{CDF7181C-CEAC-C348-A8F6-251F4C6EF900}" type="pres">
      <dgm:prSet presAssocID="{FC8F9789-9010-A64F-8973-AA9AACE1A2B6}" presName="connTx" presStyleLbl="sibTrans2D1" presStyleIdx="2" presStyleCnt="4"/>
      <dgm:spPr/>
    </dgm:pt>
    <dgm:pt modelId="{6F89A643-3D7B-1B4D-99C8-0111C7A4640B}" type="pres">
      <dgm:prSet presAssocID="{BA62CEDC-E095-1141-A2FE-10DC17E8220C}" presName="composite" presStyleCnt="0"/>
      <dgm:spPr/>
    </dgm:pt>
    <dgm:pt modelId="{3B8663A8-A9E4-4740-92C7-DF5A75E22DC2}" type="pres">
      <dgm:prSet presAssocID="{BA62CEDC-E095-1141-A2FE-10DC17E8220C}" presName="imagSh" presStyleLbl="bgImgPlace1" presStyleIdx="3" presStyleCnt="5" custScaleX="100489" custScaleY="99982" custLinFactNeighborX="5213" custLinFactNeighborY="-15523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58DA80B-345A-6B47-9922-EC476C0668FC}" type="pres">
      <dgm:prSet presAssocID="{BA62CEDC-E095-1141-A2FE-10DC17E8220C}" presName="txNode" presStyleLbl="node1" presStyleIdx="3" presStyleCnt="5" custScaleX="126968" custScaleY="99965">
        <dgm:presLayoutVars>
          <dgm:bulletEnabled val="1"/>
        </dgm:presLayoutVars>
      </dgm:prSet>
      <dgm:spPr/>
    </dgm:pt>
    <dgm:pt modelId="{AC144536-0B18-2440-B5A4-67B9F4B34A21}" type="pres">
      <dgm:prSet presAssocID="{D4EDB5FE-829D-8249-8357-E76BB699F5C5}" presName="sibTrans" presStyleLbl="sibTrans2D1" presStyleIdx="3" presStyleCnt="4" custAng="126598" custScaleX="122588" custLinFactNeighborX="91351" custLinFactNeighborY="64676"/>
      <dgm:spPr/>
    </dgm:pt>
    <dgm:pt modelId="{0391B7A8-3338-5443-B4A3-C59C217AFBF6}" type="pres">
      <dgm:prSet presAssocID="{D4EDB5FE-829D-8249-8357-E76BB699F5C5}" presName="connTx" presStyleLbl="sibTrans2D1" presStyleIdx="3" presStyleCnt="4"/>
      <dgm:spPr/>
    </dgm:pt>
    <dgm:pt modelId="{0C352D52-63D8-E240-A665-AB03B37D7529}" type="pres">
      <dgm:prSet presAssocID="{32004886-5718-9D49-A5C8-1EC7A8C1AD1E}" presName="composite" presStyleCnt="0"/>
      <dgm:spPr/>
    </dgm:pt>
    <dgm:pt modelId="{0E88FF3A-264C-DC4B-AB6B-2E975066AD75}" type="pres">
      <dgm:prSet presAssocID="{32004886-5718-9D49-A5C8-1EC7A8C1AD1E}" presName="imagSh" presStyleLbl="bgImgPlace1" presStyleIdx="4" presStyleCnt="5" custScaleX="100552" custScaleY="105435" custLinFactNeighborX="-8268" custLinFactNeighborY="-18256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F94F08B-A9CE-4348-9F10-69FDBFDEBB73}" type="pres">
      <dgm:prSet presAssocID="{32004886-5718-9D49-A5C8-1EC7A8C1AD1E}" presName="txNode" presStyleLbl="node1" presStyleIdx="4" presStyleCnt="5" custScaleX="126968" custScaleY="99965" custLinFactNeighborX="90" custLinFactNeighborY="-2865">
        <dgm:presLayoutVars>
          <dgm:bulletEnabled val="1"/>
        </dgm:presLayoutVars>
      </dgm:prSet>
      <dgm:spPr/>
    </dgm:pt>
  </dgm:ptLst>
  <dgm:cxnLst>
    <dgm:cxn modelId="{A8140C0E-CEA4-604E-AB01-B8BB97B9ADEB}" type="presOf" srcId="{FC8F9789-9010-A64F-8973-AA9AACE1A2B6}" destId="{CDF7181C-CEAC-C348-A8F6-251F4C6EF900}" srcOrd="1" destOrd="0" presId="urn:microsoft.com/office/officeart/2005/8/layout/hProcess10"/>
    <dgm:cxn modelId="{E4F1F627-DC7B-4F4B-9F25-E5D603B16382}" type="presOf" srcId="{BA96247C-FE27-4970-B398-67195F2CB491}" destId="{057339F7-07EB-1C4F-8E27-9C1B9CBDE6F8}" srcOrd="1" destOrd="0" presId="urn:microsoft.com/office/officeart/2005/8/layout/hProcess10"/>
    <dgm:cxn modelId="{3BD07E28-EFC7-0047-B2DC-7BC34CCF266C}" type="presOf" srcId="{D4EDB5FE-829D-8249-8357-E76BB699F5C5}" destId="{AC144536-0B18-2440-B5A4-67B9F4B34A21}" srcOrd="0" destOrd="0" presId="urn:microsoft.com/office/officeart/2005/8/layout/hProcess10"/>
    <dgm:cxn modelId="{0F777C2D-2E0B-1B4C-BB70-B72A84782B40}" type="presOf" srcId="{FC8F9789-9010-A64F-8973-AA9AACE1A2B6}" destId="{90DE9B11-C379-AE47-A2CF-23381CC9E80A}" srcOrd="0" destOrd="0" presId="urn:microsoft.com/office/officeart/2005/8/layout/hProcess10"/>
    <dgm:cxn modelId="{BEFF1B4C-38D0-6441-B049-BE418D2801B0}" srcId="{7EF6751C-B084-4CE2-98DF-BAF3B89A2F6B}" destId="{39528BEE-72EB-314B-8C5A-2ECB66B34B6E}" srcOrd="1" destOrd="0" parTransId="{33205A76-9684-D545-9B6F-BFD46DCD4964}" sibTransId="{8A1D6139-101B-C749-8A54-A9247C7425FF}"/>
    <dgm:cxn modelId="{A3C99871-079C-4243-82BD-67E86378FFAF}" srcId="{7EF6751C-B084-4CE2-98DF-BAF3B89A2F6B}" destId="{565E0DDB-5D33-A949-877E-23387E2A7A47}" srcOrd="2" destOrd="0" parTransId="{AFC17B00-8FD5-2948-9D9E-92D6C48A998E}" sibTransId="{FC8F9789-9010-A64F-8973-AA9AACE1A2B6}"/>
    <dgm:cxn modelId="{F7187B81-CB7B-E44A-BDCA-D5819C08F6EA}" type="presOf" srcId="{BA96247C-FE27-4970-B398-67195F2CB491}" destId="{F112AA72-EFAB-2A47-8AB4-29FFDCD61486}" srcOrd="0" destOrd="0" presId="urn:microsoft.com/office/officeart/2005/8/layout/hProcess10"/>
    <dgm:cxn modelId="{95E2388E-87C8-5844-B50D-996FD1F4ED4B}" type="presOf" srcId="{D4EDB5FE-829D-8249-8357-E76BB699F5C5}" destId="{0391B7A8-3338-5443-B4A3-C59C217AFBF6}" srcOrd="1" destOrd="0" presId="urn:microsoft.com/office/officeart/2005/8/layout/hProcess10"/>
    <dgm:cxn modelId="{940E9B90-970C-634C-823B-B475E7734EA7}" type="presOf" srcId="{EEC14CEE-C50B-4C14-BB3F-DCA736B1AB91}" destId="{F02E5A45-75D3-554E-9E50-26AF5E08D3B9}" srcOrd="0" destOrd="0" presId="urn:microsoft.com/office/officeart/2005/8/layout/hProcess10"/>
    <dgm:cxn modelId="{8760C392-69D1-264D-8E0F-437065B03C2B}" type="presOf" srcId="{32004886-5718-9D49-A5C8-1EC7A8C1AD1E}" destId="{5F94F08B-A9CE-4348-9F10-69FDBFDEBB73}" srcOrd="0" destOrd="0" presId="urn:microsoft.com/office/officeart/2005/8/layout/hProcess10"/>
    <dgm:cxn modelId="{D432B899-C57A-7A41-9769-159397597476}" type="presOf" srcId="{BA62CEDC-E095-1141-A2FE-10DC17E8220C}" destId="{858DA80B-345A-6B47-9922-EC476C0668FC}" srcOrd="0" destOrd="0" presId="urn:microsoft.com/office/officeart/2005/8/layout/hProcess10"/>
    <dgm:cxn modelId="{60D1FAA0-16D0-4342-807B-0440BE0B2B3B}" srcId="{7EF6751C-B084-4CE2-98DF-BAF3B89A2F6B}" destId="{32004886-5718-9D49-A5C8-1EC7A8C1AD1E}" srcOrd="4" destOrd="0" parTransId="{0594E863-9448-0B42-A838-685EDAC071C6}" sibTransId="{5BAAD82C-66BB-1541-9584-B97E4BD239C5}"/>
    <dgm:cxn modelId="{D520E3A1-B15F-104D-90D1-14D20726A543}" type="presOf" srcId="{39528BEE-72EB-314B-8C5A-2ECB66B34B6E}" destId="{65887254-11AA-E340-97A5-726812299A94}" srcOrd="0" destOrd="0" presId="urn:microsoft.com/office/officeart/2005/8/layout/hProcess10"/>
    <dgm:cxn modelId="{E38800AF-DF92-7F41-A7B8-D69A9D308721}" type="presOf" srcId="{8A1D6139-101B-C749-8A54-A9247C7425FF}" destId="{C5E95B4D-13F0-8747-97A4-B3791E8D1D8D}" srcOrd="1" destOrd="0" presId="urn:microsoft.com/office/officeart/2005/8/layout/hProcess10"/>
    <dgm:cxn modelId="{C3CD67AF-15E8-734A-8665-A2148AF087F0}" type="presOf" srcId="{7EF6751C-B084-4CE2-98DF-BAF3B89A2F6B}" destId="{1C7D47A1-900C-3A40-8512-97E35796C437}" srcOrd="0" destOrd="0" presId="urn:microsoft.com/office/officeart/2005/8/layout/hProcess10"/>
    <dgm:cxn modelId="{381D43DA-698B-2E4A-B1C7-E3FA697FE946}" type="presOf" srcId="{565E0DDB-5D33-A949-877E-23387E2A7A47}" destId="{B44E40B3-8FD1-524F-96E4-811383602D0B}" srcOrd="0" destOrd="0" presId="urn:microsoft.com/office/officeart/2005/8/layout/hProcess10"/>
    <dgm:cxn modelId="{85B5FADD-F508-5A45-8A07-943FEEF13496}" type="presOf" srcId="{8A1D6139-101B-C749-8A54-A9247C7425FF}" destId="{1110156C-4A30-DA40-990E-344F580FF3D0}" srcOrd="0" destOrd="0" presId="urn:microsoft.com/office/officeart/2005/8/layout/hProcess10"/>
    <dgm:cxn modelId="{77EAFAF5-16A1-FB43-86FB-B23FF469193B}" srcId="{7EF6751C-B084-4CE2-98DF-BAF3B89A2F6B}" destId="{BA62CEDC-E095-1141-A2FE-10DC17E8220C}" srcOrd="3" destOrd="0" parTransId="{149686E1-E633-D54A-8B72-B6E0300184BD}" sibTransId="{D4EDB5FE-829D-8249-8357-E76BB699F5C5}"/>
    <dgm:cxn modelId="{64FEC8FE-9F78-4BEC-8D95-A28EC5F2EDCF}" srcId="{7EF6751C-B084-4CE2-98DF-BAF3B89A2F6B}" destId="{EEC14CEE-C50B-4C14-BB3F-DCA736B1AB91}" srcOrd="0" destOrd="0" parTransId="{74EC2E25-D396-42DD-B20B-744708B49EF9}" sibTransId="{BA96247C-FE27-4970-B398-67195F2CB491}"/>
    <dgm:cxn modelId="{2B1E76A0-A43F-5847-A7CB-033A3026A349}" type="presParOf" srcId="{1C7D47A1-900C-3A40-8512-97E35796C437}" destId="{292C02D1-038E-3042-8913-74A6E221099B}" srcOrd="0" destOrd="0" presId="urn:microsoft.com/office/officeart/2005/8/layout/hProcess10"/>
    <dgm:cxn modelId="{C6C2E40F-8F70-7B4D-AB50-61AEE0815BD9}" type="presParOf" srcId="{292C02D1-038E-3042-8913-74A6E221099B}" destId="{42B6C4B1-3B07-CC41-9453-CDBB712DA598}" srcOrd="0" destOrd="0" presId="urn:microsoft.com/office/officeart/2005/8/layout/hProcess10"/>
    <dgm:cxn modelId="{DA06CB73-FE4E-D543-AD35-D433DC2984B1}" type="presParOf" srcId="{292C02D1-038E-3042-8913-74A6E221099B}" destId="{F02E5A45-75D3-554E-9E50-26AF5E08D3B9}" srcOrd="1" destOrd="0" presId="urn:microsoft.com/office/officeart/2005/8/layout/hProcess10"/>
    <dgm:cxn modelId="{ECE311B9-1C9C-334E-A91B-703A656BF6C5}" type="presParOf" srcId="{1C7D47A1-900C-3A40-8512-97E35796C437}" destId="{F112AA72-EFAB-2A47-8AB4-29FFDCD61486}" srcOrd="1" destOrd="0" presId="urn:microsoft.com/office/officeart/2005/8/layout/hProcess10"/>
    <dgm:cxn modelId="{CC60B01B-A6A2-8341-98D0-E91784C597BF}" type="presParOf" srcId="{F112AA72-EFAB-2A47-8AB4-29FFDCD61486}" destId="{057339F7-07EB-1C4F-8E27-9C1B9CBDE6F8}" srcOrd="0" destOrd="0" presId="urn:microsoft.com/office/officeart/2005/8/layout/hProcess10"/>
    <dgm:cxn modelId="{0ABC2B30-F072-F84A-883C-301F29FB1CDE}" type="presParOf" srcId="{1C7D47A1-900C-3A40-8512-97E35796C437}" destId="{F985399C-887B-6841-AB82-1826ED72A996}" srcOrd="2" destOrd="0" presId="urn:microsoft.com/office/officeart/2005/8/layout/hProcess10"/>
    <dgm:cxn modelId="{9DFB996A-F32D-FE47-A46A-080B209DB80A}" type="presParOf" srcId="{F985399C-887B-6841-AB82-1826ED72A996}" destId="{44A3126C-A6B7-164C-A247-9C904ECFB959}" srcOrd="0" destOrd="0" presId="urn:microsoft.com/office/officeart/2005/8/layout/hProcess10"/>
    <dgm:cxn modelId="{A77D0BC1-CD40-7243-AA7E-68B62B93DF12}" type="presParOf" srcId="{F985399C-887B-6841-AB82-1826ED72A996}" destId="{65887254-11AA-E340-97A5-726812299A94}" srcOrd="1" destOrd="0" presId="urn:microsoft.com/office/officeart/2005/8/layout/hProcess10"/>
    <dgm:cxn modelId="{D51CF989-453D-0F49-9955-235F6FFA3764}" type="presParOf" srcId="{1C7D47A1-900C-3A40-8512-97E35796C437}" destId="{1110156C-4A30-DA40-990E-344F580FF3D0}" srcOrd="3" destOrd="0" presId="urn:microsoft.com/office/officeart/2005/8/layout/hProcess10"/>
    <dgm:cxn modelId="{9929D081-978E-014A-9748-DCFAD1137C42}" type="presParOf" srcId="{1110156C-4A30-DA40-990E-344F580FF3D0}" destId="{C5E95B4D-13F0-8747-97A4-B3791E8D1D8D}" srcOrd="0" destOrd="0" presId="urn:microsoft.com/office/officeart/2005/8/layout/hProcess10"/>
    <dgm:cxn modelId="{A71F3D06-4FEB-3247-8305-43DA0CC9ED4F}" type="presParOf" srcId="{1C7D47A1-900C-3A40-8512-97E35796C437}" destId="{FB405454-EE52-8747-84A0-E14DF8B09C96}" srcOrd="4" destOrd="0" presId="urn:microsoft.com/office/officeart/2005/8/layout/hProcess10"/>
    <dgm:cxn modelId="{2CAED4B3-FADE-D24B-AC46-747399D95712}" type="presParOf" srcId="{FB405454-EE52-8747-84A0-E14DF8B09C96}" destId="{9EF43FDA-E6E9-D748-8A4B-3C8AD68AAE36}" srcOrd="0" destOrd="0" presId="urn:microsoft.com/office/officeart/2005/8/layout/hProcess10"/>
    <dgm:cxn modelId="{B469932D-E357-4244-BC05-AA98D5367467}" type="presParOf" srcId="{FB405454-EE52-8747-84A0-E14DF8B09C96}" destId="{B44E40B3-8FD1-524F-96E4-811383602D0B}" srcOrd="1" destOrd="0" presId="urn:microsoft.com/office/officeart/2005/8/layout/hProcess10"/>
    <dgm:cxn modelId="{A2C8F7FA-EF6F-C842-8B21-9D18A6434C48}" type="presParOf" srcId="{1C7D47A1-900C-3A40-8512-97E35796C437}" destId="{90DE9B11-C379-AE47-A2CF-23381CC9E80A}" srcOrd="5" destOrd="0" presId="urn:microsoft.com/office/officeart/2005/8/layout/hProcess10"/>
    <dgm:cxn modelId="{3026E810-C65D-C741-8880-9CCB06CDFA3B}" type="presParOf" srcId="{90DE9B11-C379-AE47-A2CF-23381CC9E80A}" destId="{CDF7181C-CEAC-C348-A8F6-251F4C6EF900}" srcOrd="0" destOrd="0" presId="urn:microsoft.com/office/officeart/2005/8/layout/hProcess10"/>
    <dgm:cxn modelId="{750133AF-893F-9146-AACA-F0DDB06739BC}" type="presParOf" srcId="{1C7D47A1-900C-3A40-8512-97E35796C437}" destId="{6F89A643-3D7B-1B4D-99C8-0111C7A4640B}" srcOrd="6" destOrd="0" presId="urn:microsoft.com/office/officeart/2005/8/layout/hProcess10"/>
    <dgm:cxn modelId="{2A7CB03F-1C15-4F46-92F4-A835C4B631C4}" type="presParOf" srcId="{6F89A643-3D7B-1B4D-99C8-0111C7A4640B}" destId="{3B8663A8-A9E4-4740-92C7-DF5A75E22DC2}" srcOrd="0" destOrd="0" presId="urn:microsoft.com/office/officeart/2005/8/layout/hProcess10"/>
    <dgm:cxn modelId="{61842D24-795A-4A47-B9A5-AE1F0B146297}" type="presParOf" srcId="{6F89A643-3D7B-1B4D-99C8-0111C7A4640B}" destId="{858DA80B-345A-6B47-9922-EC476C0668FC}" srcOrd="1" destOrd="0" presId="urn:microsoft.com/office/officeart/2005/8/layout/hProcess10"/>
    <dgm:cxn modelId="{65EF0B19-31E6-7545-843E-07A21AD453BC}" type="presParOf" srcId="{1C7D47A1-900C-3A40-8512-97E35796C437}" destId="{AC144536-0B18-2440-B5A4-67B9F4B34A21}" srcOrd="7" destOrd="0" presId="urn:microsoft.com/office/officeart/2005/8/layout/hProcess10"/>
    <dgm:cxn modelId="{D89A9F9E-132F-BE4D-8204-126F05E13C53}" type="presParOf" srcId="{AC144536-0B18-2440-B5A4-67B9F4B34A21}" destId="{0391B7A8-3338-5443-B4A3-C59C217AFBF6}" srcOrd="0" destOrd="0" presId="urn:microsoft.com/office/officeart/2005/8/layout/hProcess10"/>
    <dgm:cxn modelId="{50220561-7F10-5E44-9B01-CE6E6334EA24}" type="presParOf" srcId="{1C7D47A1-900C-3A40-8512-97E35796C437}" destId="{0C352D52-63D8-E240-A665-AB03B37D7529}" srcOrd="8" destOrd="0" presId="urn:microsoft.com/office/officeart/2005/8/layout/hProcess10"/>
    <dgm:cxn modelId="{D8DED56F-CF62-CA45-9818-D4264F0B5650}" type="presParOf" srcId="{0C352D52-63D8-E240-A665-AB03B37D7529}" destId="{0E88FF3A-264C-DC4B-AB6B-2E975066AD75}" srcOrd="0" destOrd="0" presId="urn:microsoft.com/office/officeart/2005/8/layout/hProcess10"/>
    <dgm:cxn modelId="{386BD3BC-D6D1-AD40-A4B8-B35072AF1830}" type="presParOf" srcId="{0C352D52-63D8-E240-A665-AB03B37D7529}" destId="{5F94F08B-A9CE-4348-9F10-69FDBFDEBB73}" srcOrd="1" destOrd="0" presId="urn:microsoft.com/office/officeart/2005/8/layout/hProcess10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F6751C-B084-4CE2-98DF-BAF3B89A2F6B}" type="doc">
      <dgm:prSet loTypeId="urn:microsoft.com/office/officeart/2005/8/layout/hProcess10" loCatId="icon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EC14CEE-C50B-4C14-BB3F-DCA736B1AB91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8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8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r>
            <a:rPr lang="de-AT" sz="8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8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30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4EC2E25-D396-42DD-B20B-744708B49EF9}" type="parTrans" cxnId="{64FEC8FE-9F78-4BEC-8D95-A28EC5F2EDCF}">
      <dgm:prSet/>
      <dgm:spPr/>
      <dgm:t>
        <a:bodyPr/>
        <a:lstStyle/>
        <a:p>
          <a:endParaRPr lang="en-US"/>
        </a:p>
      </dgm:t>
    </dgm:pt>
    <dgm:pt modelId="{BA96247C-FE27-4970-B398-67195F2CB491}" type="sibTrans" cxnId="{64FEC8FE-9F78-4BEC-8D95-A28EC5F2EDCF}">
      <dgm:prSet/>
      <dgm:spPr>
        <a:noFill/>
      </dgm:spPr>
      <dgm:t>
        <a:bodyPr/>
        <a:lstStyle/>
        <a:p>
          <a:pPr>
            <a:lnSpc>
              <a:spcPct val="100000"/>
            </a:lnSpc>
          </a:pPr>
          <a:endParaRPr lang="en-US">
            <a:solidFill>
              <a:srgbClr val="BF8054"/>
            </a:solidFill>
          </a:endParaRPr>
        </a:p>
      </dgm:t>
    </dgm:pt>
    <dgm:pt modelId="{32004886-5718-9D49-A5C8-1EC7A8C1AD1E}">
      <dgm:prSet custT="1"/>
      <dgm:spPr/>
      <dgm:t>
        <a:bodyPr/>
        <a:lstStyle/>
        <a:p>
          <a:r>
            <a:rPr lang="de-AT" sz="105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05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05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05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05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05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05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050" b="0" i="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05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05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700" b="0" i="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94E863-9448-0B42-A838-685EDAC071C6}" type="parTrans" cxnId="{60D1FAA0-16D0-4342-807B-0440BE0B2B3B}">
      <dgm:prSet/>
      <dgm:spPr/>
      <dgm:t>
        <a:bodyPr/>
        <a:lstStyle/>
        <a:p>
          <a:endParaRPr lang="en-GB"/>
        </a:p>
      </dgm:t>
    </dgm:pt>
    <dgm:pt modelId="{5BAAD82C-66BB-1541-9584-B97E4BD239C5}" type="sibTrans" cxnId="{60D1FAA0-16D0-4342-807B-0440BE0B2B3B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endParaRPr lang="en-GB">
            <a:solidFill>
              <a:srgbClr val="BF8054"/>
            </a:solidFill>
          </a:endParaRPr>
        </a:p>
      </dgm:t>
    </dgm:pt>
    <dgm:pt modelId="{BA62CEDC-E095-1141-A2FE-10DC17E8220C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11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C 15 Super Booster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Niacinamide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100" b="1" i="0" u="sng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Azelaic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endParaRPr lang="de-AT" sz="1000" b="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49686E1-E633-D54A-8B72-B6E0300184BD}" type="parTrans" cxnId="{77EAFAF5-16A1-FB43-86FB-B23FF469193B}">
      <dgm:prSet/>
      <dgm:spPr/>
      <dgm:t>
        <a:bodyPr/>
        <a:lstStyle/>
        <a:p>
          <a:endParaRPr lang="en-GB"/>
        </a:p>
      </dgm:t>
    </dgm:pt>
    <dgm:pt modelId="{D4EDB5FE-829D-8249-8357-E76BB699F5C5}" type="sibTrans" cxnId="{77EAFAF5-16A1-FB43-86FB-B23FF469193B}">
      <dgm:prSet/>
      <dgm:spPr>
        <a:noFill/>
      </dgm:spPr>
      <dgm:t>
        <a:bodyPr/>
        <a:lstStyle/>
        <a:p>
          <a:endParaRPr lang="en-GB"/>
        </a:p>
      </dgm:t>
    </dgm:pt>
    <dgm:pt modelId="{565E0DDB-5D33-A949-877E-23387E2A7A47}">
      <dgm:prSet custT="1"/>
      <dgm:spPr/>
      <dgm:t>
        <a:bodyPr/>
        <a:lstStyle/>
        <a:p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  <a:p>
          <a:r>
            <a:rPr lang="en-GB" sz="1000" b="0" i="1" u="none" dirty="0">
              <a:latin typeface="Calibri" panose="020F0502020204030204" pitchFamily="34" charset="0"/>
              <a:cs typeface="Calibri" panose="020F0502020204030204" pitchFamily="34" charset="0"/>
            </a:rPr>
            <a:t>(Exfoliates the skin, which helps to reduce dullness, textured skin, uneven skin tone. It unclogs pores, regulates oiliness and has anti-inflammatory properties)</a:t>
          </a:r>
          <a:endParaRPr lang="en-GB" sz="700" dirty="0"/>
        </a:p>
      </dgm:t>
    </dgm:pt>
    <dgm:pt modelId="{FC8F9789-9010-A64F-8973-AA9AACE1A2B6}" type="sibTrans" cxnId="{A3C99871-079C-4243-82BD-67E86378FFAF}">
      <dgm:prSet/>
      <dgm:spPr>
        <a:noFill/>
      </dgm:spPr>
      <dgm:t>
        <a:bodyPr/>
        <a:lstStyle/>
        <a:p>
          <a:endParaRPr lang="en-GB"/>
        </a:p>
      </dgm:t>
    </dgm:pt>
    <dgm:pt modelId="{AFC17B00-8FD5-2948-9D9E-92D6C48A998E}" type="parTrans" cxnId="{A3C99871-079C-4243-82BD-67E86378FFAF}">
      <dgm:prSet/>
      <dgm:spPr/>
      <dgm:t>
        <a:bodyPr/>
        <a:lstStyle/>
        <a:p>
          <a:endParaRPr lang="en-GB"/>
        </a:p>
      </dgm:t>
    </dgm:pt>
    <dgm:pt modelId="{39528BEE-72EB-314B-8C5A-2ECB66B34B6E}">
      <dgm:prSet custT="1"/>
      <dgm:spPr/>
      <dgm:t>
        <a:bodyPr/>
        <a:lstStyle/>
        <a:p>
          <a:r>
            <a:rPr lang="de-AT" sz="11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Enriched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Calming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1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Choice Pore-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Reducing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10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11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600" b="0" u="none" dirty="0"/>
        </a:p>
      </dgm:t>
    </dgm:pt>
    <dgm:pt modelId="{8A1D6139-101B-C749-8A54-A9247C7425FF}" type="sibTrans" cxnId="{BEFF1B4C-38D0-6441-B049-BE418D2801B0}">
      <dgm:prSet/>
      <dgm:spPr>
        <a:noFill/>
      </dgm:spPr>
      <dgm:t>
        <a:bodyPr/>
        <a:lstStyle/>
        <a:p>
          <a:endParaRPr lang="en-GB"/>
        </a:p>
      </dgm:t>
    </dgm:pt>
    <dgm:pt modelId="{33205A76-9684-D545-9B6F-BFD46DCD4964}" type="parTrans" cxnId="{BEFF1B4C-38D0-6441-B049-BE418D2801B0}">
      <dgm:prSet/>
      <dgm:spPr/>
      <dgm:t>
        <a:bodyPr/>
        <a:lstStyle/>
        <a:p>
          <a:endParaRPr lang="en-GB"/>
        </a:p>
      </dgm:t>
    </dgm:pt>
    <dgm:pt modelId="{1C7D47A1-900C-3A40-8512-97E35796C437}" type="pres">
      <dgm:prSet presAssocID="{7EF6751C-B084-4CE2-98DF-BAF3B89A2F6B}" presName="Name0" presStyleCnt="0">
        <dgm:presLayoutVars>
          <dgm:dir/>
          <dgm:resizeHandles val="exact"/>
        </dgm:presLayoutVars>
      </dgm:prSet>
      <dgm:spPr/>
    </dgm:pt>
    <dgm:pt modelId="{292C02D1-038E-3042-8913-74A6E221099B}" type="pres">
      <dgm:prSet presAssocID="{EEC14CEE-C50B-4C14-BB3F-DCA736B1AB91}" presName="composite" presStyleCnt="0"/>
      <dgm:spPr/>
    </dgm:pt>
    <dgm:pt modelId="{42B6C4B1-3B07-CC41-9453-CDBB712DA598}" type="pres">
      <dgm:prSet presAssocID="{EEC14CEE-C50B-4C14-BB3F-DCA736B1AB91}" presName="imagSh" presStyleLbl="bgImgPlace1" presStyleIdx="0" presStyleCnt="5" custScaleX="100489" custScaleY="99982" custLinFactNeighborX="6386" custLinFactNeighborY="-1481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02E5A45-75D3-554E-9E50-26AF5E08D3B9}" type="pres">
      <dgm:prSet presAssocID="{EEC14CEE-C50B-4C14-BB3F-DCA736B1AB91}" presName="txNode" presStyleLbl="node1" presStyleIdx="0" presStyleCnt="5" custScaleX="126968" custScaleY="99965" custLinFactNeighborX="-102" custLinFactNeighborY="2464">
        <dgm:presLayoutVars>
          <dgm:bulletEnabled val="1"/>
        </dgm:presLayoutVars>
      </dgm:prSet>
      <dgm:spPr/>
    </dgm:pt>
    <dgm:pt modelId="{F112AA72-EFAB-2A47-8AB4-29FFDCD61486}" type="pres">
      <dgm:prSet presAssocID="{BA96247C-FE27-4970-B398-67195F2CB491}" presName="sibTrans" presStyleLbl="sibTrans2D1" presStyleIdx="0" presStyleCnt="4" custAng="21399286" custScaleX="111159" custLinFactNeighborX="73271" custLinFactNeighborY="58632"/>
      <dgm:spPr/>
    </dgm:pt>
    <dgm:pt modelId="{057339F7-07EB-1C4F-8E27-9C1B9CBDE6F8}" type="pres">
      <dgm:prSet presAssocID="{BA96247C-FE27-4970-B398-67195F2CB491}" presName="connTx" presStyleLbl="sibTrans2D1" presStyleIdx="0" presStyleCnt="4"/>
      <dgm:spPr/>
    </dgm:pt>
    <dgm:pt modelId="{F985399C-887B-6841-AB82-1826ED72A996}" type="pres">
      <dgm:prSet presAssocID="{39528BEE-72EB-314B-8C5A-2ECB66B34B6E}" presName="composite" presStyleCnt="0"/>
      <dgm:spPr/>
    </dgm:pt>
    <dgm:pt modelId="{44A3126C-A6B7-164C-A247-9C904ECFB959}" type="pres">
      <dgm:prSet presAssocID="{39528BEE-72EB-314B-8C5A-2ECB66B34B6E}" presName="imagSh" presStyleLbl="bgImgPlace1" presStyleIdx="1" presStyleCnt="5" custScaleX="99982" custScaleY="99982" custLinFactNeighborX="1607" custLinFactNeighborY="-1645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887254-11AA-E340-97A5-726812299A94}" type="pres">
      <dgm:prSet presAssocID="{39528BEE-72EB-314B-8C5A-2ECB66B34B6E}" presName="txNode" presStyleLbl="node1" presStyleIdx="1" presStyleCnt="5" custScaleX="126659">
        <dgm:presLayoutVars>
          <dgm:bulletEnabled val="1"/>
        </dgm:presLayoutVars>
      </dgm:prSet>
      <dgm:spPr/>
    </dgm:pt>
    <dgm:pt modelId="{1110156C-4A30-DA40-990E-344F580FF3D0}" type="pres">
      <dgm:prSet presAssocID="{8A1D6139-101B-C749-8A54-A9247C7425FF}" presName="sibTrans" presStyleLbl="sibTrans2D1" presStyleIdx="1" presStyleCnt="4"/>
      <dgm:spPr/>
    </dgm:pt>
    <dgm:pt modelId="{C5E95B4D-13F0-8747-97A4-B3791E8D1D8D}" type="pres">
      <dgm:prSet presAssocID="{8A1D6139-101B-C749-8A54-A9247C7425FF}" presName="connTx" presStyleLbl="sibTrans2D1" presStyleIdx="1" presStyleCnt="4"/>
      <dgm:spPr/>
    </dgm:pt>
    <dgm:pt modelId="{FB405454-EE52-8747-84A0-E14DF8B09C96}" type="pres">
      <dgm:prSet presAssocID="{565E0DDB-5D33-A949-877E-23387E2A7A47}" presName="composite" presStyleCnt="0"/>
      <dgm:spPr/>
    </dgm:pt>
    <dgm:pt modelId="{9EF43FDA-E6E9-D748-8A4B-3C8AD68AAE36}" type="pres">
      <dgm:prSet presAssocID="{565E0DDB-5D33-A949-877E-23387E2A7A47}" presName="imagSh" presStyleLbl="bgImgPlace1" presStyleIdx="2" presStyleCnt="5" custScaleX="100489" custScaleY="99982" custLinFactNeighborX="284" custLinFactNeighborY="-1429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44E40B3-8FD1-524F-96E4-811383602D0B}" type="pres">
      <dgm:prSet presAssocID="{565E0DDB-5D33-A949-877E-23387E2A7A47}" presName="txNode" presStyleLbl="node1" presStyleIdx="2" presStyleCnt="5" custScaleX="128689">
        <dgm:presLayoutVars>
          <dgm:bulletEnabled val="1"/>
        </dgm:presLayoutVars>
      </dgm:prSet>
      <dgm:spPr/>
    </dgm:pt>
    <dgm:pt modelId="{90DE9B11-C379-AE47-A2CF-23381CC9E80A}" type="pres">
      <dgm:prSet presAssocID="{FC8F9789-9010-A64F-8973-AA9AACE1A2B6}" presName="sibTrans" presStyleLbl="sibTrans2D1" presStyleIdx="2" presStyleCnt="4"/>
      <dgm:spPr/>
    </dgm:pt>
    <dgm:pt modelId="{CDF7181C-CEAC-C348-A8F6-251F4C6EF900}" type="pres">
      <dgm:prSet presAssocID="{FC8F9789-9010-A64F-8973-AA9AACE1A2B6}" presName="connTx" presStyleLbl="sibTrans2D1" presStyleIdx="2" presStyleCnt="4"/>
      <dgm:spPr/>
    </dgm:pt>
    <dgm:pt modelId="{6F89A643-3D7B-1B4D-99C8-0111C7A4640B}" type="pres">
      <dgm:prSet presAssocID="{BA62CEDC-E095-1141-A2FE-10DC17E8220C}" presName="composite" presStyleCnt="0"/>
      <dgm:spPr/>
    </dgm:pt>
    <dgm:pt modelId="{3B8663A8-A9E4-4740-92C7-DF5A75E22DC2}" type="pres">
      <dgm:prSet presAssocID="{BA62CEDC-E095-1141-A2FE-10DC17E8220C}" presName="imagSh" presStyleLbl="bgImgPlace1" presStyleIdx="3" presStyleCnt="5" custScaleX="100489" custScaleY="99982" custLinFactNeighborX="5213" custLinFactNeighborY="-15523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58DA80B-345A-6B47-9922-EC476C0668FC}" type="pres">
      <dgm:prSet presAssocID="{BA62CEDC-E095-1141-A2FE-10DC17E8220C}" presName="txNode" presStyleLbl="node1" presStyleIdx="3" presStyleCnt="5" custScaleX="126968" custScaleY="99965">
        <dgm:presLayoutVars>
          <dgm:bulletEnabled val="1"/>
        </dgm:presLayoutVars>
      </dgm:prSet>
      <dgm:spPr/>
    </dgm:pt>
    <dgm:pt modelId="{AC144536-0B18-2440-B5A4-67B9F4B34A21}" type="pres">
      <dgm:prSet presAssocID="{D4EDB5FE-829D-8249-8357-E76BB699F5C5}" presName="sibTrans" presStyleLbl="sibTrans2D1" presStyleIdx="3" presStyleCnt="4" custAng="126598" custScaleX="122588" custLinFactNeighborX="91351" custLinFactNeighborY="64676"/>
      <dgm:spPr/>
    </dgm:pt>
    <dgm:pt modelId="{0391B7A8-3338-5443-B4A3-C59C217AFBF6}" type="pres">
      <dgm:prSet presAssocID="{D4EDB5FE-829D-8249-8357-E76BB699F5C5}" presName="connTx" presStyleLbl="sibTrans2D1" presStyleIdx="3" presStyleCnt="4"/>
      <dgm:spPr/>
    </dgm:pt>
    <dgm:pt modelId="{0C352D52-63D8-E240-A665-AB03B37D7529}" type="pres">
      <dgm:prSet presAssocID="{32004886-5718-9D49-A5C8-1EC7A8C1AD1E}" presName="composite" presStyleCnt="0"/>
      <dgm:spPr/>
    </dgm:pt>
    <dgm:pt modelId="{0E88FF3A-264C-DC4B-AB6B-2E975066AD75}" type="pres">
      <dgm:prSet presAssocID="{32004886-5718-9D49-A5C8-1EC7A8C1AD1E}" presName="imagSh" presStyleLbl="bgImgPlace1" presStyleIdx="4" presStyleCnt="5" custScaleX="100552" custScaleY="105435" custLinFactNeighborX="-8268" custLinFactNeighborY="-1825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F94F08B-A9CE-4348-9F10-69FDBFDEBB73}" type="pres">
      <dgm:prSet presAssocID="{32004886-5718-9D49-A5C8-1EC7A8C1AD1E}" presName="txNode" presStyleLbl="node1" presStyleIdx="4" presStyleCnt="5" custScaleX="126968" custScaleY="99965" custLinFactNeighborX="90" custLinFactNeighborY="-2865">
        <dgm:presLayoutVars>
          <dgm:bulletEnabled val="1"/>
        </dgm:presLayoutVars>
      </dgm:prSet>
      <dgm:spPr/>
    </dgm:pt>
  </dgm:ptLst>
  <dgm:cxnLst>
    <dgm:cxn modelId="{A8140C0E-CEA4-604E-AB01-B8BB97B9ADEB}" type="presOf" srcId="{FC8F9789-9010-A64F-8973-AA9AACE1A2B6}" destId="{CDF7181C-CEAC-C348-A8F6-251F4C6EF900}" srcOrd="1" destOrd="0" presId="urn:microsoft.com/office/officeart/2005/8/layout/hProcess10"/>
    <dgm:cxn modelId="{E4F1F627-DC7B-4F4B-9F25-E5D603B16382}" type="presOf" srcId="{BA96247C-FE27-4970-B398-67195F2CB491}" destId="{057339F7-07EB-1C4F-8E27-9C1B9CBDE6F8}" srcOrd="1" destOrd="0" presId="urn:microsoft.com/office/officeart/2005/8/layout/hProcess10"/>
    <dgm:cxn modelId="{3BD07E28-EFC7-0047-B2DC-7BC34CCF266C}" type="presOf" srcId="{D4EDB5FE-829D-8249-8357-E76BB699F5C5}" destId="{AC144536-0B18-2440-B5A4-67B9F4B34A21}" srcOrd="0" destOrd="0" presId="urn:microsoft.com/office/officeart/2005/8/layout/hProcess10"/>
    <dgm:cxn modelId="{0F777C2D-2E0B-1B4C-BB70-B72A84782B40}" type="presOf" srcId="{FC8F9789-9010-A64F-8973-AA9AACE1A2B6}" destId="{90DE9B11-C379-AE47-A2CF-23381CC9E80A}" srcOrd="0" destOrd="0" presId="urn:microsoft.com/office/officeart/2005/8/layout/hProcess10"/>
    <dgm:cxn modelId="{BEFF1B4C-38D0-6441-B049-BE418D2801B0}" srcId="{7EF6751C-B084-4CE2-98DF-BAF3B89A2F6B}" destId="{39528BEE-72EB-314B-8C5A-2ECB66B34B6E}" srcOrd="1" destOrd="0" parTransId="{33205A76-9684-D545-9B6F-BFD46DCD4964}" sibTransId="{8A1D6139-101B-C749-8A54-A9247C7425FF}"/>
    <dgm:cxn modelId="{A3C99871-079C-4243-82BD-67E86378FFAF}" srcId="{7EF6751C-B084-4CE2-98DF-BAF3B89A2F6B}" destId="{565E0DDB-5D33-A949-877E-23387E2A7A47}" srcOrd="2" destOrd="0" parTransId="{AFC17B00-8FD5-2948-9D9E-92D6C48A998E}" sibTransId="{FC8F9789-9010-A64F-8973-AA9AACE1A2B6}"/>
    <dgm:cxn modelId="{F7187B81-CB7B-E44A-BDCA-D5819C08F6EA}" type="presOf" srcId="{BA96247C-FE27-4970-B398-67195F2CB491}" destId="{F112AA72-EFAB-2A47-8AB4-29FFDCD61486}" srcOrd="0" destOrd="0" presId="urn:microsoft.com/office/officeart/2005/8/layout/hProcess10"/>
    <dgm:cxn modelId="{95E2388E-87C8-5844-B50D-996FD1F4ED4B}" type="presOf" srcId="{D4EDB5FE-829D-8249-8357-E76BB699F5C5}" destId="{0391B7A8-3338-5443-B4A3-C59C217AFBF6}" srcOrd="1" destOrd="0" presId="urn:microsoft.com/office/officeart/2005/8/layout/hProcess10"/>
    <dgm:cxn modelId="{940E9B90-970C-634C-823B-B475E7734EA7}" type="presOf" srcId="{EEC14CEE-C50B-4C14-BB3F-DCA736B1AB91}" destId="{F02E5A45-75D3-554E-9E50-26AF5E08D3B9}" srcOrd="0" destOrd="0" presId="urn:microsoft.com/office/officeart/2005/8/layout/hProcess10"/>
    <dgm:cxn modelId="{8760C392-69D1-264D-8E0F-437065B03C2B}" type="presOf" srcId="{32004886-5718-9D49-A5C8-1EC7A8C1AD1E}" destId="{5F94F08B-A9CE-4348-9F10-69FDBFDEBB73}" srcOrd="0" destOrd="0" presId="urn:microsoft.com/office/officeart/2005/8/layout/hProcess10"/>
    <dgm:cxn modelId="{D432B899-C57A-7A41-9769-159397597476}" type="presOf" srcId="{BA62CEDC-E095-1141-A2FE-10DC17E8220C}" destId="{858DA80B-345A-6B47-9922-EC476C0668FC}" srcOrd="0" destOrd="0" presId="urn:microsoft.com/office/officeart/2005/8/layout/hProcess10"/>
    <dgm:cxn modelId="{60D1FAA0-16D0-4342-807B-0440BE0B2B3B}" srcId="{7EF6751C-B084-4CE2-98DF-BAF3B89A2F6B}" destId="{32004886-5718-9D49-A5C8-1EC7A8C1AD1E}" srcOrd="4" destOrd="0" parTransId="{0594E863-9448-0B42-A838-685EDAC071C6}" sibTransId="{5BAAD82C-66BB-1541-9584-B97E4BD239C5}"/>
    <dgm:cxn modelId="{D520E3A1-B15F-104D-90D1-14D20726A543}" type="presOf" srcId="{39528BEE-72EB-314B-8C5A-2ECB66B34B6E}" destId="{65887254-11AA-E340-97A5-726812299A94}" srcOrd="0" destOrd="0" presId="urn:microsoft.com/office/officeart/2005/8/layout/hProcess10"/>
    <dgm:cxn modelId="{E38800AF-DF92-7F41-A7B8-D69A9D308721}" type="presOf" srcId="{8A1D6139-101B-C749-8A54-A9247C7425FF}" destId="{C5E95B4D-13F0-8747-97A4-B3791E8D1D8D}" srcOrd="1" destOrd="0" presId="urn:microsoft.com/office/officeart/2005/8/layout/hProcess10"/>
    <dgm:cxn modelId="{C3CD67AF-15E8-734A-8665-A2148AF087F0}" type="presOf" srcId="{7EF6751C-B084-4CE2-98DF-BAF3B89A2F6B}" destId="{1C7D47A1-900C-3A40-8512-97E35796C437}" srcOrd="0" destOrd="0" presId="urn:microsoft.com/office/officeart/2005/8/layout/hProcess10"/>
    <dgm:cxn modelId="{381D43DA-698B-2E4A-B1C7-E3FA697FE946}" type="presOf" srcId="{565E0DDB-5D33-A949-877E-23387E2A7A47}" destId="{B44E40B3-8FD1-524F-96E4-811383602D0B}" srcOrd="0" destOrd="0" presId="urn:microsoft.com/office/officeart/2005/8/layout/hProcess10"/>
    <dgm:cxn modelId="{85B5FADD-F508-5A45-8A07-943FEEF13496}" type="presOf" srcId="{8A1D6139-101B-C749-8A54-A9247C7425FF}" destId="{1110156C-4A30-DA40-990E-344F580FF3D0}" srcOrd="0" destOrd="0" presId="urn:microsoft.com/office/officeart/2005/8/layout/hProcess10"/>
    <dgm:cxn modelId="{77EAFAF5-16A1-FB43-86FB-B23FF469193B}" srcId="{7EF6751C-B084-4CE2-98DF-BAF3B89A2F6B}" destId="{BA62CEDC-E095-1141-A2FE-10DC17E8220C}" srcOrd="3" destOrd="0" parTransId="{149686E1-E633-D54A-8B72-B6E0300184BD}" sibTransId="{D4EDB5FE-829D-8249-8357-E76BB699F5C5}"/>
    <dgm:cxn modelId="{64FEC8FE-9F78-4BEC-8D95-A28EC5F2EDCF}" srcId="{7EF6751C-B084-4CE2-98DF-BAF3B89A2F6B}" destId="{EEC14CEE-C50B-4C14-BB3F-DCA736B1AB91}" srcOrd="0" destOrd="0" parTransId="{74EC2E25-D396-42DD-B20B-744708B49EF9}" sibTransId="{BA96247C-FE27-4970-B398-67195F2CB491}"/>
    <dgm:cxn modelId="{2B1E76A0-A43F-5847-A7CB-033A3026A349}" type="presParOf" srcId="{1C7D47A1-900C-3A40-8512-97E35796C437}" destId="{292C02D1-038E-3042-8913-74A6E221099B}" srcOrd="0" destOrd="0" presId="urn:microsoft.com/office/officeart/2005/8/layout/hProcess10"/>
    <dgm:cxn modelId="{C6C2E40F-8F70-7B4D-AB50-61AEE0815BD9}" type="presParOf" srcId="{292C02D1-038E-3042-8913-74A6E221099B}" destId="{42B6C4B1-3B07-CC41-9453-CDBB712DA598}" srcOrd="0" destOrd="0" presId="urn:microsoft.com/office/officeart/2005/8/layout/hProcess10"/>
    <dgm:cxn modelId="{DA06CB73-FE4E-D543-AD35-D433DC2984B1}" type="presParOf" srcId="{292C02D1-038E-3042-8913-74A6E221099B}" destId="{F02E5A45-75D3-554E-9E50-26AF5E08D3B9}" srcOrd="1" destOrd="0" presId="urn:microsoft.com/office/officeart/2005/8/layout/hProcess10"/>
    <dgm:cxn modelId="{ECE311B9-1C9C-334E-A91B-703A656BF6C5}" type="presParOf" srcId="{1C7D47A1-900C-3A40-8512-97E35796C437}" destId="{F112AA72-EFAB-2A47-8AB4-29FFDCD61486}" srcOrd="1" destOrd="0" presId="urn:microsoft.com/office/officeart/2005/8/layout/hProcess10"/>
    <dgm:cxn modelId="{CC60B01B-A6A2-8341-98D0-E91784C597BF}" type="presParOf" srcId="{F112AA72-EFAB-2A47-8AB4-29FFDCD61486}" destId="{057339F7-07EB-1C4F-8E27-9C1B9CBDE6F8}" srcOrd="0" destOrd="0" presId="urn:microsoft.com/office/officeart/2005/8/layout/hProcess10"/>
    <dgm:cxn modelId="{0ABC2B30-F072-F84A-883C-301F29FB1CDE}" type="presParOf" srcId="{1C7D47A1-900C-3A40-8512-97E35796C437}" destId="{F985399C-887B-6841-AB82-1826ED72A996}" srcOrd="2" destOrd="0" presId="urn:microsoft.com/office/officeart/2005/8/layout/hProcess10"/>
    <dgm:cxn modelId="{9DFB996A-F32D-FE47-A46A-080B209DB80A}" type="presParOf" srcId="{F985399C-887B-6841-AB82-1826ED72A996}" destId="{44A3126C-A6B7-164C-A247-9C904ECFB959}" srcOrd="0" destOrd="0" presId="urn:microsoft.com/office/officeart/2005/8/layout/hProcess10"/>
    <dgm:cxn modelId="{A77D0BC1-CD40-7243-AA7E-68B62B93DF12}" type="presParOf" srcId="{F985399C-887B-6841-AB82-1826ED72A996}" destId="{65887254-11AA-E340-97A5-726812299A94}" srcOrd="1" destOrd="0" presId="urn:microsoft.com/office/officeart/2005/8/layout/hProcess10"/>
    <dgm:cxn modelId="{D51CF989-453D-0F49-9955-235F6FFA3764}" type="presParOf" srcId="{1C7D47A1-900C-3A40-8512-97E35796C437}" destId="{1110156C-4A30-DA40-990E-344F580FF3D0}" srcOrd="3" destOrd="0" presId="urn:microsoft.com/office/officeart/2005/8/layout/hProcess10"/>
    <dgm:cxn modelId="{9929D081-978E-014A-9748-DCFAD1137C42}" type="presParOf" srcId="{1110156C-4A30-DA40-990E-344F580FF3D0}" destId="{C5E95B4D-13F0-8747-97A4-B3791E8D1D8D}" srcOrd="0" destOrd="0" presId="urn:microsoft.com/office/officeart/2005/8/layout/hProcess10"/>
    <dgm:cxn modelId="{A71F3D06-4FEB-3247-8305-43DA0CC9ED4F}" type="presParOf" srcId="{1C7D47A1-900C-3A40-8512-97E35796C437}" destId="{FB405454-EE52-8747-84A0-E14DF8B09C96}" srcOrd="4" destOrd="0" presId="urn:microsoft.com/office/officeart/2005/8/layout/hProcess10"/>
    <dgm:cxn modelId="{2CAED4B3-FADE-D24B-AC46-747399D95712}" type="presParOf" srcId="{FB405454-EE52-8747-84A0-E14DF8B09C96}" destId="{9EF43FDA-E6E9-D748-8A4B-3C8AD68AAE36}" srcOrd="0" destOrd="0" presId="urn:microsoft.com/office/officeart/2005/8/layout/hProcess10"/>
    <dgm:cxn modelId="{B469932D-E357-4244-BC05-AA98D5367467}" type="presParOf" srcId="{FB405454-EE52-8747-84A0-E14DF8B09C96}" destId="{B44E40B3-8FD1-524F-96E4-811383602D0B}" srcOrd="1" destOrd="0" presId="urn:microsoft.com/office/officeart/2005/8/layout/hProcess10"/>
    <dgm:cxn modelId="{A2C8F7FA-EF6F-C842-8B21-9D18A6434C48}" type="presParOf" srcId="{1C7D47A1-900C-3A40-8512-97E35796C437}" destId="{90DE9B11-C379-AE47-A2CF-23381CC9E80A}" srcOrd="5" destOrd="0" presId="urn:microsoft.com/office/officeart/2005/8/layout/hProcess10"/>
    <dgm:cxn modelId="{3026E810-C65D-C741-8880-9CCB06CDFA3B}" type="presParOf" srcId="{90DE9B11-C379-AE47-A2CF-23381CC9E80A}" destId="{CDF7181C-CEAC-C348-A8F6-251F4C6EF900}" srcOrd="0" destOrd="0" presId="urn:microsoft.com/office/officeart/2005/8/layout/hProcess10"/>
    <dgm:cxn modelId="{750133AF-893F-9146-AACA-F0DDB06739BC}" type="presParOf" srcId="{1C7D47A1-900C-3A40-8512-97E35796C437}" destId="{6F89A643-3D7B-1B4D-99C8-0111C7A4640B}" srcOrd="6" destOrd="0" presId="urn:microsoft.com/office/officeart/2005/8/layout/hProcess10"/>
    <dgm:cxn modelId="{2A7CB03F-1C15-4F46-92F4-A835C4B631C4}" type="presParOf" srcId="{6F89A643-3D7B-1B4D-99C8-0111C7A4640B}" destId="{3B8663A8-A9E4-4740-92C7-DF5A75E22DC2}" srcOrd="0" destOrd="0" presId="urn:microsoft.com/office/officeart/2005/8/layout/hProcess10"/>
    <dgm:cxn modelId="{61842D24-795A-4A47-B9A5-AE1F0B146297}" type="presParOf" srcId="{6F89A643-3D7B-1B4D-99C8-0111C7A4640B}" destId="{858DA80B-345A-6B47-9922-EC476C0668FC}" srcOrd="1" destOrd="0" presId="urn:microsoft.com/office/officeart/2005/8/layout/hProcess10"/>
    <dgm:cxn modelId="{65EF0B19-31E6-7545-843E-07A21AD453BC}" type="presParOf" srcId="{1C7D47A1-900C-3A40-8512-97E35796C437}" destId="{AC144536-0B18-2440-B5A4-67B9F4B34A21}" srcOrd="7" destOrd="0" presId="urn:microsoft.com/office/officeart/2005/8/layout/hProcess10"/>
    <dgm:cxn modelId="{D89A9F9E-132F-BE4D-8204-126F05E13C53}" type="presParOf" srcId="{AC144536-0B18-2440-B5A4-67B9F4B34A21}" destId="{0391B7A8-3338-5443-B4A3-C59C217AFBF6}" srcOrd="0" destOrd="0" presId="urn:microsoft.com/office/officeart/2005/8/layout/hProcess10"/>
    <dgm:cxn modelId="{50220561-7F10-5E44-9B01-CE6E6334EA24}" type="presParOf" srcId="{1C7D47A1-900C-3A40-8512-97E35796C437}" destId="{0C352D52-63D8-E240-A665-AB03B37D7529}" srcOrd="8" destOrd="0" presId="urn:microsoft.com/office/officeart/2005/8/layout/hProcess10"/>
    <dgm:cxn modelId="{D8DED56F-CF62-CA45-9818-D4264F0B5650}" type="presParOf" srcId="{0C352D52-63D8-E240-A665-AB03B37D7529}" destId="{0E88FF3A-264C-DC4B-AB6B-2E975066AD75}" srcOrd="0" destOrd="0" presId="urn:microsoft.com/office/officeart/2005/8/layout/hProcess10"/>
    <dgm:cxn modelId="{386BD3BC-D6D1-AD40-A4B8-B35072AF1830}" type="presParOf" srcId="{0C352D52-63D8-E240-A665-AB03B37D7529}" destId="{5F94F08B-A9CE-4348-9F10-69FDBFDEBB73}" srcOrd="1" destOrd="0" presId="urn:microsoft.com/office/officeart/2005/8/layout/hProcess10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F6751C-B084-4CE2-98DF-BAF3B89A2F6B}" type="doc">
      <dgm:prSet loTypeId="urn:microsoft.com/office/officeart/2005/8/layout/hProcess10" loCatId="icon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EC14CEE-C50B-4C14-BB3F-DCA736B1AB91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8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8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Inkey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List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Oat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Cleansing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Balm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(All Skin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Types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/Sensitive Skin)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Choice Omega +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Complex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Cleansing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Balm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(All Skin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Types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)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Squalane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(All Skin </a:t>
          </a:r>
          <a:r>
            <a:rPr lang="de-AT" sz="800" b="0" i="0" dirty="0" err="1">
              <a:latin typeface="Calibri" panose="020F0502020204030204" pitchFamily="34" charset="0"/>
              <a:cs typeface="Calibri" panose="020F0502020204030204" pitchFamily="34" charset="0"/>
            </a:rPr>
            <a:t>Types</a:t>
          </a:r>
          <a:r>
            <a:rPr lang="de-AT" sz="800" b="0" i="0" dirty="0">
              <a:latin typeface="Calibri" panose="020F0502020204030204" pitchFamily="34" charset="0"/>
              <a:cs typeface="Calibri" panose="020F0502020204030204" pitchFamily="34" charset="0"/>
            </a:rPr>
            <a:t>)</a:t>
          </a:r>
          <a:endParaRPr lang="en-AU" sz="30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4EC2E25-D396-42DD-B20B-744708B49EF9}" type="parTrans" cxnId="{64FEC8FE-9F78-4BEC-8D95-A28EC5F2EDCF}">
      <dgm:prSet/>
      <dgm:spPr/>
      <dgm:t>
        <a:bodyPr/>
        <a:lstStyle/>
        <a:p>
          <a:endParaRPr lang="en-US"/>
        </a:p>
      </dgm:t>
    </dgm:pt>
    <dgm:pt modelId="{BA96247C-FE27-4970-B398-67195F2CB491}" type="sibTrans" cxnId="{64FEC8FE-9F78-4BEC-8D95-A28EC5F2EDCF}">
      <dgm:prSet/>
      <dgm:spPr>
        <a:noFill/>
      </dgm:spPr>
      <dgm:t>
        <a:bodyPr/>
        <a:lstStyle/>
        <a:p>
          <a:pPr>
            <a:lnSpc>
              <a:spcPct val="100000"/>
            </a:lnSpc>
          </a:pPr>
          <a:endParaRPr lang="en-US">
            <a:solidFill>
              <a:srgbClr val="BF8054"/>
            </a:solidFill>
          </a:endParaRPr>
        </a:p>
      </dgm:t>
    </dgm:pt>
    <dgm:pt modelId="{32004886-5718-9D49-A5C8-1EC7A8C1AD1E}">
      <dgm:prSet custT="1"/>
      <dgm:spPr/>
      <dgm:t>
        <a:bodyPr/>
        <a:lstStyle/>
        <a:p>
          <a:r>
            <a:rPr lang="de-AT" sz="9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9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9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9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9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900" b="0" i="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9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800" b="0" i="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94E863-9448-0B42-A838-685EDAC071C6}" type="parTrans" cxnId="{60D1FAA0-16D0-4342-807B-0440BE0B2B3B}">
      <dgm:prSet/>
      <dgm:spPr/>
      <dgm:t>
        <a:bodyPr/>
        <a:lstStyle/>
        <a:p>
          <a:endParaRPr lang="en-GB"/>
        </a:p>
      </dgm:t>
    </dgm:pt>
    <dgm:pt modelId="{5BAAD82C-66BB-1541-9584-B97E4BD239C5}" type="sibTrans" cxnId="{60D1FAA0-16D0-4342-807B-0440BE0B2B3B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endParaRPr lang="en-GB">
            <a:solidFill>
              <a:srgbClr val="BF8054"/>
            </a:solidFill>
          </a:endParaRPr>
        </a:p>
      </dgm:t>
    </dgm:pt>
    <dgm:pt modelId="{BA62CEDC-E095-1141-A2FE-10DC17E8220C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9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9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8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50" b="0" i="0" dirty="0">
              <a:latin typeface="Calibri" panose="020F0502020204030204" pitchFamily="34" charset="0"/>
              <a:cs typeface="Calibri" panose="020F0502020204030204" pitchFamily="34" charset="0"/>
            </a:rPr>
            <a:t> Choice C 15 Super Booster</a:t>
          </a:r>
          <a:br>
            <a:rPr lang="de-AT" sz="8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50" b="0" i="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850" b="0" i="0" dirty="0" err="1">
              <a:latin typeface="Calibri" panose="020F0502020204030204" pitchFamily="34" charset="0"/>
              <a:cs typeface="Calibri" panose="020F0502020204030204" pitchFamily="34" charset="0"/>
            </a:rPr>
            <a:t>Niacinamide</a:t>
          </a:r>
          <a:r>
            <a:rPr lang="de-AT" sz="850" b="0" i="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br>
            <a:rPr lang="de-AT" sz="8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850" b="1" i="0" u="sng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br>
            <a:rPr lang="de-AT" sz="8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50" b="0" i="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850" b="0" i="0" dirty="0" err="1">
              <a:latin typeface="Calibri" panose="020F0502020204030204" pitchFamily="34" charset="0"/>
              <a:cs typeface="Calibri" panose="020F0502020204030204" pitchFamily="34" charset="0"/>
            </a:rPr>
            <a:t>Azelaic</a:t>
          </a:r>
          <a:r>
            <a:rPr lang="de-AT" sz="8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50" b="0" i="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850" b="0" i="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</a:p>
      </dgm:t>
    </dgm:pt>
    <dgm:pt modelId="{149686E1-E633-D54A-8B72-B6E0300184BD}" type="parTrans" cxnId="{77EAFAF5-16A1-FB43-86FB-B23FF469193B}">
      <dgm:prSet/>
      <dgm:spPr/>
      <dgm:t>
        <a:bodyPr/>
        <a:lstStyle/>
        <a:p>
          <a:endParaRPr lang="en-GB"/>
        </a:p>
      </dgm:t>
    </dgm:pt>
    <dgm:pt modelId="{D4EDB5FE-829D-8249-8357-E76BB699F5C5}" type="sibTrans" cxnId="{77EAFAF5-16A1-FB43-86FB-B23FF469193B}">
      <dgm:prSet/>
      <dgm:spPr>
        <a:noFill/>
      </dgm:spPr>
      <dgm:t>
        <a:bodyPr/>
        <a:lstStyle/>
        <a:p>
          <a:endParaRPr lang="en-GB"/>
        </a:p>
      </dgm:t>
    </dgm:pt>
    <dgm:pt modelId="{565E0DDB-5D33-A949-877E-23387E2A7A47}">
      <dgm:prSet custT="1"/>
      <dgm:spPr/>
      <dgm:t>
        <a:bodyPr/>
        <a:lstStyle/>
        <a:p>
          <a:r>
            <a:rPr lang="de-AT" sz="11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u="none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1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100" b="0" i="0" u="none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100" b="0" i="0" u="none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  <a:p>
          <a:r>
            <a:rPr lang="en-GB" sz="800" b="0" i="1" u="none" dirty="0">
              <a:latin typeface="Calibri" panose="020F0502020204030204" pitchFamily="34" charset="0"/>
              <a:cs typeface="Calibri" panose="020F0502020204030204" pitchFamily="34" charset="0"/>
            </a:rPr>
            <a:t>(Exfoliates the skin, which helps to reduce dullness, textured skin, uneven skin tone. It unclogs pores, regulates oiliness and has anti-inflammatory properties)</a:t>
          </a:r>
          <a:endParaRPr lang="en-GB" sz="800" dirty="0"/>
        </a:p>
      </dgm:t>
    </dgm:pt>
    <dgm:pt modelId="{FC8F9789-9010-A64F-8973-AA9AACE1A2B6}" type="sibTrans" cxnId="{A3C99871-079C-4243-82BD-67E86378FFAF}">
      <dgm:prSet/>
      <dgm:spPr>
        <a:noFill/>
      </dgm:spPr>
      <dgm:t>
        <a:bodyPr/>
        <a:lstStyle/>
        <a:p>
          <a:endParaRPr lang="en-GB"/>
        </a:p>
      </dgm:t>
    </dgm:pt>
    <dgm:pt modelId="{AFC17B00-8FD5-2948-9D9E-92D6C48A998E}" type="parTrans" cxnId="{A3C99871-079C-4243-82BD-67E86378FFAF}">
      <dgm:prSet/>
      <dgm:spPr/>
      <dgm:t>
        <a:bodyPr/>
        <a:lstStyle/>
        <a:p>
          <a:endParaRPr lang="en-GB"/>
        </a:p>
      </dgm:t>
    </dgm:pt>
    <dgm:pt modelId="{39528BEE-72EB-314B-8C5A-2ECB66B34B6E}">
      <dgm:prSet custT="1"/>
      <dgm:spPr/>
      <dgm:t>
        <a:bodyPr/>
        <a:lstStyle/>
        <a:p>
          <a:r>
            <a:rPr lang="de-AT" sz="9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9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9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00" b="0" i="0" dirty="0" err="1">
              <a:latin typeface="Calibri" panose="020F0502020204030204" pitchFamily="34" charset="0"/>
              <a:cs typeface="Calibri" panose="020F0502020204030204" pitchFamily="34" charset="0"/>
            </a:rPr>
            <a:t>Enriched</a:t>
          </a:r>
          <a: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00" b="0" i="0" dirty="0" err="1">
              <a:latin typeface="Calibri" panose="020F0502020204030204" pitchFamily="34" charset="0"/>
              <a:cs typeface="Calibri" panose="020F0502020204030204" pitchFamily="34" charset="0"/>
            </a:rPr>
            <a:t>Calming</a:t>
          </a:r>
          <a: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90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0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  <a:b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9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9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  <a:t> Choice Pore-</a:t>
          </a:r>
          <a:r>
            <a:rPr lang="de-AT" sz="900" b="0" i="0" dirty="0" err="1">
              <a:latin typeface="Calibri" panose="020F0502020204030204" pitchFamily="34" charset="0"/>
              <a:cs typeface="Calibri" panose="020F0502020204030204" pitchFamily="34" charset="0"/>
            </a:rPr>
            <a:t>Reducing</a:t>
          </a:r>
          <a: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0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90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9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300" b="0" u="none" dirty="0"/>
        </a:p>
      </dgm:t>
    </dgm:pt>
    <dgm:pt modelId="{8A1D6139-101B-C749-8A54-A9247C7425FF}" type="sibTrans" cxnId="{BEFF1B4C-38D0-6441-B049-BE418D2801B0}">
      <dgm:prSet/>
      <dgm:spPr>
        <a:noFill/>
      </dgm:spPr>
      <dgm:t>
        <a:bodyPr/>
        <a:lstStyle/>
        <a:p>
          <a:endParaRPr lang="en-GB"/>
        </a:p>
      </dgm:t>
    </dgm:pt>
    <dgm:pt modelId="{33205A76-9684-D545-9B6F-BFD46DCD4964}" type="parTrans" cxnId="{BEFF1B4C-38D0-6441-B049-BE418D2801B0}">
      <dgm:prSet/>
      <dgm:spPr/>
      <dgm:t>
        <a:bodyPr/>
        <a:lstStyle/>
        <a:p>
          <a:endParaRPr lang="en-GB"/>
        </a:p>
      </dgm:t>
    </dgm:pt>
    <dgm:pt modelId="{E2BB344C-88CF-3D47-A144-2D2DE870884D}">
      <dgm:prSet custT="1"/>
      <dgm:spPr/>
      <dgm:t>
        <a:bodyPr/>
        <a:lstStyle/>
        <a:p>
          <a:r>
            <a:rPr lang="de-AT" sz="7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7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r>
            <a:rPr lang="de-AT" sz="7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7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7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700" b="0" i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7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700" dirty="0"/>
        </a:p>
      </dgm:t>
    </dgm:pt>
    <dgm:pt modelId="{491B224E-4F19-6147-B9A1-8C6B1C3E4164}" type="parTrans" cxnId="{6987BAFB-9BD2-684A-895F-761A1707BD1C}">
      <dgm:prSet/>
      <dgm:spPr/>
      <dgm:t>
        <a:bodyPr/>
        <a:lstStyle/>
        <a:p>
          <a:endParaRPr lang="en-GB"/>
        </a:p>
      </dgm:t>
    </dgm:pt>
    <dgm:pt modelId="{D91028BB-0D4B-3D47-AB55-6E6ECB1B6258}" type="sibTrans" cxnId="{6987BAFB-9BD2-684A-895F-761A1707BD1C}">
      <dgm:prSet/>
      <dgm:spPr>
        <a:noFill/>
      </dgm:spPr>
      <dgm:t>
        <a:bodyPr/>
        <a:lstStyle/>
        <a:p>
          <a:endParaRPr lang="en-GB"/>
        </a:p>
      </dgm:t>
    </dgm:pt>
    <dgm:pt modelId="{1C7D47A1-900C-3A40-8512-97E35796C437}" type="pres">
      <dgm:prSet presAssocID="{7EF6751C-B084-4CE2-98DF-BAF3B89A2F6B}" presName="Name0" presStyleCnt="0">
        <dgm:presLayoutVars>
          <dgm:dir/>
          <dgm:resizeHandles val="exact"/>
        </dgm:presLayoutVars>
      </dgm:prSet>
      <dgm:spPr/>
    </dgm:pt>
    <dgm:pt modelId="{292C02D1-038E-3042-8913-74A6E221099B}" type="pres">
      <dgm:prSet presAssocID="{EEC14CEE-C50B-4C14-BB3F-DCA736B1AB91}" presName="composite" presStyleCnt="0"/>
      <dgm:spPr/>
    </dgm:pt>
    <dgm:pt modelId="{42B6C4B1-3B07-CC41-9453-CDBB712DA598}" type="pres">
      <dgm:prSet presAssocID="{EEC14CEE-C50B-4C14-BB3F-DCA736B1AB91}" presName="imagSh" presStyleLbl="bgImgPlace1" presStyleIdx="0" presStyleCnt="6" custScaleX="100489" custScaleY="99982" custLinFactNeighborX="6386" custLinFactNeighborY="-1481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02E5A45-75D3-554E-9E50-26AF5E08D3B9}" type="pres">
      <dgm:prSet presAssocID="{EEC14CEE-C50B-4C14-BB3F-DCA736B1AB91}" presName="txNode" presStyleLbl="node1" presStyleIdx="0" presStyleCnt="6" custScaleX="126968" custScaleY="99965" custLinFactNeighborX="-102" custLinFactNeighborY="2464">
        <dgm:presLayoutVars>
          <dgm:bulletEnabled val="1"/>
        </dgm:presLayoutVars>
      </dgm:prSet>
      <dgm:spPr/>
    </dgm:pt>
    <dgm:pt modelId="{F112AA72-EFAB-2A47-8AB4-29FFDCD61486}" type="pres">
      <dgm:prSet presAssocID="{BA96247C-FE27-4970-B398-67195F2CB491}" presName="sibTrans" presStyleLbl="sibTrans2D1" presStyleIdx="0" presStyleCnt="5" custAng="21399286" custScaleX="111159" custLinFactNeighborX="73271" custLinFactNeighborY="58632"/>
      <dgm:spPr/>
    </dgm:pt>
    <dgm:pt modelId="{057339F7-07EB-1C4F-8E27-9C1B9CBDE6F8}" type="pres">
      <dgm:prSet presAssocID="{BA96247C-FE27-4970-B398-67195F2CB491}" presName="connTx" presStyleLbl="sibTrans2D1" presStyleIdx="0" presStyleCnt="5"/>
      <dgm:spPr/>
    </dgm:pt>
    <dgm:pt modelId="{FE1237C4-08E3-2544-BBAD-3F4D952AEE15}" type="pres">
      <dgm:prSet presAssocID="{E2BB344C-88CF-3D47-A144-2D2DE870884D}" presName="composite" presStyleCnt="0"/>
      <dgm:spPr/>
    </dgm:pt>
    <dgm:pt modelId="{947BFA92-F017-9747-857E-1277955D5145}" type="pres">
      <dgm:prSet presAssocID="{E2BB344C-88CF-3D47-A144-2D2DE870884D}" presName="imagSh" presStyleLbl="bgImgPlace1" presStyleIdx="1" presStyleCnt="6" custLinFactNeighborX="-1585" custLinFactNeighborY="-13720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DBBC4D0-313B-0A4D-973C-03948379B5BD}" type="pres">
      <dgm:prSet presAssocID="{E2BB344C-88CF-3D47-A144-2D2DE870884D}" presName="txNode" presStyleLbl="node1" presStyleIdx="1" presStyleCnt="6" custScaleX="126561">
        <dgm:presLayoutVars>
          <dgm:bulletEnabled val="1"/>
        </dgm:presLayoutVars>
      </dgm:prSet>
      <dgm:spPr/>
    </dgm:pt>
    <dgm:pt modelId="{BB8F9597-BC38-C844-BD79-AECB2EB130A0}" type="pres">
      <dgm:prSet presAssocID="{D91028BB-0D4B-3D47-AB55-6E6ECB1B6258}" presName="sibTrans" presStyleLbl="sibTrans2D1" presStyleIdx="1" presStyleCnt="5"/>
      <dgm:spPr/>
    </dgm:pt>
    <dgm:pt modelId="{2E17D94C-C23B-6141-A935-36BF3DCA3246}" type="pres">
      <dgm:prSet presAssocID="{D91028BB-0D4B-3D47-AB55-6E6ECB1B6258}" presName="connTx" presStyleLbl="sibTrans2D1" presStyleIdx="1" presStyleCnt="5"/>
      <dgm:spPr/>
    </dgm:pt>
    <dgm:pt modelId="{F985399C-887B-6841-AB82-1826ED72A996}" type="pres">
      <dgm:prSet presAssocID="{39528BEE-72EB-314B-8C5A-2ECB66B34B6E}" presName="composite" presStyleCnt="0"/>
      <dgm:spPr/>
    </dgm:pt>
    <dgm:pt modelId="{44A3126C-A6B7-164C-A247-9C904ECFB959}" type="pres">
      <dgm:prSet presAssocID="{39528BEE-72EB-314B-8C5A-2ECB66B34B6E}" presName="imagSh" presStyleLbl="bgImgPlace1" presStyleIdx="2" presStyleCnt="6" custScaleX="99982" custScaleY="99982" custLinFactNeighborX="1607" custLinFactNeighborY="-1645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887254-11AA-E340-97A5-726812299A94}" type="pres">
      <dgm:prSet presAssocID="{39528BEE-72EB-314B-8C5A-2ECB66B34B6E}" presName="txNode" presStyleLbl="node1" presStyleIdx="2" presStyleCnt="6" custScaleX="126659" custLinFactNeighborX="-1084" custLinFactNeighborY="-1238">
        <dgm:presLayoutVars>
          <dgm:bulletEnabled val="1"/>
        </dgm:presLayoutVars>
      </dgm:prSet>
      <dgm:spPr/>
    </dgm:pt>
    <dgm:pt modelId="{1110156C-4A30-DA40-990E-344F580FF3D0}" type="pres">
      <dgm:prSet presAssocID="{8A1D6139-101B-C749-8A54-A9247C7425FF}" presName="sibTrans" presStyleLbl="sibTrans2D1" presStyleIdx="2" presStyleCnt="5"/>
      <dgm:spPr/>
    </dgm:pt>
    <dgm:pt modelId="{C5E95B4D-13F0-8747-97A4-B3791E8D1D8D}" type="pres">
      <dgm:prSet presAssocID="{8A1D6139-101B-C749-8A54-A9247C7425FF}" presName="connTx" presStyleLbl="sibTrans2D1" presStyleIdx="2" presStyleCnt="5"/>
      <dgm:spPr/>
    </dgm:pt>
    <dgm:pt modelId="{FB405454-EE52-8747-84A0-E14DF8B09C96}" type="pres">
      <dgm:prSet presAssocID="{565E0DDB-5D33-A949-877E-23387E2A7A47}" presName="composite" presStyleCnt="0"/>
      <dgm:spPr/>
    </dgm:pt>
    <dgm:pt modelId="{9EF43FDA-E6E9-D748-8A4B-3C8AD68AAE36}" type="pres">
      <dgm:prSet presAssocID="{565E0DDB-5D33-A949-877E-23387E2A7A47}" presName="imagSh" presStyleLbl="bgImgPlace1" presStyleIdx="3" presStyleCnt="6" custScaleX="100489" custScaleY="99982" custLinFactNeighborX="284" custLinFactNeighborY="-14293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44E40B3-8FD1-524F-96E4-811383602D0B}" type="pres">
      <dgm:prSet presAssocID="{565E0DDB-5D33-A949-877E-23387E2A7A47}" presName="txNode" presStyleLbl="node1" presStyleIdx="3" presStyleCnt="6" custScaleX="128689">
        <dgm:presLayoutVars>
          <dgm:bulletEnabled val="1"/>
        </dgm:presLayoutVars>
      </dgm:prSet>
      <dgm:spPr/>
    </dgm:pt>
    <dgm:pt modelId="{90DE9B11-C379-AE47-A2CF-23381CC9E80A}" type="pres">
      <dgm:prSet presAssocID="{FC8F9789-9010-A64F-8973-AA9AACE1A2B6}" presName="sibTrans" presStyleLbl="sibTrans2D1" presStyleIdx="3" presStyleCnt="5"/>
      <dgm:spPr/>
    </dgm:pt>
    <dgm:pt modelId="{CDF7181C-CEAC-C348-A8F6-251F4C6EF900}" type="pres">
      <dgm:prSet presAssocID="{FC8F9789-9010-A64F-8973-AA9AACE1A2B6}" presName="connTx" presStyleLbl="sibTrans2D1" presStyleIdx="3" presStyleCnt="5"/>
      <dgm:spPr/>
    </dgm:pt>
    <dgm:pt modelId="{6F89A643-3D7B-1B4D-99C8-0111C7A4640B}" type="pres">
      <dgm:prSet presAssocID="{BA62CEDC-E095-1141-A2FE-10DC17E8220C}" presName="composite" presStyleCnt="0"/>
      <dgm:spPr/>
    </dgm:pt>
    <dgm:pt modelId="{3B8663A8-A9E4-4740-92C7-DF5A75E22DC2}" type="pres">
      <dgm:prSet presAssocID="{BA62CEDC-E095-1141-A2FE-10DC17E8220C}" presName="imagSh" presStyleLbl="bgImgPlace1" presStyleIdx="4" presStyleCnt="6" custScaleX="100489" custScaleY="99982" custLinFactNeighborX="5213" custLinFactNeighborY="-15523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58DA80B-345A-6B47-9922-EC476C0668FC}" type="pres">
      <dgm:prSet presAssocID="{BA62CEDC-E095-1141-A2FE-10DC17E8220C}" presName="txNode" presStyleLbl="node1" presStyleIdx="4" presStyleCnt="6" custScaleX="126968" custScaleY="99965">
        <dgm:presLayoutVars>
          <dgm:bulletEnabled val="1"/>
        </dgm:presLayoutVars>
      </dgm:prSet>
      <dgm:spPr/>
    </dgm:pt>
    <dgm:pt modelId="{AC144536-0B18-2440-B5A4-67B9F4B34A21}" type="pres">
      <dgm:prSet presAssocID="{D4EDB5FE-829D-8249-8357-E76BB699F5C5}" presName="sibTrans" presStyleLbl="sibTrans2D1" presStyleIdx="4" presStyleCnt="5" custAng="126598" custScaleX="122588" custLinFactNeighborX="91351" custLinFactNeighborY="64676"/>
      <dgm:spPr/>
    </dgm:pt>
    <dgm:pt modelId="{0391B7A8-3338-5443-B4A3-C59C217AFBF6}" type="pres">
      <dgm:prSet presAssocID="{D4EDB5FE-829D-8249-8357-E76BB699F5C5}" presName="connTx" presStyleLbl="sibTrans2D1" presStyleIdx="4" presStyleCnt="5"/>
      <dgm:spPr/>
    </dgm:pt>
    <dgm:pt modelId="{0C352D52-63D8-E240-A665-AB03B37D7529}" type="pres">
      <dgm:prSet presAssocID="{32004886-5718-9D49-A5C8-1EC7A8C1AD1E}" presName="composite" presStyleCnt="0"/>
      <dgm:spPr/>
    </dgm:pt>
    <dgm:pt modelId="{0E88FF3A-264C-DC4B-AB6B-2E975066AD75}" type="pres">
      <dgm:prSet presAssocID="{32004886-5718-9D49-A5C8-1EC7A8C1AD1E}" presName="imagSh" presStyleLbl="bgImgPlace1" presStyleIdx="5" presStyleCnt="6" custScaleX="100552" custScaleY="105435" custLinFactNeighborX="-8268" custLinFactNeighborY="-18256"/>
      <dgm:spPr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F94F08B-A9CE-4348-9F10-69FDBFDEBB73}" type="pres">
      <dgm:prSet presAssocID="{32004886-5718-9D49-A5C8-1EC7A8C1AD1E}" presName="txNode" presStyleLbl="node1" presStyleIdx="5" presStyleCnt="6" custScaleX="126968" custScaleY="99965" custLinFactNeighborX="90" custLinFactNeighborY="-2865">
        <dgm:presLayoutVars>
          <dgm:bulletEnabled val="1"/>
        </dgm:presLayoutVars>
      </dgm:prSet>
      <dgm:spPr/>
    </dgm:pt>
  </dgm:ptLst>
  <dgm:cxnLst>
    <dgm:cxn modelId="{A8140C0E-CEA4-604E-AB01-B8BB97B9ADEB}" type="presOf" srcId="{FC8F9789-9010-A64F-8973-AA9AACE1A2B6}" destId="{CDF7181C-CEAC-C348-A8F6-251F4C6EF900}" srcOrd="1" destOrd="0" presId="urn:microsoft.com/office/officeart/2005/8/layout/hProcess10"/>
    <dgm:cxn modelId="{E4F1F627-DC7B-4F4B-9F25-E5D603B16382}" type="presOf" srcId="{BA96247C-FE27-4970-B398-67195F2CB491}" destId="{057339F7-07EB-1C4F-8E27-9C1B9CBDE6F8}" srcOrd="1" destOrd="0" presId="urn:microsoft.com/office/officeart/2005/8/layout/hProcess10"/>
    <dgm:cxn modelId="{3BD07E28-EFC7-0047-B2DC-7BC34CCF266C}" type="presOf" srcId="{D4EDB5FE-829D-8249-8357-E76BB699F5C5}" destId="{AC144536-0B18-2440-B5A4-67B9F4B34A21}" srcOrd="0" destOrd="0" presId="urn:microsoft.com/office/officeart/2005/8/layout/hProcess10"/>
    <dgm:cxn modelId="{0F777C2D-2E0B-1B4C-BB70-B72A84782B40}" type="presOf" srcId="{FC8F9789-9010-A64F-8973-AA9AACE1A2B6}" destId="{90DE9B11-C379-AE47-A2CF-23381CC9E80A}" srcOrd="0" destOrd="0" presId="urn:microsoft.com/office/officeart/2005/8/layout/hProcess10"/>
    <dgm:cxn modelId="{BEFF1B4C-38D0-6441-B049-BE418D2801B0}" srcId="{7EF6751C-B084-4CE2-98DF-BAF3B89A2F6B}" destId="{39528BEE-72EB-314B-8C5A-2ECB66B34B6E}" srcOrd="2" destOrd="0" parTransId="{33205A76-9684-D545-9B6F-BFD46DCD4964}" sibTransId="{8A1D6139-101B-C749-8A54-A9247C7425FF}"/>
    <dgm:cxn modelId="{A3C99871-079C-4243-82BD-67E86378FFAF}" srcId="{7EF6751C-B084-4CE2-98DF-BAF3B89A2F6B}" destId="{565E0DDB-5D33-A949-877E-23387E2A7A47}" srcOrd="3" destOrd="0" parTransId="{AFC17B00-8FD5-2948-9D9E-92D6C48A998E}" sibTransId="{FC8F9789-9010-A64F-8973-AA9AACE1A2B6}"/>
    <dgm:cxn modelId="{F7187B81-CB7B-E44A-BDCA-D5819C08F6EA}" type="presOf" srcId="{BA96247C-FE27-4970-B398-67195F2CB491}" destId="{F112AA72-EFAB-2A47-8AB4-29FFDCD61486}" srcOrd="0" destOrd="0" presId="urn:microsoft.com/office/officeart/2005/8/layout/hProcess10"/>
    <dgm:cxn modelId="{2E08668B-AAF4-384C-AC13-2163887788DC}" type="presOf" srcId="{E2BB344C-88CF-3D47-A144-2D2DE870884D}" destId="{FDBBC4D0-313B-0A4D-973C-03948379B5BD}" srcOrd="0" destOrd="0" presId="urn:microsoft.com/office/officeart/2005/8/layout/hProcess10"/>
    <dgm:cxn modelId="{95E2388E-87C8-5844-B50D-996FD1F4ED4B}" type="presOf" srcId="{D4EDB5FE-829D-8249-8357-E76BB699F5C5}" destId="{0391B7A8-3338-5443-B4A3-C59C217AFBF6}" srcOrd="1" destOrd="0" presId="urn:microsoft.com/office/officeart/2005/8/layout/hProcess10"/>
    <dgm:cxn modelId="{940E9B90-970C-634C-823B-B475E7734EA7}" type="presOf" srcId="{EEC14CEE-C50B-4C14-BB3F-DCA736B1AB91}" destId="{F02E5A45-75D3-554E-9E50-26AF5E08D3B9}" srcOrd="0" destOrd="0" presId="urn:microsoft.com/office/officeart/2005/8/layout/hProcess10"/>
    <dgm:cxn modelId="{8760C392-69D1-264D-8E0F-437065B03C2B}" type="presOf" srcId="{32004886-5718-9D49-A5C8-1EC7A8C1AD1E}" destId="{5F94F08B-A9CE-4348-9F10-69FDBFDEBB73}" srcOrd="0" destOrd="0" presId="urn:microsoft.com/office/officeart/2005/8/layout/hProcess10"/>
    <dgm:cxn modelId="{D432B899-C57A-7A41-9769-159397597476}" type="presOf" srcId="{BA62CEDC-E095-1141-A2FE-10DC17E8220C}" destId="{858DA80B-345A-6B47-9922-EC476C0668FC}" srcOrd="0" destOrd="0" presId="urn:microsoft.com/office/officeart/2005/8/layout/hProcess10"/>
    <dgm:cxn modelId="{60D1FAA0-16D0-4342-807B-0440BE0B2B3B}" srcId="{7EF6751C-B084-4CE2-98DF-BAF3B89A2F6B}" destId="{32004886-5718-9D49-A5C8-1EC7A8C1AD1E}" srcOrd="5" destOrd="0" parTransId="{0594E863-9448-0B42-A838-685EDAC071C6}" sibTransId="{5BAAD82C-66BB-1541-9584-B97E4BD239C5}"/>
    <dgm:cxn modelId="{D520E3A1-B15F-104D-90D1-14D20726A543}" type="presOf" srcId="{39528BEE-72EB-314B-8C5A-2ECB66B34B6E}" destId="{65887254-11AA-E340-97A5-726812299A94}" srcOrd="0" destOrd="0" presId="urn:microsoft.com/office/officeart/2005/8/layout/hProcess10"/>
    <dgm:cxn modelId="{1ED8ABA7-9B16-AC44-915E-A154F599D94A}" type="presOf" srcId="{D91028BB-0D4B-3D47-AB55-6E6ECB1B6258}" destId="{BB8F9597-BC38-C844-BD79-AECB2EB130A0}" srcOrd="0" destOrd="0" presId="urn:microsoft.com/office/officeart/2005/8/layout/hProcess10"/>
    <dgm:cxn modelId="{E38800AF-DF92-7F41-A7B8-D69A9D308721}" type="presOf" srcId="{8A1D6139-101B-C749-8A54-A9247C7425FF}" destId="{C5E95B4D-13F0-8747-97A4-B3791E8D1D8D}" srcOrd="1" destOrd="0" presId="urn:microsoft.com/office/officeart/2005/8/layout/hProcess10"/>
    <dgm:cxn modelId="{C3CD67AF-15E8-734A-8665-A2148AF087F0}" type="presOf" srcId="{7EF6751C-B084-4CE2-98DF-BAF3B89A2F6B}" destId="{1C7D47A1-900C-3A40-8512-97E35796C437}" srcOrd="0" destOrd="0" presId="urn:microsoft.com/office/officeart/2005/8/layout/hProcess10"/>
    <dgm:cxn modelId="{381D43DA-698B-2E4A-B1C7-E3FA697FE946}" type="presOf" srcId="{565E0DDB-5D33-A949-877E-23387E2A7A47}" destId="{B44E40B3-8FD1-524F-96E4-811383602D0B}" srcOrd="0" destOrd="0" presId="urn:microsoft.com/office/officeart/2005/8/layout/hProcess10"/>
    <dgm:cxn modelId="{85B5FADD-F508-5A45-8A07-943FEEF13496}" type="presOf" srcId="{8A1D6139-101B-C749-8A54-A9247C7425FF}" destId="{1110156C-4A30-DA40-990E-344F580FF3D0}" srcOrd="0" destOrd="0" presId="urn:microsoft.com/office/officeart/2005/8/layout/hProcess10"/>
    <dgm:cxn modelId="{D9F418E6-77EB-7E48-892F-DC3E789434FB}" type="presOf" srcId="{D91028BB-0D4B-3D47-AB55-6E6ECB1B6258}" destId="{2E17D94C-C23B-6141-A935-36BF3DCA3246}" srcOrd="1" destOrd="0" presId="urn:microsoft.com/office/officeart/2005/8/layout/hProcess10"/>
    <dgm:cxn modelId="{77EAFAF5-16A1-FB43-86FB-B23FF469193B}" srcId="{7EF6751C-B084-4CE2-98DF-BAF3B89A2F6B}" destId="{BA62CEDC-E095-1141-A2FE-10DC17E8220C}" srcOrd="4" destOrd="0" parTransId="{149686E1-E633-D54A-8B72-B6E0300184BD}" sibTransId="{D4EDB5FE-829D-8249-8357-E76BB699F5C5}"/>
    <dgm:cxn modelId="{6987BAFB-9BD2-684A-895F-761A1707BD1C}" srcId="{7EF6751C-B084-4CE2-98DF-BAF3B89A2F6B}" destId="{E2BB344C-88CF-3D47-A144-2D2DE870884D}" srcOrd="1" destOrd="0" parTransId="{491B224E-4F19-6147-B9A1-8C6B1C3E4164}" sibTransId="{D91028BB-0D4B-3D47-AB55-6E6ECB1B6258}"/>
    <dgm:cxn modelId="{64FEC8FE-9F78-4BEC-8D95-A28EC5F2EDCF}" srcId="{7EF6751C-B084-4CE2-98DF-BAF3B89A2F6B}" destId="{EEC14CEE-C50B-4C14-BB3F-DCA736B1AB91}" srcOrd="0" destOrd="0" parTransId="{74EC2E25-D396-42DD-B20B-744708B49EF9}" sibTransId="{BA96247C-FE27-4970-B398-67195F2CB491}"/>
    <dgm:cxn modelId="{2B1E76A0-A43F-5847-A7CB-033A3026A349}" type="presParOf" srcId="{1C7D47A1-900C-3A40-8512-97E35796C437}" destId="{292C02D1-038E-3042-8913-74A6E221099B}" srcOrd="0" destOrd="0" presId="urn:microsoft.com/office/officeart/2005/8/layout/hProcess10"/>
    <dgm:cxn modelId="{C6C2E40F-8F70-7B4D-AB50-61AEE0815BD9}" type="presParOf" srcId="{292C02D1-038E-3042-8913-74A6E221099B}" destId="{42B6C4B1-3B07-CC41-9453-CDBB712DA598}" srcOrd="0" destOrd="0" presId="urn:microsoft.com/office/officeart/2005/8/layout/hProcess10"/>
    <dgm:cxn modelId="{DA06CB73-FE4E-D543-AD35-D433DC2984B1}" type="presParOf" srcId="{292C02D1-038E-3042-8913-74A6E221099B}" destId="{F02E5A45-75D3-554E-9E50-26AF5E08D3B9}" srcOrd="1" destOrd="0" presId="urn:microsoft.com/office/officeart/2005/8/layout/hProcess10"/>
    <dgm:cxn modelId="{ECE311B9-1C9C-334E-A91B-703A656BF6C5}" type="presParOf" srcId="{1C7D47A1-900C-3A40-8512-97E35796C437}" destId="{F112AA72-EFAB-2A47-8AB4-29FFDCD61486}" srcOrd="1" destOrd="0" presId="urn:microsoft.com/office/officeart/2005/8/layout/hProcess10"/>
    <dgm:cxn modelId="{CC60B01B-A6A2-8341-98D0-E91784C597BF}" type="presParOf" srcId="{F112AA72-EFAB-2A47-8AB4-29FFDCD61486}" destId="{057339F7-07EB-1C4F-8E27-9C1B9CBDE6F8}" srcOrd="0" destOrd="0" presId="urn:microsoft.com/office/officeart/2005/8/layout/hProcess10"/>
    <dgm:cxn modelId="{5E24953B-CF59-394F-BF47-D28582A0457B}" type="presParOf" srcId="{1C7D47A1-900C-3A40-8512-97E35796C437}" destId="{FE1237C4-08E3-2544-BBAD-3F4D952AEE15}" srcOrd="2" destOrd="0" presId="urn:microsoft.com/office/officeart/2005/8/layout/hProcess10"/>
    <dgm:cxn modelId="{95040A4E-F886-BF46-B6AD-6DFF5336369B}" type="presParOf" srcId="{FE1237C4-08E3-2544-BBAD-3F4D952AEE15}" destId="{947BFA92-F017-9747-857E-1277955D5145}" srcOrd="0" destOrd="0" presId="urn:microsoft.com/office/officeart/2005/8/layout/hProcess10"/>
    <dgm:cxn modelId="{B1538306-DE56-EF47-A73F-FDC2B243CCC2}" type="presParOf" srcId="{FE1237C4-08E3-2544-BBAD-3F4D952AEE15}" destId="{FDBBC4D0-313B-0A4D-973C-03948379B5BD}" srcOrd="1" destOrd="0" presId="urn:microsoft.com/office/officeart/2005/8/layout/hProcess10"/>
    <dgm:cxn modelId="{E649E0E9-3909-9549-A568-83347859BE8D}" type="presParOf" srcId="{1C7D47A1-900C-3A40-8512-97E35796C437}" destId="{BB8F9597-BC38-C844-BD79-AECB2EB130A0}" srcOrd="3" destOrd="0" presId="urn:microsoft.com/office/officeart/2005/8/layout/hProcess10"/>
    <dgm:cxn modelId="{7D474AC9-6EA2-9F49-ACA4-85D1550A9B06}" type="presParOf" srcId="{BB8F9597-BC38-C844-BD79-AECB2EB130A0}" destId="{2E17D94C-C23B-6141-A935-36BF3DCA3246}" srcOrd="0" destOrd="0" presId="urn:microsoft.com/office/officeart/2005/8/layout/hProcess10"/>
    <dgm:cxn modelId="{0ABC2B30-F072-F84A-883C-301F29FB1CDE}" type="presParOf" srcId="{1C7D47A1-900C-3A40-8512-97E35796C437}" destId="{F985399C-887B-6841-AB82-1826ED72A996}" srcOrd="4" destOrd="0" presId="urn:microsoft.com/office/officeart/2005/8/layout/hProcess10"/>
    <dgm:cxn modelId="{9DFB996A-F32D-FE47-A46A-080B209DB80A}" type="presParOf" srcId="{F985399C-887B-6841-AB82-1826ED72A996}" destId="{44A3126C-A6B7-164C-A247-9C904ECFB959}" srcOrd="0" destOrd="0" presId="urn:microsoft.com/office/officeart/2005/8/layout/hProcess10"/>
    <dgm:cxn modelId="{A77D0BC1-CD40-7243-AA7E-68B62B93DF12}" type="presParOf" srcId="{F985399C-887B-6841-AB82-1826ED72A996}" destId="{65887254-11AA-E340-97A5-726812299A94}" srcOrd="1" destOrd="0" presId="urn:microsoft.com/office/officeart/2005/8/layout/hProcess10"/>
    <dgm:cxn modelId="{D51CF989-453D-0F49-9955-235F6FFA3764}" type="presParOf" srcId="{1C7D47A1-900C-3A40-8512-97E35796C437}" destId="{1110156C-4A30-DA40-990E-344F580FF3D0}" srcOrd="5" destOrd="0" presId="urn:microsoft.com/office/officeart/2005/8/layout/hProcess10"/>
    <dgm:cxn modelId="{9929D081-978E-014A-9748-DCFAD1137C42}" type="presParOf" srcId="{1110156C-4A30-DA40-990E-344F580FF3D0}" destId="{C5E95B4D-13F0-8747-97A4-B3791E8D1D8D}" srcOrd="0" destOrd="0" presId="urn:microsoft.com/office/officeart/2005/8/layout/hProcess10"/>
    <dgm:cxn modelId="{A71F3D06-4FEB-3247-8305-43DA0CC9ED4F}" type="presParOf" srcId="{1C7D47A1-900C-3A40-8512-97E35796C437}" destId="{FB405454-EE52-8747-84A0-E14DF8B09C96}" srcOrd="6" destOrd="0" presId="urn:microsoft.com/office/officeart/2005/8/layout/hProcess10"/>
    <dgm:cxn modelId="{2CAED4B3-FADE-D24B-AC46-747399D95712}" type="presParOf" srcId="{FB405454-EE52-8747-84A0-E14DF8B09C96}" destId="{9EF43FDA-E6E9-D748-8A4B-3C8AD68AAE36}" srcOrd="0" destOrd="0" presId="urn:microsoft.com/office/officeart/2005/8/layout/hProcess10"/>
    <dgm:cxn modelId="{B469932D-E357-4244-BC05-AA98D5367467}" type="presParOf" srcId="{FB405454-EE52-8747-84A0-E14DF8B09C96}" destId="{B44E40B3-8FD1-524F-96E4-811383602D0B}" srcOrd="1" destOrd="0" presId="urn:microsoft.com/office/officeart/2005/8/layout/hProcess10"/>
    <dgm:cxn modelId="{A2C8F7FA-EF6F-C842-8B21-9D18A6434C48}" type="presParOf" srcId="{1C7D47A1-900C-3A40-8512-97E35796C437}" destId="{90DE9B11-C379-AE47-A2CF-23381CC9E80A}" srcOrd="7" destOrd="0" presId="urn:microsoft.com/office/officeart/2005/8/layout/hProcess10"/>
    <dgm:cxn modelId="{3026E810-C65D-C741-8880-9CCB06CDFA3B}" type="presParOf" srcId="{90DE9B11-C379-AE47-A2CF-23381CC9E80A}" destId="{CDF7181C-CEAC-C348-A8F6-251F4C6EF900}" srcOrd="0" destOrd="0" presId="urn:microsoft.com/office/officeart/2005/8/layout/hProcess10"/>
    <dgm:cxn modelId="{750133AF-893F-9146-AACA-F0DDB06739BC}" type="presParOf" srcId="{1C7D47A1-900C-3A40-8512-97E35796C437}" destId="{6F89A643-3D7B-1B4D-99C8-0111C7A4640B}" srcOrd="8" destOrd="0" presId="urn:microsoft.com/office/officeart/2005/8/layout/hProcess10"/>
    <dgm:cxn modelId="{2A7CB03F-1C15-4F46-92F4-A835C4B631C4}" type="presParOf" srcId="{6F89A643-3D7B-1B4D-99C8-0111C7A4640B}" destId="{3B8663A8-A9E4-4740-92C7-DF5A75E22DC2}" srcOrd="0" destOrd="0" presId="urn:microsoft.com/office/officeart/2005/8/layout/hProcess10"/>
    <dgm:cxn modelId="{61842D24-795A-4A47-B9A5-AE1F0B146297}" type="presParOf" srcId="{6F89A643-3D7B-1B4D-99C8-0111C7A4640B}" destId="{858DA80B-345A-6B47-9922-EC476C0668FC}" srcOrd="1" destOrd="0" presId="urn:microsoft.com/office/officeart/2005/8/layout/hProcess10"/>
    <dgm:cxn modelId="{65EF0B19-31E6-7545-843E-07A21AD453BC}" type="presParOf" srcId="{1C7D47A1-900C-3A40-8512-97E35796C437}" destId="{AC144536-0B18-2440-B5A4-67B9F4B34A21}" srcOrd="9" destOrd="0" presId="urn:microsoft.com/office/officeart/2005/8/layout/hProcess10"/>
    <dgm:cxn modelId="{D89A9F9E-132F-BE4D-8204-126F05E13C53}" type="presParOf" srcId="{AC144536-0B18-2440-B5A4-67B9F4B34A21}" destId="{0391B7A8-3338-5443-B4A3-C59C217AFBF6}" srcOrd="0" destOrd="0" presId="urn:microsoft.com/office/officeart/2005/8/layout/hProcess10"/>
    <dgm:cxn modelId="{50220561-7F10-5E44-9B01-CE6E6334EA24}" type="presParOf" srcId="{1C7D47A1-900C-3A40-8512-97E35796C437}" destId="{0C352D52-63D8-E240-A665-AB03B37D7529}" srcOrd="10" destOrd="0" presId="urn:microsoft.com/office/officeart/2005/8/layout/hProcess10"/>
    <dgm:cxn modelId="{D8DED56F-CF62-CA45-9818-D4264F0B5650}" type="presParOf" srcId="{0C352D52-63D8-E240-A665-AB03B37D7529}" destId="{0E88FF3A-264C-DC4B-AB6B-2E975066AD75}" srcOrd="0" destOrd="0" presId="urn:microsoft.com/office/officeart/2005/8/layout/hProcess10"/>
    <dgm:cxn modelId="{386BD3BC-D6D1-AD40-A4B8-B35072AF1830}" type="presParOf" srcId="{0C352D52-63D8-E240-A665-AB03B37D7529}" destId="{5F94F08B-A9CE-4348-9F10-69FDBFDEBB73}" srcOrd="1" destOrd="0" presId="urn:microsoft.com/office/officeart/2005/8/layout/hProcess10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EF6751C-B084-4CE2-98DF-BAF3B89A2F6B}" type="doc">
      <dgm:prSet loTypeId="urn:microsoft.com/office/officeart/2005/8/layout/hProcess10" loCatId="icon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EC14CEE-C50B-4C14-BB3F-DCA736B1AB91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95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95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r>
            <a:rPr lang="de-AT" sz="9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95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95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4EC2E25-D396-42DD-B20B-744708B49EF9}" type="parTrans" cxnId="{64FEC8FE-9F78-4BEC-8D95-A28EC5F2EDCF}">
      <dgm:prSet/>
      <dgm:spPr/>
      <dgm:t>
        <a:bodyPr/>
        <a:lstStyle/>
        <a:p>
          <a:endParaRPr lang="en-US"/>
        </a:p>
      </dgm:t>
    </dgm:pt>
    <dgm:pt modelId="{BA96247C-FE27-4970-B398-67195F2CB491}" type="sibTrans" cxnId="{64FEC8FE-9F78-4BEC-8D95-A28EC5F2EDCF}">
      <dgm:prSet/>
      <dgm:spPr>
        <a:noFill/>
      </dgm:spPr>
      <dgm:t>
        <a:bodyPr/>
        <a:lstStyle/>
        <a:p>
          <a:pPr>
            <a:lnSpc>
              <a:spcPct val="100000"/>
            </a:lnSpc>
          </a:pPr>
          <a:endParaRPr lang="en-US">
            <a:solidFill>
              <a:srgbClr val="BF8054"/>
            </a:solidFill>
          </a:endParaRPr>
        </a:p>
      </dgm:t>
    </dgm:pt>
    <dgm:pt modelId="{32004886-5718-9D49-A5C8-1EC7A8C1AD1E}">
      <dgm:prSet custT="1"/>
      <dgm:spPr/>
      <dgm:t>
        <a:bodyPr/>
        <a:lstStyle/>
        <a:p>
          <a:r>
            <a:rPr lang="de-AT" sz="12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2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900" b="0" i="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94E863-9448-0B42-A838-685EDAC071C6}" type="parTrans" cxnId="{60D1FAA0-16D0-4342-807B-0440BE0B2B3B}">
      <dgm:prSet/>
      <dgm:spPr/>
      <dgm:t>
        <a:bodyPr/>
        <a:lstStyle/>
        <a:p>
          <a:endParaRPr lang="en-GB"/>
        </a:p>
      </dgm:t>
    </dgm:pt>
    <dgm:pt modelId="{5BAAD82C-66BB-1541-9584-B97E4BD239C5}" type="sibTrans" cxnId="{60D1FAA0-16D0-4342-807B-0440BE0B2B3B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endParaRPr lang="en-GB">
            <a:solidFill>
              <a:srgbClr val="BF8054"/>
            </a:solidFill>
          </a:endParaRPr>
        </a:p>
      </dgm:t>
    </dgm:pt>
    <dgm:pt modelId="{BA62CEDC-E095-1141-A2FE-10DC17E8220C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105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05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Buffet</a:t>
          </a:r>
          <a:b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05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Buffet +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Copper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Peptides 1%</a:t>
          </a:r>
          <a:b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Matrixyl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10% + HA</a:t>
          </a:r>
          <a:b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Argireline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Solution 10%</a:t>
          </a:r>
          <a:endParaRPr lang="de-AT" sz="900" b="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49686E1-E633-D54A-8B72-B6E0300184BD}" type="parTrans" cxnId="{77EAFAF5-16A1-FB43-86FB-B23FF469193B}">
      <dgm:prSet/>
      <dgm:spPr/>
      <dgm:t>
        <a:bodyPr/>
        <a:lstStyle/>
        <a:p>
          <a:endParaRPr lang="en-GB"/>
        </a:p>
      </dgm:t>
    </dgm:pt>
    <dgm:pt modelId="{D4EDB5FE-829D-8249-8357-E76BB699F5C5}" type="sibTrans" cxnId="{77EAFAF5-16A1-FB43-86FB-B23FF469193B}">
      <dgm:prSet/>
      <dgm:spPr>
        <a:noFill/>
      </dgm:spPr>
      <dgm:t>
        <a:bodyPr/>
        <a:lstStyle/>
        <a:p>
          <a:endParaRPr lang="en-GB"/>
        </a:p>
      </dgm:t>
    </dgm:pt>
    <dgm:pt modelId="{39528BEE-72EB-314B-8C5A-2ECB66B34B6E}">
      <dgm:prSet custT="1"/>
      <dgm:spPr/>
      <dgm:t>
        <a:bodyPr/>
        <a:lstStyle/>
        <a:p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</dgm:t>
    </dgm:pt>
    <dgm:pt modelId="{8A1D6139-101B-C749-8A54-A9247C7425FF}" type="sibTrans" cxnId="{BEFF1B4C-38D0-6441-B049-BE418D2801B0}">
      <dgm:prSet/>
      <dgm:spPr>
        <a:noFill/>
      </dgm:spPr>
      <dgm:t>
        <a:bodyPr/>
        <a:lstStyle/>
        <a:p>
          <a:endParaRPr lang="en-GB"/>
        </a:p>
      </dgm:t>
    </dgm:pt>
    <dgm:pt modelId="{33205A76-9684-D545-9B6F-BFD46DCD4964}" type="parTrans" cxnId="{BEFF1B4C-38D0-6441-B049-BE418D2801B0}">
      <dgm:prSet/>
      <dgm:spPr/>
      <dgm:t>
        <a:bodyPr/>
        <a:lstStyle/>
        <a:p>
          <a:endParaRPr lang="en-GB"/>
        </a:p>
      </dgm:t>
    </dgm:pt>
    <dgm:pt modelId="{1C7D47A1-900C-3A40-8512-97E35796C437}" type="pres">
      <dgm:prSet presAssocID="{7EF6751C-B084-4CE2-98DF-BAF3B89A2F6B}" presName="Name0" presStyleCnt="0">
        <dgm:presLayoutVars>
          <dgm:dir/>
          <dgm:resizeHandles val="exact"/>
        </dgm:presLayoutVars>
      </dgm:prSet>
      <dgm:spPr/>
    </dgm:pt>
    <dgm:pt modelId="{292C02D1-038E-3042-8913-74A6E221099B}" type="pres">
      <dgm:prSet presAssocID="{EEC14CEE-C50B-4C14-BB3F-DCA736B1AB91}" presName="composite" presStyleCnt="0"/>
      <dgm:spPr/>
    </dgm:pt>
    <dgm:pt modelId="{42B6C4B1-3B07-CC41-9453-CDBB712DA598}" type="pres">
      <dgm:prSet presAssocID="{EEC14CEE-C50B-4C14-BB3F-DCA736B1AB91}" presName="imagSh" presStyleLbl="bgImgPlace1" presStyleIdx="0" presStyleCnt="4" custScaleX="100489" custScaleY="99982" custLinFactNeighborX="6386" custLinFactNeighborY="-1481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02E5A45-75D3-554E-9E50-26AF5E08D3B9}" type="pres">
      <dgm:prSet presAssocID="{EEC14CEE-C50B-4C14-BB3F-DCA736B1AB91}" presName="txNode" presStyleLbl="node1" presStyleIdx="0" presStyleCnt="4" custScaleX="126968" custScaleY="99965" custLinFactNeighborX="-102" custLinFactNeighborY="2464">
        <dgm:presLayoutVars>
          <dgm:bulletEnabled val="1"/>
        </dgm:presLayoutVars>
      </dgm:prSet>
      <dgm:spPr/>
    </dgm:pt>
    <dgm:pt modelId="{F112AA72-EFAB-2A47-8AB4-29FFDCD61486}" type="pres">
      <dgm:prSet presAssocID="{BA96247C-FE27-4970-B398-67195F2CB491}" presName="sibTrans" presStyleLbl="sibTrans2D1" presStyleIdx="0" presStyleCnt="3" custAng="21399286" custScaleX="111159" custLinFactNeighborX="73271" custLinFactNeighborY="58632"/>
      <dgm:spPr/>
    </dgm:pt>
    <dgm:pt modelId="{057339F7-07EB-1C4F-8E27-9C1B9CBDE6F8}" type="pres">
      <dgm:prSet presAssocID="{BA96247C-FE27-4970-B398-67195F2CB491}" presName="connTx" presStyleLbl="sibTrans2D1" presStyleIdx="0" presStyleCnt="3"/>
      <dgm:spPr/>
    </dgm:pt>
    <dgm:pt modelId="{F985399C-887B-6841-AB82-1826ED72A996}" type="pres">
      <dgm:prSet presAssocID="{39528BEE-72EB-314B-8C5A-2ECB66B34B6E}" presName="composite" presStyleCnt="0"/>
      <dgm:spPr/>
    </dgm:pt>
    <dgm:pt modelId="{44A3126C-A6B7-164C-A247-9C904ECFB959}" type="pres">
      <dgm:prSet presAssocID="{39528BEE-72EB-314B-8C5A-2ECB66B34B6E}" presName="imagSh" presStyleLbl="bgImgPlace1" presStyleIdx="1" presStyleCnt="4" custScaleX="99982" custScaleY="99982" custLinFactNeighborX="4235" custLinFactNeighborY="-446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887254-11AA-E340-97A5-726812299A94}" type="pres">
      <dgm:prSet presAssocID="{39528BEE-72EB-314B-8C5A-2ECB66B34B6E}" presName="txNode" presStyleLbl="node1" presStyleIdx="1" presStyleCnt="4" custScaleX="126659">
        <dgm:presLayoutVars>
          <dgm:bulletEnabled val="1"/>
        </dgm:presLayoutVars>
      </dgm:prSet>
      <dgm:spPr/>
    </dgm:pt>
    <dgm:pt modelId="{1110156C-4A30-DA40-990E-344F580FF3D0}" type="pres">
      <dgm:prSet presAssocID="{8A1D6139-101B-C749-8A54-A9247C7425FF}" presName="sibTrans" presStyleLbl="sibTrans2D1" presStyleIdx="1" presStyleCnt="3"/>
      <dgm:spPr/>
    </dgm:pt>
    <dgm:pt modelId="{C5E95B4D-13F0-8747-97A4-B3791E8D1D8D}" type="pres">
      <dgm:prSet presAssocID="{8A1D6139-101B-C749-8A54-A9247C7425FF}" presName="connTx" presStyleLbl="sibTrans2D1" presStyleIdx="1" presStyleCnt="3"/>
      <dgm:spPr/>
    </dgm:pt>
    <dgm:pt modelId="{6F89A643-3D7B-1B4D-99C8-0111C7A4640B}" type="pres">
      <dgm:prSet presAssocID="{BA62CEDC-E095-1141-A2FE-10DC17E8220C}" presName="composite" presStyleCnt="0"/>
      <dgm:spPr/>
    </dgm:pt>
    <dgm:pt modelId="{3B8663A8-A9E4-4740-92C7-DF5A75E22DC2}" type="pres">
      <dgm:prSet presAssocID="{BA62CEDC-E095-1141-A2FE-10DC17E8220C}" presName="imagSh" presStyleLbl="bgImgPlace1" presStyleIdx="2" presStyleCnt="4" custScaleX="100489" custScaleY="99982" custLinFactNeighborX="5213" custLinFactNeighborY="-1552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58DA80B-345A-6B47-9922-EC476C0668FC}" type="pres">
      <dgm:prSet presAssocID="{BA62CEDC-E095-1141-A2FE-10DC17E8220C}" presName="txNode" presStyleLbl="node1" presStyleIdx="2" presStyleCnt="4" custScaleX="126968" custScaleY="99965">
        <dgm:presLayoutVars>
          <dgm:bulletEnabled val="1"/>
        </dgm:presLayoutVars>
      </dgm:prSet>
      <dgm:spPr/>
    </dgm:pt>
    <dgm:pt modelId="{AC144536-0B18-2440-B5A4-67B9F4B34A21}" type="pres">
      <dgm:prSet presAssocID="{D4EDB5FE-829D-8249-8357-E76BB699F5C5}" presName="sibTrans" presStyleLbl="sibTrans2D1" presStyleIdx="2" presStyleCnt="3" custAng="126598" custScaleX="122588" custLinFactNeighborX="91351" custLinFactNeighborY="64676"/>
      <dgm:spPr/>
    </dgm:pt>
    <dgm:pt modelId="{0391B7A8-3338-5443-B4A3-C59C217AFBF6}" type="pres">
      <dgm:prSet presAssocID="{D4EDB5FE-829D-8249-8357-E76BB699F5C5}" presName="connTx" presStyleLbl="sibTrans2D1" presStyleIdx="2" presStyleCnt="3"/>
      <dgm:spPr/>
    </dgm:pt>
    <dgm:pt modelId="{0C352D52-63D8-E240-A665-AB03B37D7529}" type="pres">
      <dgm:prSet presAssocID="{32004886-5718-9D49-A5C8-1EC7A8C1AD1E}" presName="composite" presStyleCnt="0"/>
      <dgm:spPr/>
    </dgm:pt>
    <dgm:pt modelId="{0E88FF3A-264C-DC4B-AB6B-2E975066AD75}" type="pres">
      <dgm:prSet presAssocID="{32004886-5718-9D49-A5C8-1EC7A8C1AD1E}" presName="imagSh" presStyleLbl="bgImgPlace1" presStyleIdx="3" presStyleCnt="4" custScaleX="100552" custScaleY="105435" custLinFactNeighborX="-8268" custLinFactNeighborY="-18256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F94F08B-A9CE-4348-9F10-69FDBFDEBB73}" type="pres">
      <dgm:prSet presAssocID="{32004886-5718-9D49-A5C8-1EC7A8C1AD1E}" presName="txNode" presStyleLbl="node1" presStyleIdx="3" presStyleCnt="4" custScaleX="126968" custScaleY="99965" custLinFactNeighborX="90" custLinFactNeighborY="-2865">
        <dgm:presLayoutVars>
          <dgm:bulletEnabled val="1"/>
        </dgm:presLayoutVars>
      </dgm:prSet>
      <dgm:spPr/>
    </dgm:pt>
  </dgm:ptLst>
  <dgm:cxnLst>
    <dgm:cxn modelId="{E4F1F627-DC7B-4F4B-9F25-E5D603B16382}" type="presOf" srcId="{BA96247C-FE27-4970-B398-67195F2CB491}" destId="{057339F7-07EB-1C4F-8E27-9C1B9CBDE6F8}" srcOrd="1" destOrd="0" presId="urn:microsoft.com/office/officeart/2005/8/layout/hProcess10"/>
    <dgm:cxn modelId="{3BD07E28-EFC7-0047-B2DC-7BC34CCF266C}" type="presOf" srcId="{D4EDB5FE-829D-8249-8357-E76BB699F5C5}" destId="{AC144536-0B18-2440-B5A4-67B9F4B34A21}" srcOrd="0" destOrd="0" presId="urn:microsoft.com/office/officeart/2005/8/layout/hProcess10"/>
    <dgm:cxn modelId="{BEFF1B4C-38D0-6441-B049-BE418D2801B0}" srcId="{7EF6751C-B084-4CE2-98DF-BAF3B89A2F6B}" destId="{39528BEE-72EB-314B-8C5A-2ECB66B34B6E}" srcOrd="1" destOrd="0" parTransId="{33205A76-9684-D545-9B6F-BFD46DCD4964}" sibTransId="{8A1D6139-101B-C749-8A54-A9247C7425FF}"/>
    <dgm:cxn modelId="{F7187B81-CB7B-E44A-BDCA-D5819C08F6EA}" type="presOf" srcId="{BA96247C-FE27-4970-B398-67195F2CB491}" destId="{F112AA72-EFAB-2A47-8AB4-29FFDCD61486}" srcOrd="0" destOrd="0" presId="urn:microsoft.com/office/officeart/2005/8/layout/hProcess10"/>
    <dgm:cxn modelId="{95E2388E-87C8-5844-B50D-996FD1F4ED4B}" type="presOf" srcId="{D4EDB5FE-829D-8249-8357-E76BB699F5C5}" destId="{0391B7A8-3338-5443-B4A3-C59C217AFBF6}" srcOrd="1" destOrd="0" presId="urn:microsoft.com/office/officeart/2005/8/layout/hProcess10"/>
    <dgm:cxn modelId="{940E9B90-970C-634C-823B-B475E7734EA7}" type="presOf" srcId="{EEC14CEE-C50B-4C14-BB3F-DCA736B1AB91}" destId="{F02E5A45-75D3-554E-9E50-26AF5E08D3B9}" srcOrd="0" destOrd="0" presId="urn:microsoft.com/office/officeart/2005/8/layout/hProcess10"/>
    <dgm:cxn modelId="{8760C392-69D1-264D-8E0F-437065B03C2B}" type="presOf" srcId="{32004886-5718-9D49-A5C8-1EC7A8C1AD1E}" destId="{5F94F08B-A9CE-4348-9F10-69FDBFDEBB73}" srcOrd="0" destOrd="0" presId="urn:microsoft.com/office/officeart/2005/8/layout/hProcess10"/>
    <dgm:cxn modelId="{D432B899-C57A-7A41-9769-159397597476}" type="presOf" srcId="{BA62CEDC-E095-1141-A2FE-10DC17E8220C}" destId="{858DA80B-345A-6B47-9922-EC476C0668FC}" srcOrd="0" destOrd="0" presId="urn:microsoft.com/office/officeart/2005/8/layout/hProcess10"/>
    <dgm:cxn modelId="{60D1FAA0-16D0-4342-807B-0440BE0B2B3B}" srcId="{7EF6751C-B084-4CE2-98DF-BAF3B89A2F6B}" destId="{32004886-5718-9D49-A5C8-1EC7A8C1AD1E}" srcOrd="3" destOrd="0" parTransId="{0594E863-9448-0B42-A838-685EDAC071C6}" sibTransId="{5BAAD82C-66BB-1541-9584-B97E4BD239C5}"/>
    <dgm:cxn modelId="{D520E3A1-B15F-104D-90D1-14D20726A543}" type="presOf" srcId="{39528BEE-72EB-314B-8C5A-2ECB66B34B6E}" destId="{65887254-11AA-E340-97A5-726812299A94}" srcOrd="0" destOrd="0" presId="urn:microsoft.com/office/officeart/2005/8/layout/hProcess10"/>
    <dgm:cxn modelId="{E38800AF-DF92-7F41-A7B8-D69A9D308721}" type="presOf" srcId="{8A1D6139-101B-C749-8A54-A9247C7425FF}" destId="{C5E95B4D-13F0-8747-97A4-B3791E8D1D8D}" srcOrd="1" destOrd="0" presId="urn:microsoft.com/office/officeart/2005/8/layout/hProcess10"/>
    <dgm:cxn modelId="{C3CD67AF-15E8-734A-8665-A2148AF087F0}" type="presOf" srcId="{7EF6751C-B084-4CE2-98DF-BAF3B89A2F6B}" destId="{1C7D47A1-900C-3A40-8512-97E35796C437}" srcOrd="0" destOrd="0" presId="urn:microsoft.com/office/officeart/2005/8/layout/hProcess10"/>
    <dgm:cxn modelId="{85B5FADD-F508-5A45-8A07-943FEEF13496}" type="presOf" srcId="{8A1D6139-101B-C749-8A54-A9247C7425FF}" destId="{1110156C-4A30-DA40-990E-344F580FF3D0}" srcOrd="0" destOrd="0" presId="urn:microsoft.com/office/officeart/2005/8/layout/hProcess10"/>
    <dgm:cxn modelId="{77EAFAF5-16A1-FB43-86FB-B23FF469193B}" srcId="{7EF6751C-B084-4CE2-98DF-BAF3B89A2F6B}" destId="{BA62CEDC-E095-1141-A2FE-10DC17E8220C}" srcOrd="2" destOrd="0" parTransId="{149686E1-E633-D54A-8B72-B6E0300184BD}" sibTransId="{D4EDB5FE-829D-8249-8357-E76BB699F5C5}"/>
    <dgm:cxn modelId="{64FEC8FE-9F78-4BEC-8D95-A28EC5F2EDCF}" srcId="{7EF6751C-B084-4CE2-98DF-BAF3B89A2F6B}" destId="{EEC14CEE-C50B-4C14-BB3F-DCA736B1AB91}" srcOrd="0" destOrd="0" parTransId="{74EC2E25-D396-42DD-B20B-744708B49EF9}" sibTransId="{BA96247C-FE27-4970-B398-67195F2CB491}"/>
    <dgm:cxn modelId="{2B1E76A0-A43F-5847-A7CB-033A3026A349}" type="presParOf" srcId="{1C7D47A1-900C-3A40-8512-97E35796C437}" destId="{292C02D1-038E-3042-8913-74A6E221099B}" srcOrd="0" destOrd="0" presId="urn:microsoft.com/office/officeart/2005/8/layout/hProcess10"/>
    <dgm:cxn modelId="{C6C2E40F-8F70-7B4D-AB50-61AEE0815BD9}" type="presParOf" srcId="{292C02D1-038E-3042-8913-74A6E221099B}" destId="{42B6C4B1-3B07-CC41-9453-CDBB712DA598}" srcOrd="0" destOrd="0" presId="urn:microsoft.com/office/officeart/2005/8/layout/hProcess10"/>
    <dgm:cxn modelId="{DA06CB73-FE4E-D543-AD35-D433DC2984B1}" type="presParOf" srcId="{292C02D1-038E-3042-8913-74A6E221099B}" destId="{F02E5A45-75D3-554E-9E50-26AF5E08D3B9}" srcOrd="1" destOrd="0" presId="urn:microsoft.com/office/officeart/2005/8/layout/hProcess10"/>
    <dgm:cxn modelId="{ECE311B9-1C9C-334E-A91B-703A656BF6C5}" type="presParOf" srcId="{1C7D47A1-900C-3A40-8512-97E35796C437}" destId="{F112AA72-EFAB-2A47-8AB4-29FFDCD61486}" srcOrd="1" destOrd="0" presId="urn:microsoft.com/office/officeart/2005/8/layout/hProcess10"/>
    <dgm:cxn modelId="{CC60B01B-A6A2-8341-98D0-E91784C597BF}" type="presParOf" srcId="{F112AA72-EFAB-2A47-8AB4-29FFDCD61486}" destId="{057339F7-07EB-1C4F-8E27-9C1B9CBDE6F8}" srcOrd="0" destOrd="0" presId="urn:microsoft.com/office/officeart/2005/8/layout/hProcess10"/>
    <dgm:cxn modelId="{0ABC2B30-F072-F84A-883C-301F29FB1CDE}" type="presParOf" srcId="{1C7D47A1-900C-3A40-8512-97E35796C437}" destId="{F985399C-887B-6841-AB82-1826ED72A996}" srcOrd="2" destOrd="0" presId="urn:microsoft.com/office/officeart/2005/8/layout/hProcess10"/>
    <dgm:cxn modelId="{9DFB996A-F32D-FE47-A46A-080B209DB80A}" type="presParOf" srcId="{F985399C-887B-6841-AB82-1826ED72A996}" destId="{44A3126C-A6B7-164C-A247-9C904ECFB959}" srcOrd="0" destOrd="0" presId="urn:microsoft.com/office/officeart/2005/8/layout/hProcess10"/>
    <dgm:cxn modelId="{A77D0BC1-CD40-7243-AA7E-68B62B93DF12}" type="presParOf" srcId="{F985399C-887B-6841-AB82-1826ED72A996}" destId="{65887254-11AA-E340-97A5-726812299A94}" srcOrd="1" destOrd="0" presId="urn:microsoft.com/office/officeart/2005/8/layout/hProcess10"/>
    <dgm:cxn modelId="{D51CF989-453D-0F49-9955-235F6FFA3764}" type="presParOf" srcId="{1C7D47A1-900C-3A40-8512-97E35796C437}" destId="{1110156C-4A30-DA40-990E-344F580FF3D0}" srcOrd="3" destOrd="0" presId="urn:microsoft.com/office/officeart/2005/8/layout/hProcess10"/>
    <dgm:cxn modelId="{9929D081-978E-014A-9748-DCFAD1137C42}" type="presParOf" srcId="{1110156C-4A30-DA40-990E-344F580FF3D0}" destId="{C5E95B4D-13F0-8747-97A4-B3791E8D1D8D}" srcOrd="0" destOrd="0" presId="urn:microsoft.com/office/officeart/2005/8/layout/hProcess10"/>
    <dgm:cxn modelId="{750133AF-893F-9146-AACA-F0DDB06739BC}" type="presParOf" srcId="{1C7D47A1-900C-3A40-8512-97E35796C437}" destId="{6F89A643-3D7B-1B4D-99C8-0111C7A4640B}" srcOrd="4" destOrd="0" presId="urn:microsoft.com/office/officeart/2005/8/layout/hProcess10"/>
    <dgm:cxn modelId="{2A7CB03F-1C15-4F46-92F4-A835C4B631C4}" type="presParOf" srcId="{6F89A643-3D7B-1B4D-99C8-0111C7A4640B}" destId="{3B8663A8-A9E4-4740-92C7-DF5A75E22DC2}" srcOrd="0" destOrd="0" presId="urn:microsoft.com/office/officeart/2005/8/layout/hProcess10"/>
    <dgm:cxn modelId="{61842D24-795A-4A47-B9A5-AE1F0B146297}" type="presParOf" srcId="{6F89A643-3D7B-1B4D-99C8-0111C7A4640B}" destId="{858DA80B-345A-6B47-9922-EC476C0668FC}" srcOrd="1" destOrd="0" presId="urn:microsoft.com/office/officeart/2005/8/layout/hProcess10"/>
    <dgm:cxn modelId="{65EF0B19-31E6-7545-843E-07A21AD453BC}" type="presParOf" srcId="{1C7D47A1-900C-3A40-8512-97E35796C437}" destId="{AC144536-0B18-2440-B5A4-67B9F4B34A21}" srcOrd="5" destOrd="0" presId="urn:microsoft.com/office/officeart/2005/8/layout/hProcess10"/>
    <dgm:cxn modelId="{D89A9F9E-132F-BE4D-8204-126F05E13C53}" type="presParOf" srcId="{AC144536-0B18-2440-B5A4-67B9F4B34A21}" destId="{0391B7A8-3338-5443-B4A3-C59C217AFBF6}" srcOrd="0" destOrd="0" presId="urn:microsoft.com/office/officeart/2005/8/layout/hProcess10"/>
    <dgm:cxn modelId="{50220561-7F10-5E44-9B01-CE6E6334EA24}" type="presParOf" srcId="{1C7D47A1-900C-3A40-8512-97E35796C437}" destId="{0C352D52-63D8-E240-A665-AB03B37D7529}" srcOrd="6" destOrd="0" presId="urn:microsoft.com/office/officeart/2005/8/layout/hProcess10"/>
    <dgm:cxn modelId="{D8DED56F-CF62-CA45-9818-D4264F0B5650}" type="presParOf" srcId="{0C352D52-63D8-E240-A665-AB03B37D7529}" destId="{0E88FF3A-264C-DC4B-AB6B-2E975066AD75}" srcOrd="0" destOrd="0" presId="urn:microsoft.com/office/officeart/2005/8/layout/hProcess10"/>
    <dgm:cxn modelId="{386BD3BC-D6D1-AD40-A4B8-B35072AF1830}" type="presParOf" srcId="{0C352D52-63D8-E240-A665-AB03B37D7529}" destId="{5F94F08B-A9CE-4348-9F10-69FDBFDEBB73}" srcOrd="1" destOrd="0" presId="urn:microsoft.com/office/officeart/2005/8/layout/hProcess10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EF6751C-B084-4CE2-98DF-BAF3B89A2F6B}" type="doc">
      <dgm:prSet loTypeId="urn:microsoft.com/office/officeart/2005/8/layout/hProcess10" loCatId="icon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EC14CEE-C50B-4C14-BB3F-DCA736B1AB91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95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95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r>
            <a:rPr lang="de-AT" sz="9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95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95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95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4EC2E25-D396-42DD-B20B-744708B49EF9}" type="parTrans" cxnId="{64FEC8FE-9F78-4BEC-8D95-A28EC5F2EDCF}">
      <dgm:prSet/>
      <dgm:spPr/>
      <dgm:t>
        <a:bodyPr/>
        <a:lstStyle/>
        <a:p>
          <a:endParaRPr lang="en-US"/>
        </a:p>
      </dgm:t>
    </dgm:pt>
    <dgm:pt modelId="{BA96247C-FE27-4970-B398-67195F2CB491}" type="sibTrans" cxnId="{64FEC8FE-9F78-4BEC-8D95-A28EC5F2EDCF}">
      <dgm:prSet/>
      <dgm:spPr>
        <a:noFill/>
      </dgm:spPr>
      <dgm:t>
        <a:bodyPr/>
        <a:lstStyle/>
        <a:p>
          <a:pPr>
            <a:lnSpc>
              <a:spcPct val="100000"/>
            </a:lnSpc>
          </a:pPr>
          <a:endParaRPr lang="en-US">
            <a:solidFill>
              <a:srgbClr val="BF8054"/>
            </a:solidFill>
          </a:endParaRPr>
        </a:p>
      </dgm:t>
    </dgm:pt>
    <dgm:pt modelId="{32004886-5718-9D49-A5C8-1EC7A8C1AD1E}">
      <dgm:prSet custT="1"/>
      <dgm:spPr/>
      <dgm:t>
        <a:bodyPr/>
        <a:lstStyle/>
        <a:p>
          <a:r>
            <a:rPr lang="de-AT" sz="12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2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2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2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900" b="0" i="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94E863-9448-0B42-A838-685EDAC071C6}" type="parTrans" cxnId="{60D1FAA0-16D0-4342-807B-0440BE0B2B3B}">
      <dgm:prSet/>
      <dgm:spPr/>
      <dgm:t>
        <a:bodyPr/>
        <a:lstStyle/>
        <a:p>
          <a:endParaRPr lang="en-GB"/>
        </a:p>
      </dgm:t>
    </dgm:pt>
    <dgm:pt modelId="{5BAAD82C-66BB-1541-9584-B97E4BD239C5}" type="sibTrans" cxnId="{60D1FAA0-16D0-4342-807B-0440BE0B2B3B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endParaRPr lang="en-GB">
            <a:solidFill>
              <a:srgbClr val="BF8054"/>
            </a:solidFill>
          </a:endParaRPr>
        </a:p>
      </dgm:t>
    </dgm:pt>
    <dgm:pt modelId="{BA62CEDC-E095-1141-A2FE-10DC17E8220C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12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2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Choice 0,3%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1%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Retinol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Treatments</a:t>
          </a:r>
          <a:b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1" i="0" u="sng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0,2% 0,5%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1%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Retinol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in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Squalane</a:t>
          </a:r>
          <a:b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Differin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Gel (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Adapalene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)</a:t>
          </a:r>
          <a:endParaRPr lang="de-AT" sz="1050" b="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49686E1-E633-D54A-8B72-B6E0300184BD}" type="parTrans" cxnId="{77EAFAF5-16A1-FB43-86FB-B23FF469193B}">
      <dgm:prSet/>
      <dgm:spPr/>
      <dgm:t>
        <a:bodyPr/>
        <a:lstStyle/>
        <a:p>
          <a:endParaRPr lang="en-GB"/>
        </a:p>
      </dgm:t>
    </dgm:pt>
    <dgm:pt modelId="{D4EDB5FE-829D-8249-8357-E76BB699F5C5}" type="sibTrans" cxnId="{77EAFAF5-16A1-FB43-86FB-B23FF469193B}">
      <dgm:prSet/>
      <dgm:spPr>
        <a:noFill/>
      </dgm:spPr>
      <dgm:t>
        <a:bodyPr/>
        <a:lstStyle/>
        <a:p>
          <a:endParaRPr lang="en-GB"/>
        </a:p>
      </dgm:t>
    </dgm:pt>
    <dgm:pt modelId="{39528BEE-72EB-314B-8C5A-2ECB66B34B6E}">
      <dgm:prSet custT="1"/>
      <dgm:spPr/>
      <dgm:t>
        <a:bodyPr/>
        <a:lstStyle/>
        <a:p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200" b="0" i="0" u="none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</dgm:t>
    </dgm:pt>
    <dgm:pt modelId="{8A1D6139-101B-C749-8A54-A9247C7425FF}" type="sibTrans" cxnId="{BEFF1B4C-38D0-6441-B049-BE418D2801B0}">
      <dgm:prSet/>
      <dgm:spPr>
        <a:noFill/>
      </dgm:spPr>
      <dgm:t>
        <a:bodyPr/>
        <a:lstStyle/>
        <a:p>
          <a:endParaRPr lang="en-GB"/>
        </a:p>
      </dgm:t>
    </dgm:pt>
    <dgm:pt modelId="{33205A76-9684-D545-9B6F-BFD46DCD4964}" type="parTrans" cxnId="{BEFF1B4C-38D0-6441-B049-BE418D2801B0}">
      <dgm:prSet/>
      <dgm:spPr/>
      <dgm:t>
        <a:bodyPr/>
        <a:lstStyle/>
        <a:p>
          <a:endParaRPr lang="en-GB"/>
        </a:p>
      </dgm:t>
    </dgm:pt>
    <dgm:pt modelId="{1C7D47A1-900C-3A40-8512-97E35796C437}" type="pres">
      <dgm:prSet presAssocID="{7EF6751C-B084-4CE2-98DF-BAF3B89A2F6B}" presName="Name0" presStyleCnt="0">
        <dgm:presLayoutVars>
          <dgm:dir/>
          <dgm:resizeHandles val="exact"/>
        </dgm:presLayoutVars>
      </dgm:prSet>
      <dgm:spPr/>
    </dgm:pt>
    <dgm:pt modelId="{292C02D1-038E-3042-8913-74A6E221099B}" type="pres">
      <dgm:prSet presAssocID="{EEC14CEE-C50B-4C14-BB3F-DCA736B1AB91}" presName="composite" presStyleCnt="0"/>
      <dgm:spPr/>
    </dgm:pt>
    <dgm:pt modelId="{42B6C4B1-3B07-CC41-9453-CDBB712DA598}" type="pres">
      <dgm:prSet presAssocID="{EEC14CEE-C50B-4C14-BB3F-DCA736B1AB91}" presName="imagSh" presStyleLbl="bgImgPlace1" presStyleIdx="0" presStyleCnt="4" custScaleX="100489" custScaleY="99982" custLinFactNeighborX="6386" custLinFactNeighborY="-1481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02E5A45-75D3-554E-9E50-26AF5E08D3B9}" type="pres">
      <dgm:prSet presAssocID="{EEC14CEE-C50B-4C14-BB3F-DCA736B1AB91}" presName="txNode" presStyleLbl="node1" presStyleIdx="0" presStyleCnt="4" custScaleX="126968" custScaleY="99965" custLinFactNeighborX="-102" custLinFactNeighborY="2464">
        <dgm:presLayoutVars>
          <dgm:bulletEnabled val="1"/>
        </dgm:presLayoutVars>
      </dgm:prSet>
      <dgm:spPr/>
    </dgm:pt>
    <dgm:pt modelId="{F112AA72-EFAB-2A47-8AB4-29FFDCD61486}" type="pres">
      <dgm:prSet presAssocID="{BA96247C-FE27-4970-B398-67195F2CB491}" presName="sibTrans" presStyleLbl="sibTrans2D1" presStyleIdx="0" presStyleCnt="3" custAng="21399286" custScaleX="111159" custLinFactNeighborX="73271" custLinFactNeighborY="58632"/>
      <dgm:spPr/>
    </dgm:pt>
    <dgm:pt modelId="{057339F7-07EB-1C4F-8E27-9C1B9CBDE6F8}" type="pres">
      <dgm:prSet presAssocID="{BA96247C-FE27-4970-B398-67195F2CB491}" presName="connTx" presStyleLbl="sibTrans2D1" presStyleIdx="0" presStyleCnt="3"/>
      <dgm:spPr/>
    </dgm:pt>
    <dgm:pt modelId="{F985399C-887B-6841-AB82-1826ED72A996}" type="pres">
      <dgm:prSet presAssocID="{39528BEE-72EB-314B-8C5A-2ECB66B34B6E}" presName="composite" presStyleCnt="0"/>
      <dgm:spPr/>
    </dgm:pt>
    <dgm:pt modelId="{44A3126C-A6B7-164C-A247-9C904ECFB959}" type="pres">
      <dgm:prSet presAssocID="{39528BEE-72EB-314B-8C5A-2ECB66B34B6E}" presName="imagSh" presStyleLbl="bgImgPlace1" presStyleIdx="1" presStyleCnt="4" custScaleX="99982" custScaleY="99982" custLinFactNeighborX="5738" custLinFactNeighborY="-12551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887254-11AA-E340-97A5-726812299A94}" type="pres">
      <dgm:prSet presAssocID="{39528BEE-72EB-314B-8C5A-2ECB66B34B6E}" presName="txNode" presStyleLbl="node1" presStyleIdx="1" presStyleCnt="4" custScaleX="126659">
        <dgm:presLayoutVars>
          <dgm:bulletEnabled val="1"/>
        </dgm:presLayoutVars>
      </dgm:prSet>
      <dgm:spPr/>
    </dgm:pt>
    <dgm:pt modelId="{1110156C-4A30-DA40-990E-344F580FF3D0}" type="pres">
      <dgm:prSet presAssocID="{8A1D6139-101B-C749-8A54-A9247C7425FF}" presName="sibTrans" presStyleLbl="sibTrans2D1" presStyleIdx="1" presStyleCnt="3"/>
      <dgm:spPr/>
    </dgm:pt>
    <dgm:pt modelId="{C5E95B4D-13F0-8747-97A4-B3791E8D1D8D}" type="pres">
      <dgm:prSet presAssocID="{8A1D6139-101B-C749-8A54-A9247C7425FF}" presName="connTx" presStyleLbl="sibTrans2D1" presStyleIdx="1" presStyleCnt="3"/>
      <dgm:spPr/>
    </dgm:pt>
    <dgm:pt modelId="{6F89A643-3D7B-1B4D-99C8-0111C7A4640B}" type="pres">
      <dgm:prSet presAssocID="{BA62CEDC-E095-1141-A2FE-10DC17E8220C}" presName="composite" presStyleCnt="0"/>
      <dgm:spPr/>
    </dgm:pt>
    <dgm:pt modelId="{3B8663A8-A9E4-4740-92C7-DF5A75E22DC2}" type="pres">
      <dgm:prSet presAssocID="{BA62CEDC-E095-1141-A2FE-10DC17E8220C}" presName="imagSh" presStyleLbl="bgImgPlace1" presStyleIdx="2" presStyleCnt="4" custScaleX="100489" custScaleY="99982" custLinFactNeighborX="12605" custLinFactNeighborY="-1972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58DA80B-345A-6B47-9922-EC476C0668FC}" type="pres">
      <dgm:prSet presAssocID="{BA62CEDC-E095-1141-A2FE-10DC17E8220C}" presName="txNode" presStyleLbl="node1" presStyleIdx="2" presStyleCnt="4" custScaleX="126968" custScaleY="99965">
        <dgm:presLayoutVars>
          <dgm:bulletEnabled val="1"/>
        </dgm:presLayoutVars>
      </dgm:prSet>
      <dgm:spPr/>
    </dgm:pt>
    <dgm:pt modelId="{AC144536-0B18-2440-B5A4-67B9F4B34A21}" type="pres">
      <dgm:prSet presAssocID="{D4EDB5FE-829D-8249-8357-E76BB699F5C5}" presName="sibTrans" presStyleLbl="sibTrans2D1" presStyleIdx="2" presStyleCnt="3" custAng="126598" custScaleX="122588" custLinFactNeighborX="91351" custLinFactNeighborY="64676"/>
      <dgm:spPr/>
    </dgm:pt>
    <dgm:pt modelId="{0391B7A8-3338-5443-B4A3-C59C217AFBF6}" type="pres">
      <dgm:prSet presAssocID="{D4EDB5FE-829D-8249-8357-E76BB699F5C5}" presName="connTx" presStyleLbl="sibTrans2D1" presStyleIdx="2" presStyleCnt="3"/>
      <dgm:spPr/>
    </dgm:pt>
    <dgm:pt modelId="{0C352D52-63D8-E240-A665-AB03B37D7529}" type="pres">
      <dgm:prSet presAssocID="{32004886-5718-9D49-A5C8-1EC7A8C1AD1E}" presName="composite" presStyleCnt="0"/>
      <dgm:spPr/>
    </dgm:pt>
    <dgm:pt modelId="{0E88FF3A-264C-DC4B-AB6B-2E975066AD75}" type="pres">
      <dgm:prSet presAssocID="{32004886-5718-9D49-A5C8-1EC7A8C1AD1E}" presName="imagSh" presStyleLbl="bgImgPlace1" presStyleIdx="3" presStyleCnt="4" custScaleX="100552" custScaleY="105435" custLinFactNeighborX="-8268" custLinFactNeighborY="-18256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F94F08B-A9CE-4348-9F10-69FDBFDEBB73}" type="pres">
      <dgm:prSet presAssocID="{32004886-5718-9D49-A5C8-1EC7A8C1AD1E}" presName="txNode" presStyleLbl="node1" presStyleIdx="3" presStyleCnt="4" custScaleX="126968" custScaleY="99965" custLinFactNeighborX="90" custLinFactNeighborY="-2865">
        <dgm:presLayoutVars>
          <dgm:bulletEnabled val="1"/>
        </dgm:presLayoutVars>
      </dgm:prSet>
      <dgm:spPr/>
    </dgm:pt>
  </dgm:ptLst>
  <dgm:cxnLst>
    <dgm:cxn modelId="{E4F1F627-DC7B-4F4B-9F25-E5D603B16382}" type="presOf" srcId="{BA96247C-FE27-4970-B398-67195F2CB491}" destId="{057339F7-07EB-1C4F-8E27-9C1B9CBDE6F8}" srcOrd="1" destOrd="0" presId="urn:microsoft.com/office/officeart/2005/8/layout/hProcess10"/>
    <dgm:cxn modelId="{3BD07E28-EFC7-0047-B2DC-7BC34CCF266C}" type="presOf" srcId="{D4EDB5FE-829D-8249-8357-E76BB699F5C5}" destId="{AC144536-0B18-2440-B5A4-67B9F4B34A21}" srcOrd="0" destOrd="0" presId="urn:microsoft.com/office/officeart/2005/8/layout/hProcess10"/>
    <dgm:cxn modelId="{BEFF1B4C-38D0-6441-B049-BE418D2801B0}" srcId="{7EF6751C-B084-4CE2-98DF-BAF3B89A2F6B}" destId="{39528BEE-72EB-314B-8C5A-2ECB66B34B6E}" srcOrd="1" destOrd="0" parTransId="{33205A76-9684-D545-9B6F-BFD46DCD4964}" sibTransId="{8A1D6139-101B-C749-8A54-A9247C7425FF}"/>
    <dgm:cxn modelId="{F7187B81-CB7B-E44A-BDCA-D5819C08F6EA}" type="presOf" srcId="{BA96247C-FE27-4970-B398-67195F2CB491}" destId="{F112AA72-EFAB-2A47-8AB4-29FFDCD61486}" srcOrd="0" destOrd="0" presId="urn:microsoft.com/office/officeart/2005/8/layout/hProcess10"/>
    <dgm:cxn modelId="{95E2388E-87C8-5844-B50D-996FD1F4ED4B}" type="presOf" srcId="{D4EDB5FE-829D-8249-8357-E76BB699F5C5}" destId="{0391B7A8-3338-5443-B4A3-C59C217AFBF6}" srcOrd="1" destOrd="0" presId="urn:microsoft.com/office/officeart/2005/8/layout/hProcess10"/>
    <dgm:cxn modelId="{940E9B90-970C-634C-823B-B475E7734EA7}" type="presOf" srcId="{EEC14CEE-C50B-4C14-BB3F-DCA736B1AB91}" destId="{F02E5A45-75D3-554E-9E50-26AF5E08D3B9}" srcOrd="0" destOrd="0" presId="urn:microsoft.com/office/officeart/2005/8/layout/hProcess10"/>
    <dgm:cxn modelId="{8760C392-69D1-264D-8E0F-437065B03C2B}" type="presOf" srcId="{32004886-5718-9D49-A5C8-1EC7A8C1AD1E}" destId="{5F94F08B-A9CE-4348-9F10-69FDBFDEBB73}" srcOrd="0" destOrd="0" presId="urn:microsoft.com/office/officeart/2005/8/layout/hProcess10"/>
    <dgm:cxn modelId="{D432B899-C57A-7A41-9769-159397597476}" type="presOf" srcId="{BA62CEDC-E095-1141-A2FE-10DC17E8220C}" destId="{858DA80B-345A-6B47-9922-EC476C0668FC}" srcOrd="0" destOrd="0" presId="urn:microsoft.com/office/officeart/2005/8/layout/hProcess10"/>
    <dgm:cxn modelId="{60D1FAA0-16D0-4342-807B-0440BE0B2B3B}" srcId="{7EF6751C-B084-4CE2-98DF-BAF3B89A2F6B}" destId="{32004886-5718-9D49-A5C8-1EC7A8C1AD1E}" srcOrd="3" destOrd="0" parTransId="{0594E863-9448-0B42-A838-685EDAC071C6}" sibTransId="{5BAAD82C-66BB-1541-9584-B97E4BD239C5}"/>
    <dgm:cxn modelId="{D520E3A1-B15F-104D-90D1-14D20726A543}" type="presOf" srcId="{39528BEE-72EB-314B-8C5A-2ECB66B34B6E}" destId="{65887254-11AA-E340-97A5-726812299A94}" srcOrd="0" destOrd="0" presId="urn:microsoft.com/office/officeart/2005/8/layout/hProcess10"/>
    <dgm:cxn modelId="{E38800AF-DF92-7F41-A7B8-D69A9D308721}" type="presOf" srcId="{8A1D6139-101B-C749-8A54-A9247C7425FF}" destId="{C5E95B4D-13F0-8747-97A4-B3791E8D1D8D}" srcOrd="1" destOrd="0" presId="urn:microsoft.com/office/officeart/2005/8/layout/hProcess10"/>
    <dgm:cxn modelId="{C3CD67AF-15E8-734A-8665-A2148AF087F0}" type="presOf" srcId="{7EF6751C-B084-4CE2-98DF-BAF3B89A2F6B}" destId="{1C7D47A1-900C-3A40-8512-97E35796C437}" srcOrd="0" destOrd="0" presId="urn:microsoft.com/office/officeart/2005/8/layout/hProcess10"/>
    <dgm:cxn modelId="{85B5FADD-F508-5A45-8A07-943FEEF13496}" type="presOf" srcId="{8A1D6139-101B-C749-8A54-A9247C7425FF}" destId="{1110156C-4A30-DA40-990E-344F580FF3D0}" srcOrd="0" destOrd="0" presId="urn:microsoft.com/office/officeart/2005/8/layout/hProcess10"/>
    <dgm:cxn modelId="{77EAFAF5-16A1-FB43-86FB-B23FF469193B}" srcId="{7EF6751C-B084-4CE2-98DF-BAF3B89A2F6B}" destId="{BA62CEDC-E095-1141-A2FE-10DC17E8220C}" srcOrd="2" destOrd="0" parTransId="{149686E1-E633-D54A-8B72-B6E0300184BD}" sibTransId="{D4EDB5FE-829D-8249-8357-E76BB699F5C5}"/>
    <dgm:cxn modelId="{64FEC8FE-9F78-4BEC-8D95-A28EC5F2EDCF}" srcId="{7EF6751C-B084-4CE2-98DF-BAF3B89A2F6B}" destId="{EEC14CEE-C50B-4C14-BB3F-DCA736B1AB91}" srcOrd="0" destOrd="0" parTransId="{74EC2E25-D396-42DD-B20B-744708B49EF9}" sibTransId="{BA96247C-FE27-4970-B398-67195F2CB491}"/>
    <dgm:cxn modelId="{2B1E76A0-A43F-5847-A7CB-033A3026A349}" type="presParOf" srcId="{1C7D47A1-900C-3A40-8512-97E35796C437}" destId="{292C02D1-038E-3042-8913-74A6E221099B}" srcOrd="0" destOrd="0" presId="urn:microsoft.com/office/officeart/2005/8/layout/hProcess10"/>
    <dgm:cxn modelId="{C6C2E40F-8F70-7B4D-AB50-61AEE0815BD9}" type="presParOf" srcId="{292C02D1-038E-3042-8913-74A6E221099B}" destId="{42B6C4B1-3B07-CC41-9453-CDBB712DA598}" srcOrd="0" destOrd="0" presId="urn:microsoft.com/office/officeart/2005/8/layout/hProcess10"/>
    <dgm:cxn modelId="{DA06CB73-FE4E-D543-AD35-D433DC2984B1}" type="presParOf" srcId="{292C02D1-038E-3042-8913-74A6E221099B}" destId="{F02E5A45-75D3-554E-9E50-26AF5E08D3B9}" srcOrd="1" destOrd="0" presId="urn:microsoft.com/office/officeart/2005/8/layout/hProcess10"/>
    <dgm:cxn modelId="{ECE311B9-1C9C-334E-A91B-703A656BF6C5}" type="presParOf" srcId="{1C7D47A1-900C-3A40-8512-97E35796C437}" destId="{F112AA72-EFAB-2A47-8AB4-29FFDCD61486}" srcOrd="1" destOrd="0" presId="urn:microsoft.com/office/officeart/2005/8/layout/hProcess10"/>
    <dgm:cxn modelId="{CC60B01B-A6A2-8341-98D0-E91784C597BF}" type="presParOf" srcId="{F112AA72-EFAB-2A47-8AB4-29FFDCD61486}" destId="{057339F7-07EB-1C4F-8E27-9C1B9CBDE6F8}" srcOrd="0" destOrd="0" presId="urn:microsoft.com/office/officeart/2005/8/layout/hProcess10"/>
    <dgm:cxn modelId="{0ABC2B30-F072-F84A-883C-301F29FB1CDE}" type="presParOf" srcId="{1C7D47A1-900C-3A40-8512-97E35796C437}" destId="{F985399C-887B-6841-AB82-1826ED72A996}" srcOrd="2" destOrd="0" presId="urn:microsoft.com/office/officeart/2005/8/layout/hProcess10"/>
    <dgm:cxn modelId="{9DFB996A-F32D-FE47-A46A-080B209DB80A}" type="presParOf" srcId="{F985399C-887B-6841-AB82-1826ED72A996}" destId="{44A3126C-A6B7-164C-A247-9C904ECFB959}" srcOrd="0" destOrd="0" presId="urn:microsoft.com/office/officeart/2005/8/layout/hProcess10"/>
    <dgm:cxn modelId="{A77D0BC1-CD40-7243-AA7E-68B62B93DF12}" type="presParOf" srcId="{F985399C-887B-6841-AB82-1826ED72A996}" destId="{65887254-11AA-E340-97A5-726812299A94}" srcOrd="1" destOrd="0" presId="urn:microsoft.com/office/officeart/2005/8/layout/hProcess10"/>
    <dgm:cxn modelId="{D51CF989-453D-0F49-9955-235F6FFA3764}" type="presParOf" srcId="{1C7D47A1-900C-3A40-8512-97E35796C437}" destId="{1110156C-4A30-DA40-990E-344F580FF3D0}" srcOrd="3" destOrd="0" presId="urn:microsoft.com/office/officeart/2005/8/layout/hProcess10"/>
    <dgm:cxn modelId="{9929D081-978E-014A-9748-DCFAD1137C42}" type="presParOf" srcId="{1110156C-4A30-DA40-990E-344F580FF3D0}" destId="{C5E95B4D-13F0-8747-97A4-B3791E8D1D8D}" srcOrd="0" destOrd="0" presId="urn:microsoft.com/office/officeart/2005/8/layout/hProcess10"/>
    <dgm:cxn modelId="{750133AF-893F-9146-AACA-F0DDB06739BC}" type="presParOf" srcId="{1C7D47A1-900C-3A40-8512-97E35796C437}" destId="{6F89A643-3D7B-1B4D-99C8-0111C7A4640B}" srcOrd="4" destOrd="0" presId="urn:microsoft.com/office/officeart/2005/8/layout/hProcess10"/>
    <dgm:cxn modelId="{2A7CB03F-1C15-4F46-92F4-A835C4B631C4}" type="presParOf" srcId="{6F89A643-3D7B-1B4D-99C8-0111C7A4640B}" destId="{3B8663A8-A9E4-4740-92C7-DF5A75E22DC2}" srcOrd="0" destOrd="0" presId="urn:microsoft.com/office/officeart/2005/8/layout/hProcess10"/>
    <dgm:cxn modelId="{61842D24-795A-4A47-B9A5-AE1F0B146297}" type="presParOf" srcId="{6F89A643-3D7B-1B4D-99C8-0111C7A4640B}" destId="{858DA80B-345A-6B47-9922-EC476C0668FC}" srcOrd="1" destOrd="0" presId="urn:microsoft.com/office/officeart/2005/8/layout/hProcess10"/>
    <dgm:cxn modelId="{65EF0B19-31E6-7545-843E-07A21AD453BC}" type="presParOf" srcId="{1C7D47A1-900C-3A40-8512-97E35796C437}" destId="{AC144536-0B18-2440-B5A4-67B9F4B34A21}" srcOrd="5" destOrd="0" presId="urn:microsoft.com/office/officeart/2005/8/layout/hProcess10"/>
    <dgm:cxn modelId="{D89A9F9E-132F-BE4D-8204-126F05E13C53}" type="presParOf" srcId="{AC144536-0B18-2440-B5A4-67B9F4B34A21}" destId="{0391B7A8-3338-5443-B4A3-C59C217AFBF6}" srcOrd="0" destOrd="0" presId="urn:microsoft.com/office/officeart/2005/8/layout/hProcess10"/>
    <dgm:cxn modelId="{50220561-7F10-5E44-9B01-CE6E6334EA24}" type="presParOf" srcId="{1C7D47A1-900C-3A40-8512-97E35796C437}" destId="{0C352D52-63D8-E240-A665-AB03B37D7529}" srcOrd="6" destOrd="0" presId="urn:microsoft.com/office/officeart/2005/8/layout/hProcess10"/>
    <dgm:cxn modelId="{D8DED56F-CF62-CA45-9818-D4264F0B5650}" type="presParOf" srcId="{0C352D52-63D8-E240-A665-AB03B37D7529}" destId="{0E88FF3A-264C-DC4B-AB6B-2E975066AD75}" srcOrd="0" destOrd="0" presId="urn:microsoft.com/office/officeart/2005/8/layout/hProcess10"/>
    <dgm:cxn modelId="{386BD3BC-D6D1-AD40-A4B8-B35072AF1830}" type="presParOf" srcId="{0C352D52-63D8-E240-A665-AB03B37D7529}" destId="{5F94F08B-A9CE-4348-9F10-69FDBFDEBB73}" srcOrd="1" destOrd="0" presId="urn:microsoft.com/office/officeart/2005/8/layout/hProcess10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EF6751C-B084-4CE2-98DF-BAF3B89A2F6B}" type="doc">
      <dgm:prSet loTypeId="urn:microsoft.com/office/officeart/2005/8/layout/hProcess10" loCatId="icon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EC14CEE-C50B-4C14-BB3F-DCA736B1AB91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13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3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r>
            <a:rPr lang="de-AT" sz="13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3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3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300" b="0" i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30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130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4EC2E25-D396-42DD-B20B-744708B49EF9}" type="parTrans" cxnId="{64FEC8FE-9F78-4BEC-8D95-A28EC5F2EDCF}">
      <dgm:prSet/>
      <dgm:spPr/>
      <dgm:t>
        <a:bodyPr/>
        <a:lstStyle/>
        <a:p>
          <a:endParaRPr lang="en-US"/>
        </a:p>
      </dgm:t>
    </dgm:pt>
    <dgm:pt modelId="{BA96247C-FE27-4970-B398-67195F2CB491}" type="sibTrans" cxnId="{64FEC8FE-9F78-4BEC-8D95-A28EC5F2EDCF}">
      <dgm:prSet/>
      <dgm:spPr>
        <a:noFill/>
      </dgm:spPr>
      <dgm:t>
        <a:bodyPr/>
        <a:lstStyle/>
        <a:p>
          <a:pPr>
            <a:lnSpc>
              <a:spcPct val="100000"/>
            </a:lnSpc>
          </a:pPr>
          <a:endParaRPr lang="en-US">
            <a:solidFill>
              <a:srgbClr val="BF8054"/>
            </a:solidFill>
          </a:endParaRPr>
        </a:p>
      </dgm:t>
    </dgm:pt>
    <dgm:pt modelId="{BA62CEDC-E095-1141-A2FE-10DC17E8220C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14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4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400" b="0" i="0" dirty="0" err="1">
              <a:latin typeface="Calibri" panose="020F0502020204030204" pitchFamily="34" charset="0"/>
              <a:cs typeface="Calibri" panose="020F0502020204030204" pitchFamily="34" charset="0"/>
            </a:rPr>
            <a:t>Timeless</a:t>
          </a:r>
          <a:r>
            <a:rPr lang="de-AT" sz="1400" b="0" i="0" dirty="0">
              <a:latin typeface="Calibri" panose="020F0502020204030204" pitchFamily="34" charset="0"/>
              <a:cs typeface="Calibri" panose="020F0502020204030204" pitchFamily="34" charset="0"/>
            </a:rPr>
            <a:t> 20% Vitamin C Serum</a:t>
          </a:r>
          <a:br>
            <a:rPr lang="de-AT" sz="14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4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4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140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400" b="0" i="0" dirty="0" err="1">
              <a:latin typeface="Calibri" panose="020F0502020204030204" pitchFamily="34" charset="0"/>
              <a:cs typeface="Calibri" panose="020F0502020204030204" pitchFamily="34" charset="0"/>
            </a:rPr>
            <a:t>Inkey</a:t>
          </a:r>
          <a:r>
            <a:rPr lang="de-AT" sz="1400" b="0" i="0" dirty="0">
              <a:latin typeface="Calibri" panose="020F0502020204030204" pitchFamily="34" charset="0"/>
              <a:cs typeface="Calibri" panose="020F0502020204030204" pitchFamily="34" charset="0"/>
            </a:rPr>
            <a:t> List 30% Vitamin C Serum</a:t>
          </a:r>
          <a:br>
            <a:rPr lang="de-AT" sz="14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4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4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40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400" b="0" i="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4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sz="1400" b="0" i="0" dirty="0">
              <a:latin typeface="Calibri" panose="020F0502020204030204" pitchFamily="34" charset="0"/>
              <a:cs typeface="Calibri" panose="020F0502020204030204" pitchFamily="34" charset="0"/>
            </a:rPr>
            <a:t>Vitamin C Suspension 23% + HA Spheres 2%</a:t>
          </a:r>
          <a:br>
            <a:rPr lang="en-GB" sz="14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400" b="1" i="0" u="sng" dirty="0">
              <a:latin typeface="Calibri" panose="020F0502020204030204" pitchFamily="34" charset="0"/>
              <a:cs typeface="Calibri" panose="020F0502020204030204" pitchFamily="34" charset="0"/>
            </a:rPr>
            <a:t>or</a:t>
          </a:r>
        </a:p>
        <a:p>
          <a:r>
            <a:rPr lang="en-GB" sz="1400" b="0" i="0" dirty="0">
              <a:latin typeface="Calibri" panose="020F0502020204030204" pitchFamily="34" charset="0"/>
              <a:cs typeface="Calibri" panose="020F0502020204030204" pitchFamily="34" charset="0"/>
            </a:rPr>
            <a:t>Vitamin C Suspension 30% in Silicone</a:t>
          </a:r>
          <a:endParaRPr lang="de-AT" sz="1400" b="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49686E1-E633-D54A-8B72-B6E0300184BD}" type="parTrans" cxnId="{77EAFAF5-16A1-FB43-86FB-B23FF469193B}">
      <dgm:prSet/>
      <dgm:spPr/>
      <dgm:t>
        <a:bodyPr/>
        <a:lstStyle/>
        <a:p>
          <a:endParaRPr lang="en-GB"/>
        </a:p>
      </dgm:t>
    </dgm:pt>
    <dgm:pt modelId="{D4EDB5FE-829D-8249-8357-E76BB699F5C5}" type="sibTrans" cxnId="{77EAFAF5-16A1-FB43-86FB-B23FF469193B}">
      <dgm:prSet/>
      <dgm:spPr>
        <a:noFill/>
      </dgm:spPr>
      <dgm:t>
        <a:bodyPr/>
        <a:lstStyle/>
        <a:p>
          <a:endParaRPr lang="en-GB"/>
        </a:p>
      </dgm:t>
    </dgm:pt>
    <dgm:pt modelId="{39528BEE-72EB-314B-8C5A-2ECB66B34B6E}">
      <dgm:prSet custT="1"/>
      <dgm:spPr/>
      <dgm:t>
        <a:bodyPr/>
        <a:lstStyle/>
        <a:p>
          <a:r>
            <a:rPr lang="de-AT" sz="16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600" b="0" i="0" u="none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6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600" b="0" i="0" u="none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6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600" b="0" i="0" u="none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</dgm:t>
    </dgm:pt>
    <dgm:pt modelId="{8A1D6139-101B-C749-8A54-A9247C7425FF}" type="sibTrans" cxnId="{BEFF1B4C-38D0-6441-B049-BE418D2801B0}">
      <dgm:prSet/>
      <dgm:spPr>
        <a:noFill/>
      </dgm:spPr>
      <dgm:t>
        <a:bodyPr/>
        <a:lstStyle/>
        <a:p>
          <a:endParaRPr lang="en-GB"/>
        </a:p>
      </dgm:t>
    </dgm:pt>
    <dgm:pt modelId="{33205A76-9684-D545-9B6F-BFD46DCD4964}" type="parTrans" cxnId="{BEFF1B4C-38D0-6441-B049-BE418D2801B0}">
      <dgm:prSet/>
      <dgm:spPr/>
      <dgm:t>
        <a:bodyPr/>
        <a:lstStyle/>
        <a:p>
          <a:endParaRPr lang="en-GB"/>
        </a:p>
      </dgm:t>
    </dgm:pt>
    <dgm:pt modelId="{1C7D47A1-900C-3A40-8512-97E35796C437}" type="pres">
      <dgm:prSet presAssocID="{7EF6751C-B084-4CE2-98DF-BAF3B89A2F6B}" presName="Name0" presStyleCnt="0">
        <dgm:presLayoutVars>
          <dgm:dir/>
          <dgm:resizeHandles val="exact"/>
        </dgm:presLayoutVars>
      </dgm:prSet>
      <dgm:spPr/>
    </dgm:pt>
    <dgm:pt modelId="{292C02D1-038E-3042-8913-74A6E221099B}" type="pres">
      <dgm:prSet presAssocID="{EEC14CEE-C50B-4C14-BB3F-DCA736B1AB91}" presName="composite" presStyleCnt="0"/>
      <dgm:spPr/>
    </dgm:pt>
    <dgm:pt modelId="{42B6C4B1-3B07-CC41-9453-CDBB712DA598}" type="pres">
      <dgm:prSet presAssocID="{EEC14CEE-C50B-4C14-BB3F-DCA736B1AB91}" presName="imagSh" presStyleLbl="bgImgPlace1" presStyleIdx="0" presStyleCnt="3" custScaleX="100489" custScaleY="99982" custLinFactNeighborX="6386" custLinFactNeighborY="-1481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02E5A45-75D3-554E-9E50-26AF5E08D3B9}" type="pres">
      <dgm:prSet presAssocID="{EEC14CEE-C50B-4C14-BB3F-DCA736B1AB91}" presName="txNode" presStyleLbl="node1" presStyleIdx="0" presStyleCnt="3" custScaleX="126968" custScaleY="99965" custLinFactNeighborX="-102" custLinFactNeighborY="2464">
        <dgm:presLayoutVars>
          <dgm:bulletEnabled val="1"/>
        </dgm:presLayoutVars>
      </dgm:prSet>
      <dgm:spPr/>
    </dgm:pt>
    <dgm:pt modelId="{F112AA72-EFAB-2A47-8AB4-29FFDCD61486}" type="pres">
      <dgm:prSet presAssocID="{BA96247C-FE27-4970-B398-67195F2CB491}" presName="sibTrans" presStyleLbl="sibTrans2D1" presStyleIdx="0" presStyleCnt="2" custAng="21399286" custScaleX="111159" custLinFactNeighborX="73271" custLinFactNeighborY="58632"/>
      <dgm:spPr/>
    </dgm:pt>
    <dgm:pt modelId="{057339F7-07EB-1C4F-8E27-9C1B9CBDE6F8}" type="pres">
      <dgm:prSet presAssocID="{BA96247C-FE27-4970-B398-67195F2CB491}" presName="connTx" presStyleLbl="sibTrans2D1" presStyleIdx="0" presStyleCnt="2"/>
      <dgm:spPr/>
    </dgm:pt>
    <dgm:pt modelId="{F985399C-887B-6841-AB82-1826ED72A996}" type="pres">
      <dgm:prSet presAssocID="{39528BEE-72EB-314B-8C5A-2ECB66B34B6E}" presName="composite" presStyleCnt="0"/>
      <dgm:spPr/>
    </dgm:pt>
    <dgm:pt modelId="{44A3126C-A6B7-164C-A247-9C904ECFB959}" type="pres">
      <dgm:prSet presAssocID="{39528BEE-72EB-314B-8C5A-2ECB66B34B6E}" presName="imagSh" presStyleLbl="bgImgPlace1" presStyleIdx="1" presStyleCnt="3" custScaleX="99982" custScaleY="99982" custLinFactNeighborX="3434" custLinFactNeighborY="-12880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887254-11AA-E340-97A5-726812299A94}" type="pres">
      <dgm:prSet presAssocID="{39528BEE-72EB-314B-8C5A-2ECB66B34B6E}" presName="txNode" presStyleLbl="node1" presStyleIdx="1" presStyleCnt="3" custScaleX="126659">
        <dgm:presLayoutVars>
          <dgm:bulletEnabled val="1"/>
        </dgm:presLayoutVars>
      </dgm:prSet>
      <dgm:spPr/>
    </dgm:pt>
    <dgm:pt modelId="{1110156C-4A30-DA40-990E-344F580FF3D0}" type="pres">
      <dgm:prSet presAssocID="{8A1D6139-101B-C749-8A54-A9247C7425FF}" presName="sibTrans" presStyleLbl="sibTrans2D1" presStyleIdx="1" presStyleCnt="2"/>
      <dgm:spPr/>
    </dgm:pt>
    <dgm:pt modelId="{C5E95B4D-13F0-8747-97A4-B3791E8D1D8D}" type="pres">
      <dgm:prSet presAssocID="{8A1D6139-101B-C749-8A54-A9247C7425FF}" presName="connTx" presStyleLbl="sibTrans2D1" presStyleIdx="1" presStyleCnt="2"/>
      <dgm:spPr/>
    </dgm:pt>
    <dgm:pt modelId="{6F89A643-3D7B-1B4D-99C8-0111C7A4640B}" type="pres">
      <dgm:prSet presAssocID="{BA62CEDC-E095-1141-A2FE-10DC17E8220C}" presName="composite" presStyleCnt="0"/>
      <dgm:spPr/>
    </dgm:pt>
    <dgm:pt modelId="{3B8663A8-A9E4-4740-92C7-DF5A75E22DC2}" type="pres">
      <dgm:prSet presAssocID="{BA62CEDC-E095-1141-A2FE-10DC17E8220C}" presName="imagSh" presStyleLbl="bgImgPlace1" presStyleIdx="2" presStyleCnt="3" custScaleX="100489" custScaleY="99982" custLinFactNeighborX="3012" custLinFactNeighborY="-1701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58DA80B-345A-6B47-9922-EC476C0668FC}" type="pres">
      <dgm:prSet presAssocID="{BA62CEDC-E095-1141-A2FE-10DC17E8220C}" presName="txNode" presStyleLbl="node1" presStyleIdx="2" presStyleCnt="3" custScaleX="126968" custScaleY="99965">
        <dgm:presLayoutVars>
          <dgm:bulletEnabled val="1"/>
        </dgm:presLayoutVars>
      </dgm:prSet>
      <dgm:spPr/>
    </dgm:pt>
  </dgm:ptLst>
  <dgm:cxnLst>
    <dgm:cxn modelId="{E4F1F627-DC7B-4F4B-9F25-E5D603B16382}" type="presOf" srcId="{BA96247C-FE27-4970-B398-67195F2CB491}" destId="{057339F7-07EB-1C4F-8E27-9C1B9CBDE6F8}" srcOrd="1" destOrd="0" presId="urn:microsoft.com/office/officeart/2005/8/layout/hProcess10"/>
    <dgm:cxn modelId="{BEFF1B4C-38D0-6441-B049-BE418D2801B0}" srcId="{7EF6751C-B084-4CE2-98DF-BAF3B89A2F6B}" destId="{39528BEE-72EB-314B-8C5A-2ECB66B34B6E}" srcOrd="1" destOrd="0" parTransId="{33205A76-9684-D545-9B6F-BFD46DCD4964}" sibTransId="{8A1D6139-101B-C749-8A54-A9247C7425FF}"/>
    <dgm:cxn modelId="{F7187B81-CB7B-E44A-BDCA-D5819C08F6EA}" type="presOf" srcId="{BA96247C-FE27-4970-B398-67195F2CB491}" destId="{F112AA72-EFAB-2A47-8AB4-29FFDCD61486}" srcOrd="0" destOrd="0" presId="urn:microsoft.com/office/officeart/2005/8/layout/hProcess10"/>
    <dgm:cxn modelId="{940E9B90-970C-634C-823B-B475E7734EA7}" type="presOf" srcId="{EEC14CEE-C50B-4C14-BB3F-DCA736B1AB91}" destId="{F02E5A45-75D3-554E-9E50-26AF5E08D3B9}" srcOrd="0" destOrd="0" presId="urn:microsoft.com/office/officeart/2005/8/layout/hProcess10"/>
    <dgm:cxn modelId="{D432B899-C57A-7A41-9769-159397597476}" type="presOf" srcId="{BA62CEDC-E095-1141-A2FE-10DC17E8220C}" destId="{858DA80B-345A-6B47-9922-EC476C0668FC}" srcOrd="0" destOrd="0" presId="urn:microsoft.com/office/officeart/2005/8/layout/hProcess10"/>
    <dgm:cxn modelId="{D520E3A1-B15F-104D-90D1-14D20726A543}" type="presOf" srcId="{39528BEE-72EB-314B-8C5A-2ECB66B34B6E}" destId="{65887254-11AA-E340-97A5-726812299A94}" srcOrd="0" destOrd="0" presId="urn:microsoft.com/office/officeart/2005/8/layout/hProcess10"/>
    <dgm:cxn modelId="{E38800AF-DF92-7F41-A7B8-D69A9D308721}" type="presOf" srcId="{8A1D6139-101B-C749-8A54-A9247C7425FF}" destId="{C5E95B4D-13F0-8747-97A4-B3791E8D1D8D}" srcOrd="1" destOrd="0" presId="urn:microsoft.com/office/officeart/2005/8/layout/hProcess10"/>
    <dgm:cxn modelId="{C3CD67AF-15E8-734A-8665-A2148AF087F0}" type="presOf" srcId="{7EF6751C-B084-4CE2-98DF-BAF3B89A2F6B}" destId="{1C7D47A1-900C-3A40-8512-97E35796C437}" srcOrd="0" destOrd="0" presId="urn:microsoft.com/office/officeart/2005/8/layout/hProcess10"/>
    <dgm:cxn modelId="{85B5FADD-F508-5A45-8A07-943FEEF13496}" type="presOf" srcId="{8A1D6139-101B-C749-8A54-A9247C7425FF}" destId="{1110156C-4A30-DA40-990E-344F580FF3D0}" srcOrd="0" destOrd="0" presId="urn:microsoft.com/office/officeart/2005/8/layout/hProcess10"/>
    <dgm:cxn modelId="{77EAFAF5-16A1-FB43-86FB-B23FF469193B}" srcId="{7EF6751C-B084-4CE2-98DF-BAF3B89A2F6B}" destId="{BA62CEDC-E095-1141-A2FE-10DC17E8220C}" srcOrd="2" destOrd="0" parTransId="{149686E1-E633-D54A-8B72-B6E0300184BD}" sibTransId="{D4EDB5FE-829D-8249-8357-E76BB699F5C5}"/>
    <dgm:cxn modelId="{64FEC8FE-9F78-4BEC-8D95-A28EC5F2EDCF}" srcId="{7EF6751C-B084-4CE2-98DF-BAF3B89A2F6B}" destId="{EEC14CEE-C50B-4C14-BB3F-DCA736B1AB91}" srcOrd="0" destOrd="0" parTransId="{74EC2E25-D396-42DD-B20B-744708B49EF9}" sibTransId="{BA96247C-FE27-4970-B398-67195F2CB491}"/>
    <dgm:cxn modelId="{2B1E76A0-A43F-5847-A7CB-033A3026A349}" type="presParOf" srcId="{1C7D47A1-900C-3A40-8512-97E35796C437}" destId="{292C02D1-038E-3042-8913-74A6E221099B}" srcOrd="0" destOrd="0" presId="urn:microsoft.com/office/officeart/2005/8/layout/hProcess10"/>
    <dgm:cxn modelId="{C6C2E40F-8F70-7B4D-AB50-61AEE0815BD9}" type="presParOf" srcId="{292C02D1-038E-3042-8913-74A6E221099B}" destId="{42B6C4B1-3B07-CC41-9453-CDBB712DA598}" srcOrd="0" destOrd="0" presId="urn:microsoft.com/office/officeart/2005/8/layout/hProcess10"/>
    <dgm:cxn modelId="{DA06CB73-FE4E-D543-AD35-D433DC2984B1}" type="presParOf" srcId="{292C02D1-038E-3042-8913-74A6E221099B}" destId="{F02E5A45-75D3-554E-9E50-26AF5E08D3B9}" srcOrd="1" destOrd="0" presId="urn:microsoft.com/office/officeart/2005/8/layout/hProcess10"/>
    <dgm:cxn modelId="{ECE311B9-1C9C-334E-A91B-703A656BF6C5}" type="presParOf" srcId="{1C7D47A1-900C-3A40-8512-97E35796C437}" destId="{F112AA72-EFAB-2A47-8AB4-29FFDCD61486}" srcOrd="1" destOrd="0" presId="urn:microsoft.com/office/officeart/2005/8/layout/hProcess10"/>
    <dgm:cxn modelId="{CC60B01B-A6A2-8341-98D0-E91784C597BF}" type="presParOf" srcId="{F112AA72-EFAB-2A47-8AB4-29FFDCD61486}" destId="{057339F7-07EB-1C4F-8E27-9C1B9CBDE6F8}" srcOrd="0" destOrd="0" presId="urn:microsoft.com/office/officeart/2005/8/layout/hProcess10"/>
    <dgm:cxn modelId="{0ABC2B30-F072-F84A-883C-301F29FB1CDE}" type="presParOf" srcId="{1C7D47A1-900C-3A40-8512-97E35796C437}" destId="{F985399C-887B-6841-AB82-1826ED72A996}" srcOrd="2" destOrd="0" presId="urn:microsoft.com/office/officeart/2005/8/layout/hProcess10"/>
    <dgm:cxn modelId="{9DFB996A-F32D-FE47-A46A-080B209DB80A}" type="presParOf" srcId="{F985399C-887B-6841-AB82-1826ED72A996}" destId="{44A3126C-A6B7-164C-A247-9C904ECFB959}" srcOrd="0" destOrd="0" presId="urn:microsoft.com/office/officeart/2005/8/layout/hProcess10"/>
    <dgm:cxn modelId="{A77D0BC1-CD40-7243-AA7E-68B62B93DF12}" type="presParOf" srcId="{F985399C-887B-6841-AB82-1826ED72A996}" destId="{65887254-11AA-E340-97A5-726812299A94}" srcOrd="1" destOrd="0" presId="urn:microsoft.com/office/officeart/2005/8/layout/hProcess10"/>
    <dgm:cxn modelId="{D51CF989-453D-0F49-9955-235F6FFA3764}" type="presParOf" srcId="{1C7D47A1-900C-3A40-8512-97E35796C437}" destId="{1110156C-4A30-DA40-990E-344F580FF3D0}" srcOrd="3" destOrd="0" presId="urn:microsoft.com/office/officeart/2005/8/layout/hProcess10"/>
    <dgm:cxn modelId="{9929D081-978E-014A-9748-DCFAD1137C42}" type="presParOf" srcId="{1110156C-4A30-DA40-990E-344F580FF3D0}" destId="{C5E95B4D-13F0-8747-97A4-B3791E8D1D8D}" srcOrd="0" destOrd="0" presId="urn:microsoft.com/office/officeart/2005/8/layout/hProcess10"/>
    <dgm:cxn modelId="{750133AF-893F-9146-AACA-F0DDB06739BC}" type="presParOf" srcId="{1C7D47A1-900C-3A40-8512-97E35796C437}" destId="{6F89A643-3D7B-1B4D-99C8-0111C7A4640B}" srcOrd="4" destOrd="0" presId="urn:microsoft.com/office/officeart/2005/8/layout/hProcess10"/>
    <dgm:cxn modelId="{2A7CB03F-1C15-4F46-92F4-A835C4B631C4}" type="presParOf" srcId="{6F89A643-3D7B-1B4D-99C8-0111C7A4640B}" destId="{3B8663A8-A9E4-4740-92C7-DF5A75E22DC2}" srcOrd="0" destOrd="0" presId="urn:microsoft.com/office/officeart/2005/8/layout/hProcess10"/>
    <dgm:cxn modelId="{61842D24-795A-4A47-B9A5-AE1F0B146297}" type="presParOf" srcId="{6F89A643-3D7B-1B4D-99C8-0111C7A4640B}" destId="{858DA80B-345A-6B47-9922-EC476C0668FC}" srcOrd="1" destOrd="0" presId="urn:microsoft.com/office/officeart/2005/8/layout/hProcess10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EF6751C-B084-4CE2-98DF-BAF3B89A2F6B}" type="doc">
      <dgm:prSet loTypeId="urn:microsoft.com/office/officeart/2005/8/layout/hProcess10" loCatId="icon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32004886-5718-9D49-A5C8-1EC7A8C1AD1E}">
      <dgm:prSet custT="1"/>
      <dgm:spPr/>
      <dgm:t>
        <a:bodyPr/>
        <a:lstStyle/>
        <a:p>
          <a:r>
            <a:rPr lang="de-AT" sz="14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4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4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4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4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4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4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400" b="0" i="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4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4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4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1200" b="0" i="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94E863-9448-0B42-A838-685EDAC071C6}" type="parTrans" cxnId="{60D1FAA0-16D0-4342-807B-0440BE0B2B3B}">
      <dgm:prSet/>
      <dgm:spPr/>
      <dgm:t>
        <a:bodyPr/>
        <a:lstStyle/>
        <a:p>
          <a:endParaRPr lang="en-GB"/>
        </a:p>
      </dgm:t>
    </dgm:pt>
    <dgm:pt modelId="{5BAAD82C-66BB-1541-9584-B97E4BD239C5}" type="sibTrans" cxnId="{60D1FAA0-16D0-4342-807B-0440BE0B2B3B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endParaRPr lang="en-GB">
            <a:solidFill>
              <a:srgbClr val="BF8054"/>
            </a:solidFill>
          </a:endParaRPr>
        </a:p>
      </dgm:t>
    </dgm:pt>
    <dgm:pt modelId="{BA62CEDC-E095-1141-A2FE-10DC17E8220C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14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400" b="0" i="0" u="none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4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400" b="0" i="0" u="none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4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400" b="0" i="0" u="none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  <a:endParaRPr lang="en-GB" sz="1000" b="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49686E1-E633-D54A-8B72-B6E0300184BD}" type="parTrans" cxnId="{77EAFAF5-16A1-FB43-86FB-B23FF469193B}">
      <dgm:prSet/>
      <dgm:spPr/>
      <dgm:t>
        <a:bodyPr/>
        <a:lstStyle/>
        <a:p>
          <a:endParaRPr lang="en-GB"/>
        </a:p>
      </dgm:t>
    </dgm:pt>
    <dgm:pt modelId="{D4EDB5FE-829D-8249-8357-E76BB699F5C5}" type="sibTrans" cxnId="{77EAFAF5-16A1-FB43-86FB-B23FF469193B}">
      <dgm:prSet/>
      <dgm:spPr>
        <a:noFill/>
      </dgm:spPr>
      <dgm:t>
        <a:bodyPr/>
        <a:lstStyle/>
        <a:p>
          <a:endParaRPr lang="en-GB"/>
        </a:p>
      </dgm:t>
    </dgm:pt>
    <dgm:pt modelId="{39528BEE-72EB-314B-8C5A-2ECB66B34B6E}">
      <dgm:prSet custT="1"/>
      <dgm:spPr/>
      <dgm:t>
        <a:bodyPr/>
        <a:lstStyle/>
        <a:p>
          <a:r>
            <a:rPr lang="de-AT" sz="12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2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La Roche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Posay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Effaclar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Micro-Peeling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CeraVe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Acne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Control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Inkey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List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Salicylic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endParaRPr lang="en-GB" sz="1000" dirty="0"/>
        </a:p>
      </dgm:t>
    </dgm:pt>
    <dgm:pt modelId="{33205A76-9684-D545-9B6F-BFD46DCD4964}" type="parTrans" cxnId="{BEFF1B4C-38D0-6441-B049-BE418D2801B0}">
      <dgm:prSet/>
      <dgm:spPr/>
      <dgm:t>
        <a:bodyPr/>
        <a:lstStyle/>
        <a:p>
          <a:endParaRPr lang="en-GB"/>
        </a:p>
      </dgm:t>
    </dgm:pt>
    <dgm:pt modelId="{8A1D6139-101B-C749-8A54-A9247C7425FF}" type="sibTrans" cxnId="{BEFF1B4C-38D0-6441-B049-BE418D2801B0}">
      <dgm:prSet/>
      <dgm:spPr>
        <a:noFill/>
      </dgm:spPr>
      <dgm:t>
        <a:bodyPr/>
        <a:lstStyle/>
        <a:p>
          <a:endParaRPr lang="en-GB"/>
        </a:p>
      </dgm:t>
    </dgm:pt>
    <dgm:pt modelId="{1C7D47A1-900C-3A40-8512-97E35796C437}" type="pres">
      <dgm:prSet presAssocID="{7EF6751C-B084-4CE2-98DF-BAF3B89A2F6B}" presName="Name0" presStyleCnt="0">
        <dgm:presLayoutVars>
          <dgm:dir/>
          <dgm:resizeHandles val="exact"/>
        </dgm:presLayoutVars>
      </dgm:prSet>
      <dgm:spPr/>
    </dgm:pt>
    <dgm:pt modelId="{F985399C-887B-6841-AB82-1826ED72A996}" type="pres">
      <dgm:prSet presAssocID="{39528BEE-72EB-314B-8C5A-2ECB66B34B6E}" presName="composite" presStyleCnt="0"/>
      <dgm:spPr/>
    </dgm:pt>
    <dgm:pt modelId="{44A3126C-A6B7-164C-A247-9C904ECFB959}" type="pres">
      <dgm:prSet presAssocID="{39528BEE-72EB-314B-8C5A-2ECB66B34B6E}" presName="imagSh" presStyleLbl="bgImgPlace1" presStyleIdx="0" presStyleCnt="3" custScaleX="100296" custScaleY="99996" custLinFactNeighborX="3621" custLinFactNeighborY="-1600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887254-11AA-E340-97A5-726812299A94}" type="pres">
      <dgm:prSet presAssocID="{39528BEE-72EB-314B-8C5A-2ECB66B34B6E}" presName="txNode" presStyleLbl="node1" presStyleIdx="0" presStyleCnt="3" custScaleX="126659">
        <dgm:presLayoutVars>
          <dgm:bulletEnabled val="1"/>
        </dgm:presLayoutVars>
      </dgm:prSet>
      <dgm:spPr/>
    </dgm:pt>
    <dgm:pt modelId="{1110156C-4A30-DA40-990E-344F580FF3D0}" type="pres">
      <dgm:prSet presAssocID="{8A1D6139-101B-C749-8A54-A9247C7425FF}" presName="sibTrans" presStyleLbl="sibTrans2D1" presStyleIdx="0" presStyleCnt="2"/>
      <dgm:spPr/>
    </dgm:pt>
    <dgm:pt modelId="{C5E95B4D-13F0-8747-97A4-B3791E8D1D8D}" type="pres">
      <dgm:prSet presAssocID="{8A1D6139-101B-C749-8A54-A9247C7425FF}" presName="connTx" presStyleLbl="sibTrans2D1" presStyleIdx="0" presStyleCnt="2"/>
      <dgm:spPr/>
    </dgm:pt>
    <dgm:pt modelId="{6F89A643-3D7B-1B4D-99C8-0111C7A4640B}" type="pres">
      <dgm:prSet presAssocID="{BA62CEDC-E095-1141-A2FE-10DC17E8220C}" presName="composite" presStyleCnt="0"/>
      <dgm:spPr/>
    </dgm:pt>
    <dgm:pt modelId="{3B8663A8-A9E4-4740-92C7-DF5A75E22DC2}" type="pres">
      <dgm:prSet presAssocID="{BA62CEDC-E095-1141-A2FE-10DC17E8220C}" presName="imagSh" presStyleLbl="bgImgPlace1" presStyleIdx="1" presStyleCnt="3" custScaleX="100296" custScaleY="99996" custLinFactNeighborX="-2652" custLinFactNeighborY="-12352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58DA80B-345A-6B47-9922-EC476C0668FC}" type="pres">
      <dgm:prSet presAssocID="{BA62CEDC-E095-1141-A2FE-10DC17E8220C}" presName="txNode" presStyleLbl="node1" presStyleIdx="1" presStyleCnt="3" custScaleX="126968" custScaleY="99965">
        <dgm:presLayoutVars>
          <dgm:bulletEnabled val="1"/>
        </dgm:presLayoutVars>
      </dgm:prSet>
      <dgm:spPr/>
    </dgm:pt>
    <dgm:pt modelId="{AC144536-0B18-2440-B5A4-67B9F4B34A21}" type="pres">
      <dgm:prSet presAssocID="{D4EDB5FE-829D-8249-8357-E76BB699F5C5}" presName="sibTrans" presStyleLbl="sibTrans2D1" presStyleIdx="1" presStyleCnt="2" custAng="126598" custScaleX="122588" custLinFactNeighborX="91351" custLinFactNeighborY="64676"/>
      <dgm:spPr/>
    </dgm:pt>
    <dgm:pt modelId="{0391B7A8-3338-5443-B4A3-C59C217AFBF6}" type="pres">
      <dgm:prSet presAssocID="{D4EDB5FE-829D-8249-8357-E76BB699F5C5}" presName="connTx" presStyleLbl="sibTrans2D1" presStyleIdx="1" presStyleCnt="2"/>
      <dgm:spPr/>
    </dgm:pt>
    <dgm:pt modelId="{0C352D52-63D8-E240-A665-AB03B37D7529}" type="pres">
      <dgm:prSet presAssocID="{32004886-5718-9D49-A5C8-1EC7A8C1AD1E}" presName="composite" presStyleCnt="0"/>
      <dgm:spPr/>
    </dgm:pt>
    <dgm:pt modelId="{0E88FF3A-264C-DC4B-AB6B-2E975066AD75}" type="pres">
      <dgm:prSet presAssocID="{32004886-5718-9D49-A5C8-1EC7A8C1AD1E}" presName="imagSh" presStyleLbl="bgImgPlace1" presStyleIdx="2" presStyleCnt="3" custScaleX="100296" custScaleY="99996" custLinFactNeighborX="-9031" custLinFactNeighborY="-12780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F94F08B-A9CE-4348-9F10-69FDBFDEBB73}" type="pres">
      <dgm:prSet presAssocID="{32004886-5718-9D49-A5C8-1EC7A8C1AD1E}" presName="txNode" presStyleLbl="node1" presStyleIdx="2" presStyleCnt="3" custScaleX="126968" custScaleY="99965" custLinFactNeighborX="-1168" custLinFactNeighborY="835">
        <dgm:presLayoutVars>
          <dgm:bulletEnabled val="1"/>
        </dgm:presLayoutVars>
      </dgm:prSet>
      <dgm:spPr/>
    </dgm:pt>
  </dgm:ptLst>
  <dgm:cxnLst>
    <dgm:cxn modelId="{3BD07E28-EFC7-0047-B2DC-7BC34CCF266C}" type="presOf" srcId="{D4EDB5FE-829D-8249-8357-E76BB699F5C5}" destId="{AC144536-0B18-2440-B5A4-67B9F4B34A21}" srcOrd="0" destOrd="0" presId="urn:microsoft.com/office/officeart/2005/8/layout/hProcess10"/>
    <dgm:cxn modelId="{BEFF1B4C-38D0-6441-B049-BE418D2801B0}" srcId="{7EF6751C-B084-4CE2-98DF-BAF3B89A2F6B}" destId="{39528BEE-72EB-314B-8C5A-2ECB66B34B6E}" srcOrd="0" destOrd="0" parTransId="{33205A76-9684-D545-9B6F-BFD46DCD4964}" sibTransId="{8A1D6139-101B-C749-8A54-A9247C7425FF}"/>
    <dgm:cxn modelId="{95E2388E-87C8-5844-B50D-996FD1F4ED4B}" type="presOf" srcId="{D4EDB5FE-829D-8249-8357-E76BB699F5C5}" destId="{0391B7A8-3338-5443-B4A3-C59C217AFBF6}" srcOrd="1" destOrd="0" presId="urn:microsoft.com/office/officeart/2005/8/layout/hProcess10"/>
    <dgm:cxn modelId="{8760C392-69D1-264D-8E0F-437065B03C2B}" type="presOf" srcId="{32004886-5718-9D49-A5C8-1EC7A8C1AD1E}" destId="{5F94F08B-A9CE-4348-9F10-69FDBFDEBB73}" srcOrd="0" destOrd="0" presId="urn:microsoft.com/office/officeart/2005/8/layout/hProcess10"/>
    <dgm:cxn modelId="{D432B899-C57A-7A41-9769-159397597476}" type="presOf" srcId="{BA62CEDC-E095-1141-A2FE-10DC17E8220C}" destId="{858DA80B-345A-6B47-9922-EC476C0668FC}" srcOrd="0" destOrd="0" presId="urn:microsoft.com/office/officeart/2005/8/layout/hProcess10"/>
    <dgm:cxn modelId="{60D1FAA0-16D0-4342-807B-0440BE0B2B3B}" srcId="{7EF6751C-B084-4CE2-98DF-BAF3B89A2F6B}" destId="{32004886-5718-9D49-A5C8-1EC7A8C1AD1E}" srcOrd="2" destOrd="0" parTransId="{0594E863-9448-0B42-A838-685EDAC071C6}" sibTransId="{5BAAD82C-66BB-1541-9584-B97E4BD239C5}"/>
    <dgm:cxn modelId="{D520E3A1-B15F-104D-90D1-14D20726A543}" type="presOf" srcId="{39528BEE-72EB-314B-8C5A-2ECB66B34B6E}" destId="{65887254-11AA-E340-97A5-726812299A94}" srcOrd="0" destOrd="0" presId="urn:microsoft.com/office/officeart/2005/8/layout/hProcess10"/>
    <dgm:cxn modelId="{E38800AF-DF92-7F41-A7B8-D69A9D308721}" type="presOf" srcId="{8A1D6139-101B-C749-8A54-A9247C7425FF}" destId="{C5E95B4D-13F0-8747-97A4-B3791E8D1D8D}" srcOrd="1" destOrd="0" presId="urn:microsoft.com/office/officeart/2005/8/layout/hProcess10"/>
    <dgm:cxn modelId="{C3CD67AF-15E8-734A-8665-A2148AF087F0}" type="presOf" srcId="{7EF6751C-B084-4CE2-98DF-BAF3B89A2F6B}" destId="{1C7D47A1-900C-3A40-8512-97E35796C437}" srcOrd="0" destOrd="0" presId="urn:microsoft.com/office/officeart/2005/8/layout/hProcess10"/>
    <dgm:cxn modelId="{85B5FADD-F508-5A45-8A07-943FEEF13496}" type="presOf" srcId="{8A1D6139-101B-C749-8A54-A9247C7425FF}" destId="{1110156C-4A30-DA40-990E-344F580FF3D0}" srcOrd="0" destOrd="0" presId="urn:microsoft.com/office/officeart/2005/8/layout/hProcess10"/>
    <dgm:cxn modelId="{77EAFAF5-16A1-FB43-86FB-B23FF469193B}" srcId="{7EF6751C-B084-4CE2-98DF-BAF3B89A2F6B}" destId="{BA62CEDC-E095-1141-A2FE-10DC17E8220C}" srcOrd="1" destOrd="0" parTransId="{149686E1-E633-D54A-8B72-B6E0300184BD}" sibTransId="{D4EDB5FE-829D-8249-8357-E76BB699F5C5}"/>
    <dgm:cxn modelId="{0ABC2B30-F072-F84A-883C-301F29FB1CDE}" type="presParOf" srcId="{1C7D47A1-900C-3A40-8512-97E35796C437}" destId="{F985399C-887B-6841-AB82-1826ED72A996}" srcOrd="0" destOrd="0" presId="urn:microsoft.com/office/officeart/2005/8/layout/hProcess10"/>
    <dgm:cxn modelId="{9DFB996A-F32D-FE47-A46A-080B209DB80A}" type="presParOf" srcId="{F985399C-887B-6841-AB82-1826ED72A996}" destId="{44A3126C-A6B7-164C-A247-9C904ECFB959}" srcOrd="0" destOrd="0" presId="urn:microsoft.com/office/officeart/2005/8/layout/hProcess10"/>
    <dgm:cxn modelId="{A77D0BC1-CD40-7243-AA7E-68B62B93DF12}" type="presParOf" srcId="{F985399C-887B-6841-AB82-1826ED72A996}" destId="{65887254-11AA-E340-97A5-726812299A94}" srcOrd="1" destOrd="0" presId="urn:microsoft.com/office/officeart/2005/8/layout/hProcess10"/>
    <dgm:cxn modelId="{D51CF989-453D-0F49-9955-235F6FFA3764}" type="presParOf" srcId="{1C7D47A1-900C-3A40-8512-97E35796C437}" destId="{1110156C-4A30-DA40-990E-344F580FF3D0}" srcOrd="1" destOrd="0" presId="urn:microsoft.com/office/officeart/2005/8/layout/hProcess10"/>
    <dgm:cxn modelId="{9929D081-978E-014A-9748-DCFAD1137C42}" type="presParOf" srcId="{1110156C-4A30-DA40-990E-344F580FF3D0}" destId="{C5E95B4D-13F0-8747-97A4-B3791E8D1D8D}" srcOrd="0" destOrd="0" presId="urn:microsoft.com/office/officeart/2005/8/layout/hProcess10"/>
    <dgm:cxn modelId="{750133AF-893F-9146-AACA-F0DDB06739BC}" type="presParOf" srcId="{1C7D47A1-900C-3A40-8512-97E35796C437}" destId="{6F89A643-3D7B-1B4D-99C8-0111C7A4640B}" srcOrd="2" destOrd="0" presId="urn:microsoft.com/office/officeart/2005/8/layout/hProcess10"/>
    <dgm:cxn modelId="{2A7CB03F-1C15-4F46-92F4-A835C4B631C4}" type="presParOf" srcId="{6F89A643-3D7B-1B4D-99C8-0111C7A4640B}" destId="{3B8663A8-A9E4-4740-92C7-DF5A75E22DC2}" srcOrd="0" destOrd="0" presId="urn:microsoft.com/office/officeart/2005/8/layout/hProcess10"/>
    <dgm:cxn modelId="{61842D24-795A-4A47-B9A5-AE1F0B146297}" type="presParOf" srcId="{6F89A643-3D7B-1B4D-99C8-0111C7A4640B}" destId="{858DA80B-345A-6B47-9922-EC476C0668FC}" srcOrd="1" destOrd="0" presId="urn:microsoft.com/office/officeart/2005/8/layout/hProcess10"/>
    <dgm:cxn modelId="{65EF0B19-31E6-7545-843E-07A21AD453BC}" type="presParOf" srcId="{1C7D47A1-900C-3A40-8512-97E35796C437}" destId="{AC144536-0B18-2440-B5A4-67B9F4B34A21}" srcOrd="3" destOrd="0" presId="urn:microsoft.com/office/officeart/2005/8/layout/hProcess10"/>
    <dgm:cxn modelId="{D89A9F9E-132F-BE4D-8204-126F05E13C53}" type="presParOf" srcId="{AC144536-0B18-2440-B5A4-67B9F4B34A21}" destId="{0391B7A8-3338-5443-B4A3-C59C217AFBF6}" srcOrd="0" destOrd="0" presId="urn:microsoft.com/office/officeart/2005/8/layout/hProcess10"/>
    <dgm:cxn modelId="{50220561-7F10-5E44-9B01-CE6E6334EA24}" type="presParOf" srcId="{1C7D47A1-900C-3A40-8512-97E35796C437}" destId="{0C352D52-63D8-E240-A665-AB03B37D7529}" srcOrd="4" destOrd="0" presId="urn:microsoft.com/office/officeart/2005/8/layout/hProcess10"/>
    <dgm:cxn modelId="{D8DED56F-CF62-CA45-9818-D4264F0B5650}" type="presParOf" srcId="{0C352D52-63D8-E240-A665-AB03B37D7529}" destId="{0E88FF3A-264C-DC4B-AB6B-2E975066AD75}" srcOrd="0" destOrd="0" presId="urn:microsoft.com/office/officeart/2005/8/layout/hProcess10"/>
    <dgm:cxn modelId="{386BD3BC-D6D1-AD40-A4B8-B35072AF1830}" type="presParOf" srcId="{0C352D52-63D8-E240-A665-AB03B37D7529}" destId="{5F94F08B-A9CE-4348-9F10-69FDBFDEBB73}" srcOrd="1" destOrd="0" presId="urn:microsoft.com/office/officeart/2005/8/layout/hProcess10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EF6751C-B084-4CE2-98DF-BAF3B89A2F6B}" type="doc">
      <dgm:prSet loTypeId="urn:microsoft.com/office/officeart/2005/8/layout/hProcess10" loCatId="icon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EC14CEE-C50B-4C14-BB3F-DCA736B1AB91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105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05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r>
            <a:rPr lang="de-AT" sz="10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05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050" b="0" i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050" b="0" i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60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4EC2E25-D396-42DD-B20B-744708B49EF9}" type="parTrans" cxnId="{64FEC8FE-9F78-4BEC-8D95-A28EC5F2EDCF}">
      <dgm:prSet/>
      <dgm:spPr/>
      <dgm:t>
        <a:bodyPr/>
        <a:lstStyle/>
        <a:p>
          <a:endParaRPr lang="en-US"/>
        </a:p>
      </dgm:t>
    </dgm:pt>
    <dgm:pt modelId="{BA96247C-FE27-4970-B398-67195F2CB491}" type="sibTrans" cxnId="{64FEC8FE-9F78-4BEC-8D95-A28EC5F2EDCF}">
      <dgm:prSet/>
      <dgm:spPr>
        <a:noFill/>
      </dgm:spPr>
      <dgm:t>
        <a:bodyPr/>
        <a:lstStyle/>
        <a:p>
          <a:pPr>
            <a:lnSpc>
              <a:spcPct val="100000"/>
            </a:lnSpc>
          </a:pPr>
          <a:endParaRPr lang="en-US">
            <a:solidFill>
              <a:srgbClr val="BF8054"/>
            </a:solidFill>
          </a:endParaRPr>
        </a:p>
      </dgm:t>
    </dgm:pt>
    <dgm:pt modelId="{32004886-5718-9D49-A5C8-1EC7A8C1AD1E}">
      <dgm:prSet custT="1"/>
      <dgm:spPr/>
      <dgm:t>
        <a:bodyPr/>
        <a:lstStyle/>
        <a:p>
          <a:r>
            <a:rPr lang="de-AT" sz="14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4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4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4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4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4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4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400" b="0" i="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4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400" b="0" i="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400" b="0" i="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1050" b="0" i="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94E863-9448-0B42-A838-685EDAC071C6}" type="parTrans" cxnId="{60D1FAA0-16D0-4342-807B-0440BE0B2B3B}">
      <dgm:prSet/>
      <dgm:spPr/>
      <dgm:t>
        <a:bodyPr/>
        <a:lstStyle/>
        <a:p>
          <a:endParaRPr lang="en-GB"/>
        </a:p>
      </dgm:t>
    </dgm:pt>
    <dgm:pt modelId="{5BAAD82C-66BB-1541-9584-B97E4BD239C5}" type="sibTrans" cxnId="{60D1FAA0-16D0-4342-807B-0440BE0B2B3B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endParaRPr lang="en-GB">
            <a:solidFill>
              <a:srgbClr val="BF8054"/>
            </a:solidFill>
          </a:endParaRPr>
        </a:p>
      </dgm:t>
    </dgm:pt>
    <dgm:pt modelId="{BA62CEDC-E095-1141-A2FE-10DC17E8220C}">
      <dgm:prSet custT="1"/>
      <dgm:spPr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de-AT" sz="1200" b="1" i="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200" b="1" i="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Choice 25% AHA + 2% BHA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Exfoliant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Peel</a:t>
          </a:r>
        </a:p>
        <a:p>
          <a:r>
            <a:rPr lang="de-AT" sz="12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2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2%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Salicylic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Masque</a:t>
          </a:r>
          <a:b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2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200" b="0" i="0" dirty="0">
              <a:latin typeface="Calibri" panose="020F0502020204030204" pitchFamily="34" charset="0"/>
              <a:cs typeface="Calibri" panose="020F0502020204030204" pitchFamily="34" charset="0"/>
            </a:rPr>
            <a:t> 30% AHA + 2% BHA Peeling Solution</a:t>
          </a:r>
        </a:p>
      </dgm:t>
    </dgm:pt>
    <dgm:pt modelId="{149686E1-E633-D54A-8B72-B6E0300184BD}" type="parTrans" cxnId="{77EAFAF5-16A1-FB43-86FB-B23FF469193B}">
      <dgm:prSet/>
      <dgm:spPr/>
      <dgm:t>
        <a:bodyPr/>
        <a:lstStyle/>
        <a:p>
          <a:endParaRPr lang="en-GB"/>
        </a:p>
      </dgm:t>
    </dgm:pt>
    <dgm:pt modelId="{D4EDB5FE-829D-8249-8357-E76BB699F5C5}" type="sibTrans" cxnId="{77EAFAF5-16A1-FB43-86FB-B23FF469193B}">
      <dgm:prSet/>
      <dgm:spPr>
        <a:noFill/>
      </dgm:spPr>
      <dgm:t>
        <a:bodyPr/>
        <a:lstStyle/>
        <a:p>
          <a:endParaRPr lang="en-GB"/>
        </a:p>
      </dgm:t>
    </dgm:pt>
    <dgm:pt modelId="{62475BA8-4588-664D-83FD-767D3201EFAF}">
      <dgm:prSet custT="1"/>
      <dgm:spPr/>
      <dgm:t>
        <a:bodyPr/>
        <a:lstStyle/>
        <a:p>
          <a:r>
            <a:rPr lang="de-AT" sz="14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400" b="0" i="0" u="none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4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400" b="0" i="0" u="none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400" b="0" i="0" u="none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400" b="0" i="0" u="none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  <a:endParaRPr lang="de-AT" sz="1200" b="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EDC82E5-FFCD-6349-BB12-500FE8DB26B7}" type="parTrans" cxnId="{034E19D7-3BD3-F34C-9A6E-3D5C5208F3B7}">
      <dgm:prSet/>
      <dgm:spPr/>
      <dgm:t>
        <a:bodyPr/>
        <a:lstStyle/>
        <a:p>
          <a:endParaRPr lang="en-GB"/>
        </a:p>
      </dgm:t>
    </dgm:pt>
    <dgm:pt modelId="{5A9D4327-565A-1848-B115-89FD8DA63C94}" type="sibTrans" cxnId="{034E19D7-3BD3-F34C-9A6E-3D5C5208F3B7}">
      <dgm:prSet/>
      <dgm:spPr>
        <a:noFill/>
      </dgm:spPr>
      <dgm:t>
        <a:bodyPr/>
        <a:lstStyle/>
        <a:p>
          <a:endParaRPr lang="en-GB"/>
        </a:p>
      </dgm:t>
    </dgm:pt>
    <dgm:pt modelId="{1C7D47A1-900C-3A40-8512-97E35796C437}" type="pres">
      <dgm:prSet presAssocID="{7EF6751C-B084-4CE2-98DF-BAF3B89A2F6B}" presName="Name0" presStyleCnt="0">
        <dgm:presLayoutVars>
          <dgm:dir/>
          <dgm:resizeHandles val="exact"/>
        </dgm:presLayoutVars>
      </dgm:prSet>
      <dgm:spPr/>
    </dgm:pt>
    <dgm:pt modelId="{292C02D1-038E-3042-8913-74A6E221099B}" type="pres">
      <dgm:prSet presAssocID="{EEC14CEE-C50B-4C14-BB3F-DCA736B1AB91}" presName="composite" presStyleCnt="0"/>
      <dgm:spPr/>
    </dgm:pt>
    <dgm:pt modelId="{42B6C4B1-3B07-CC41-9453-CDBB712DA598}" type="pres">
      <dgm:prSet presAssocID="{EEC14CEE-C50B-4C14-BB3F-DCA736B1AB91}" presName="imagSh" presStyleLbl="bgImgPlace1" presStyleIdx="0" presStyleCnt="4" custScaleX="100489" custScaleY="99982" custLinFactNeighborX="6386" custLinFactNeighborY="-1481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02E5A45-75D3-554E-9E50-26AF5E08D3B9}" type="pres">
      <dgm:prSet presAssocID="{EEC14CEE-C50B-4C14-BB3F-DCA736B1AB91}" presName="txNode" presStyleLbl="node1" presStyleIdx="0" presStyleCnt="4" custScaleX="131529" custScaleY="99965" custLinFactNeighborX="-102" custLinFactNeighborY="2464">
        <dgm:presLayoutVars>
          <dgm:bulletEnabled val="1"/>
        </dgm:presLayoutVars>
      </dgm:prSet>
      <dgm:spPr/>
    </dgm:pt>
    <dgm:pt modelId="{F112AA72-EFAB-2A47-8AB4-29FFDCD61486}" type="pres">
      <dgm:prSet presAssocID="{BA96247C-FE27-4970-B398-67195F2CB491}" presName="sibTrans" presStyleLbl="sibTrans2D1" presStyleIdx="0" presStyleCnt="3" custAng="21399286" custScaleX="111159" custLinFactNeighborX="73271" custLinFactNeighborY="58632"/>
      <dgm:spPr/>
    </dgm:pt>
    <dgm:pt modelId="{057339F7-07EB-1C4F-8E27-9C1B9CBDE6F8}" type="pres">
      <dgm:prSet presAssocID="{BA96247C-FE27-4970-B398-67195F2CB491}" presName="connTx" presStyleLbl="sibTrans2D1" presStyleIdx="0" presStyleCnt="3"/>
      <dgm:spPr/>
    </dgm:pt>
    <dgm:pt modelId="{6F89A643-3D7B-1B4D-99C8-0111C7A4640B}" type="pres">
      <dgm:prSet presAssocID="{BA62CEDC-E095-1141-A2FE-10DC17E8220C}" presName="composite" presStyleCnt="0"/>
      <dgm:spPr/>
    </dgm:pt>
    <dgm:pt modelId="{3B8663A8-A9E4-4740-92C7-DF5A75E22DC2}" type="pres">
      <dgm:prSet presAssocID="{BA62CEDC-E095-1141-A2FE-10DC17E8220C}" presName="imagSh" presStyleLbl="bgImgPlace1" presStyleIdx="1" presStyleCnt="4" custScaleX="100489" custScaleY="99982" custLinFactNeighborX="5213" custLinFactNeighborY="-1552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58DA80B-345A-6B47-9922-EC476C0668FC}" type="pres">
      <dgm:prSet presAssocID="{BA62CEDC-E095-1141-A2FE-10DC17E8220C}" presName="txNode" presStyleLbl="node1" presStyleIdx="1" presStyleCnt="4" custScaleX="131529" custScaleY="99965">
        <dgm:presLayoutVars>
          <dgm:bulletEnabled val="1"/>
        </dgm:presLayoutVars>
      </dgm:prSet>
      <dgm:spPr/>
    </dgm:pt>
    <dgm:pt modelId="{AC144536-0B18-2440-B5A4-67B9F4B34A21}" type="pres">
      <dgm:prSet presAssocID="{D4EDB5FE-829D-8249-8357-E76BB699F5C5}" presName="sibTrans" presStyleLbl="sibTrans2D1" presStyleIdx="1" presStyleCnt="3" custAng="126598" custScaleX="122588" custLinFactNeighborX="91351" custLinFactNeighborY="64676"/>
      <dgm:spPr/>
    </dgm:pt>
    <dgm:pt modelId="{0391B7A8-3338-5443-B4A3-C59C217AFBF6}" type="pres">
      <dgm:prSet presAssocID="{D4EDB5FE-829D-8249-8357-E76BB699F5C5}" presName="connTx" presStyleLbl="sibTrans2D1" presStyleIdx="1" presStyleCnt="3"/>
      <dgm:spPr/>
    </dgm:pt>
    <dgm:pt modelId="{73160DF9-BA30-6542-8F66-B2304ACE4108}" type="pres">
      <dgm:prSet presAssocID="{62475BA8-4588-664D-83FD-767D3201EFAF}" presName="composite" presStyleCnt="0"/>
      <dgm:spPr/>
    </dgm:pt>
    <dgm:pt modelId="{6A0D2296-E9D5-F74E-A73D-CA8B5CCF2352}" type="pres">
      <dgm:prSet presAssocID="{62475BA8-4588-664D-83FD-767D3201EFAF}" presName="imagSh" presStyleLbl="bgImgPlace1" presStyleIdx="2" presStyleCnt="4" custLinFactNeighborX="-449" custLinFactNeighborY="-1834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80F19A7-3B77-3848-9F99-6DDA6D4723FB}" type="pres">
      <dgm:prSet presAssocID="{62475BA8-4588-664D-83FD-767D3201EFAF}" presName="txNode" presStyleLbl="node1" presStyleIdx="2" presStyleCnt="4" custScaleX="131529">
        <dgm:presLayoutVars>
          <dgm:bulletEnabled val="1"/>
        </dgm:presLayoutVars>
      </dgm:prSet>
      <dgm:spPr/>
    </dgm:pt>
    <dgm:pt modelId="{7BA99954-1C87-7A47-B73B-24C70447BAD0}" type="pres">
      <dgm:prSet presAssocID="{5A9D4327-565A-1848-B115-89FD8DA63C94}" presName="sibTrans" presStyleLbl="sibTrans2D1" presStyleIdx="2" presStyleCnt="3"/>
      <dgm:spPr/>
    </dgm:pt>
    <dgm:pt modelId="{AF0E4ACD-6A68-7746-9BAE-D2AE339CD79A}" type="pres">
      <dgm:prSet presAssocID="{5A9D4327-565A-1848-B115-89FD8DA63C94}" presName="connTx" presStyleLbl="sibTrans2D1" presStyleIdx="2" presStyleCnt="3"/>
      <dgm:spPr/>
    </dgm:pt>
    <dgm:pt modelId="{0C352D52-63D8-E240-A665-AB03B37D7529}" type="pres">
      <dgm:prSet presAssocID="{32004886-5718-9D49-A5C8-1EC7A8C1AD1E}" presName="composite" presStyleCnt="0"/>
      <dgm:spPr/>
    </dgm:pt>
    <dgm:pt modelId="{0E88FF3A-264C-DC4B-AB6B-2E975066AD75}" type="pres">
      <dgm:prSet presAssocID="{32004886-5718-9D49-A5C8-1EC7A8C1AD1E}" presName="imagSh" presStyleLbl="bgImgPlace1" presStyleIdx="3" presStyleCnt="4" custScaleX="100552" custScaleY="105435" custLinFactNeighborX="-8268" custLinFactNeighborY="-18256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F94F08B-A9CE-4348-9F10-69FDBFDEBB73}" type="pres">
      <dgm:prSet presAssocID="{32004886-5718-9D49-A5C8-1EC7A8C1AD1E}" presName="txNode" presStyleLbl="node1" presStyleIdx="3" presStyleCnt="4" custScaleX="131529" custScaleY="99965" custLinFactNeighborX="90" custLinFactNeighborY="-2865">
        <dgm:presLayoutVars>
          <dgm:bulletEnabled val="1"/>
        </dgm:presLayoutVars>
      </dgm:prSet>
      <dgm:spPr/>
    </dgm:pt>
  </dgm:ptLst>
  <dgm:cxnLst>
    <dgm:cxn modelId="{E4F1F627-DC7B-4F4B-9F25-E5D603B16382}" type="presOf" srcId="{BA96247C-FE27-4970-B398-67195F2CB491}" destId="{057339F7-07EB-1C4F-8E27-9C1B9CBDE6F8}" srcOrd="1" destOrd="0" presId="urn:microsoft.com/office/officeart/2005/8/layout/hProcess10"/>
    <dgm:cxn modelId="{3BD07E28-EFC7-0047-B2DC-7BC34CCF266C}" type="presOf" srcId="{D4EDB5FE-829D-8249-8357-E76BB699F5C5}" destId="{AC144536-0B18-2440-B5A4-67B9F4B34A21}" srcOrd="0" destOrd="0" presId="urn:microsoft.com/office/officeart/2005/8/layout/hProcess10"/>
    <dgm:cxn modelId="{13BA6B3F-4865-3947-A61F-C2D5ECE8ADC8}" type="presOf" srcId="{62475BA8-4588-664D-83FD-767D3201EFAF}" destId="{380F19A7-3B77-3848-9F99-6DDA6D4723FB}" srcOrd="0" destOrd="0" presId="urn:microsoft.com/office/officeart/2005/8/layout/hProcess10"/>
    <dgm:cxn modelId="{F7187B81-CB7B-E44A-BDCA-D5819C08F6EA}" type="presOf" srcId="{BA96247C-FE27-4970-B398-67195F2CB491}" destId="{F112AA72-EFAB-2A47-8AB4-29FFDCD61486}" srcOrd="0" destOrd="0" presId="urn:microsoft.com/office/officeart/2005/8/layout/hProcess10"/>
    <dgm:cxn modelId="{95E2388E-87C8-5844-B50D-996FD1F4ED4B}" type="presOf" srcId="{D4EDB5FE-829D-8249-8357-E76BB699F5C5}" destId="{0391B7A8-3338-5443-B4A3-C59C217AFBF6}" srcOrd="1" destOrd="0" presId="urn:microsoft.com/office/officeart/2005/8/layout/hProcess10"/>
    <dgm:cxn modelId="{940E9B90-970C-634C-823B-B475E7734EA7}" type="presOf" srcId="{EEC14CEE-C50B-4C14-BB3F-DCA736B1AB91}" destId="{F02E5A45-75D3-554E-9E50-26AF5E08D3B9}" srcOrd="0" destOrd="0" presId="urn:microsoft.com/office/officeart/2005/8/layout/hProcess10"/>
    <dgm:cxn modelId="{8760C392-69D1-264D-8E0F-437065B03C2B}" type="presOf" srcId="{32004886-5718-9D49-A5C8-1EC7A8C1AD1E}" destId="{5F94F08B-A9CE-4348-9F10-69FDBFDEBB73}" srcOrd="0" destOrd="0" presId="urn:microsoft.com/office/officeart/2005/8/layout/hProcess10"/>
    <dgm:cxn modelId="{D432B899-C57A-7A41-9769-159397597476}" type="presOf" srcId="{BA62CEDC-E095-1141-A2FE-10DC17E8220C}" destId="{858DA80B-345A-6B47-9922-EC476C0668FC}" srcOrd="0" destOrd="0" presId="urn:microsoft.com/office/officeart/2005/8/layout/hProcess10"/>
    <dgm:cxn modelId="{60D1FAA0-16D0-4342-807B-0440BE0B2B3B}" srcId="{7EF6751C-B084-4CE2-98DF-BAF3B89A2F6B}" destId="{32004886-5718-9D49-A5C8-1EC7A8C1AD1E}" srcOrd="3" destOrd="0" parTransId="{0594E863-9448-0B42-A838-685EDAC071C6}" sibTransId="{5BAAD82C-66BB-1541-9584-B97E4BD239C5}"/>
    <dgm:cxn modelId="{C3CD67AF-15E8-734A-8665-A2148AF087F0}" type="presOf" srcId="{7EF6751C-B084-4CE2-98DF-BAF3B89A2F6B}" destId="{1C7D47A1-900C-3A40-8512-97E35796C437}" srcOrd="0" destOrd="0" presId="urn:microsoft.com/office/officeart/2005/8/layout/hProcess10"/>
    <dgm:cxn modelId="{034E19D7-3BD3-F34C-9A6E-3D5C5208F3B7}" srcId="{7EF6751C-B084-4CE2-98DF-BAF3B89A2F6B}" destId="{62475BA8-4588-664D-83FD-767D3201EFAF}" srcOrd="2" destOrd="0" parTransId="{1EDC82E5-FFCD-6349-BB12-500FE8DB26B7}" sibTransId="{5A9D4327-565A-1848-B115-89FD8DA63C94}"/>
    <dgm:cxn modelId="{510F72D8-2AB7-7241-BAEA-2D9F2D49EEBD}" type="presOf" srcId="{5A9D4327-565A-1848-B115-89FD8DA63C94}" destId="{AF0E4ACD-6A68-7746-9BAE-D2AE339CD79A}" srcOrd="1" destOrd="0" presId="urn:microsoft.com/office/officeart/2005/8/layout/hProcess10"/>
    <dgm:cxn modelId="{6CD4F3F5-7DEF-4746-A1FE-D0CC33C30419}" type="presOf" srcId="{5A9D4327-565A-1848-B115-89FD8DA63C94}" destId="{7BA99954-1C87-7A47-B73B-24C70447BAD0}" srcOrd="0" destOrd="0" presId="urn:microsoft.com/office/officeart/2005/8/layout/hProcess10"/>
    <dgm:cxn modelId="{77EAFAF5-16A1-FB43-86FB-B23FF469193B}" srcId="{7EF6751C-B084-4CE2-98DF-BAF3B89A2F6B}" destId="{BA62CEDC-E095-1141-A2FE-10DC17E8220C}" srcOrd="1" destOrd="0" parTransId="{149686E1-E633-D54A-8B72-B6E0300184BD}" sibTransId="{D4EDB5FE-829D-8249-8357-E76BB699F5C5}"/>
    <dgm:cxn modelId="{64FEC8FE-9F78-4BEC-8D95-A28EC5F2EDCF}" srcId="{7EF6751C-B084-4CE2-98DF-BAF3B89A2F6B}" destId="{EEC14CEE-C50B-4C14-BB3F-DCA736B1AB91}" srcOrd="0" destOrd="0" parTransId="{74EC2E25-D396-42DD-B20B-744708B49EF9}" sibTransId="{BA96247C-FE27-4970-B398-67195F2CB491}"/>
    <dgm:cxn modelId="{2B1E76A0-A43F-5847-A7CB-033A3026A349}" type="presParOf" srcId="{1C7D47A1-900C-3A40-8512-97E35796C437}" destId="{292C02D1-038E-3042-8913-74A6E221099B}" srcOrd="0" destOrd="0" presId="urn:microsoft.com/office/officeart/2005/8/layout/hProcess10"/>
    <dgm:cxn modelId="{C6C2E40F-8F70-7B4D-AB50-61AEE0815BD9}" type="presParOf" srcId="{292C02D1-038E-3042-8913-74A6E221099B}" destId="{42B6C4B1-3B07-CC41-9453-CDBB712DA598}" srcOrd="0" destOrd="0" presId="urn:microsoft.com/office/officeart/2005/8/layout/hProcess10"/>
    <dgm:cxn modelId="{DA06CB73-FE4E-D543-AD35-D433DC2984B1}" type="presParOf" srcId="{292C02D1-038E-3042-8913-74A6E221099B}" destId="{F02E5A45-75D3-554E-9E50-26AF5E08D3B9}" srcOrd="1" destOrd="0" presId="urn:microsoft.com/office/officeart/2005/8/layout/hProcess10"/>
    <dgm:cxn modelId="{ECE311B9-1C9C-334E-A91B-703A656BF6C5}" type="presParOf" srcId="{1C7D47A1-900C-3A40-8512-97E35796C437}" destId="{F112AA72-EFAB-2A47-8AB4-29FFDCD61486}" srcOrd="1" destOrd="0" presId="urn:microsoft.com/office/officeart/2005/8/layout/hProcess10"/>
    <dgm:cxn modelId="{CC60B01B-A6A2-8341-98D0-E91784C597BF}" type="presParOf" srcId="{F112AA72-EFAB-2A47-8AB4-29FFDCD61486}" destId="{057339F7-07EB-1C4F-8E27-9C1B9CBDE6F8}" srcOrd="0" destOrd="0" presId="urn:microsoft.com/office/officeart/2005/8/layout/hProcess10"/>
    <dgm:cxn modelId="{750133AF-893F-9146-AACA-F0DDB06739BC}" type="presParOf" srcId="{1C7D47A1-900C-3A40-8512-97E35796C437}" destId="{6F89A643-3D7B-1B4D-99C8-0111C7A4640B}" srcOrd="2" destOrd="0" presId="urn:microsoft.com/office/officeart/2005/8/layout/hProcess10"/>
    <dgm:cxn modelId="{2A7CB03F-1C15-4F46-92F4-A835C4B631C4}" type="presParOf" srcId="{6F89A643-3D7B-1B4D-99C8-0111C7A4640B}" destId="{3B8663A8-A9E4-4740-92C7-DF5A75E22DC2}" srcOrd="0" destOrd="0" presId="urn:microsoft.com/office/officeart/2005/8/layout/hProcess10"/>
    <dgm:cxn modelId="{61842D24-795A-4A47-B9A5-AE1F0B146297}" type="presParOf" srcId="{6F89A643-3D7B-1B4D-99C8-0111C7A4640B}" destId="{858DA80B-345A-6B47-9922-EC476C0668FC}" srcOrd="1" destOrd="0" presId="urn:microsoft.com/office/officeart/2005/8/layout/hProcess10"/>
    <dgm:cxn modelId="{65EF0B19-31E6-7545-843E-07A21AD453BC}" type="presParOf" srcId="{1C7D47A1-900C-3A40-8512-97E35796C437}" destId="{AC144536-0B18-2440-B5A4-67B9F4B34A21}" srcOrd="3" destOrd="0" presId="urn:microsoft.com/office/officeart/2005/8/layout/hProcess10"/>
    <dgm:cxn modelId="{D89A9F9E-132F-BE4D-8204-126F05E13C53}" type="presParOf" srcId="{AC144536-0B18-2440-B5A4-67B9F4B34A21}" destId="{0391B7A8-3338-5443-B4A3-C59C217AFBF6}" srcOrd="0" destOrd="0" presId="urn:microsoft.com/office/officeart/2005/8/layout/hProcess10"/>
    <dgm:cxn modelId="{F36EF105-4767-F842-907C-BC336C8B24D8}" type="presParOf" srcId="{1C7D47A1-900C-3A40-8512-97E35796C437}" destId="{73160DF9-BA30-6542-8F66-B2304ACE4108}" srcOrd="4" destOrd="0" presId="urn:microsoft.com/office/officeart/2005/8/layout/hProcess10"/>
    <dgm:cxn modelId="{09560C7C-697F-0B40-BA72-A2E77A3A66FD}" type="presParOf" srcId="{73160DF9-BA30-6542-8F66-B2304ACE4108}" destId="{6A0D2296-E9D5-F74E-A73D-CA8B5CCF2352}" srcOrd="0" destOrd="0" presId="urn:microsoft.com/office/officeart/2005/8/layout/hProcess10"/>
    <dgm:cxn modelId="{8F727F06-1409-1C47-A99B-ECB48E8E45A4}" type="presParOf" srcId="{73160DF9-BA30-6542-8F66-B2304ACE4108}" destId="{380F19A7-3B77-3848-9F99-6DDA6D4723FB}" srcOrd="1" destOrd="0" presId="urn:microsoft.com/office/officeart/2005/8/layout/hProcess10"/>
    <dgm:cxn modelId="{40BADD81-90CB-FA49-97DD-D855BC4BD204}" type="presParOf" srcId="{1C7D47A1-900C-3A40-8512-97E35796C437}" destId="{7BA99954-1C87-7A47-B73B-24C70447BAD0}" srcOrd="5" destOrd="0" presId="urn:microsoft.com/office/officeart/2005/8/layout/hProcess10"/>
    <dgm:cxn modelId="{33DBE619-A789-3149-B0B9-92141F32679D}" type="presParOf" srcId="{7BA99954-1C87-7A47-B73B-24C70447BAD0}" destId="{AF0E4ACD-6A68-7746-9BAE-D2AE339CD79A}" srcOrd="0" destOrd="0" presId="urn:microsoft.com/office/officeart/2005/8/layout/hProcess10"/>
    <dgm:cxn modelId="{50220561-7F10-5E44-9B01-CE6E6334EA24}" type="presParOf" srcId="{1C7D47A1-900C-3A40-8512-97E35796C437}" destId="{0C352D52-63D8-E240-A665-AB03B37D7529}" srcOrd="6" destOrd="0" presId="urn:microsoft.com/office/officeart/2005/8/layout/hProcess10"/>
    <dgm:cxn modelId="{D8DED56F-CF62-CA45-9818-D4264F0B5650}" type="presParOf" srcId="{0C352D52-63D8-E240-A665-AB03B37D7529}" destId="{0E88FF3A-264C-DC4B-AB6B-2E975066AD75}" srcOrd="0" destOrd="0" presId="urn:microsoft.com/office/officeart/2005/8/layout/hProcess10"/>
    <dgm:cxn modelId="{386BD3BC-D6D1-AD40-A4B8-B35072AF1830}" type="presParOf" srcId="{0C352D52-63D8-E240-A665-AB03B37D7529}" destId="{5F94F08B-A9CE-4348-9F10-69FDBFDEBB73}" srcOrd="1" destOrd="0" presId="urn:microsoft.com/office/officeart/2005/8/layout/hProcess10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6C4B1-3B07-CC41-9453-CDBB712DA598}">
      <dsp:nvSpPr>
        <dsp:cNvPr id="0" name=""/>
        <dsp:cNvSpPr/>
      </dsp:nvSpPr>
      <dsp:spPr>
        <a:xfrm>
          <a:off x="120078" y="1174735"/>
          <a:ext cx="1776130" cy="176716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02E5A45-75D3-554E-9E50-26AF5E08D3B9}">
      <dsp:nvSpPr>
        <dsp:cNvPr id="0" name=""/>
        <dsp:cNvSpPr/>
      </dsp:nvSpPr>
      <dsp:spPr>
        <a:xfrm>
          <a:off x="59128" y="2540781"/>
          <a:ext cx="2244142" cy="1766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8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8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30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10878" y="2592531"/>
        <a:ext cx="2140642" cy="1663368"/>
      </dsp:txXfrm>
    </dsp:sp>
    <dsp:sp modelId="{F112AA72-EFAB-2A47-8AB4-29FFDCD61486}">
      <dsp:nvSpPr>
        <dsp:cNvPr id="0" name=""/>
        <dsp:cNvSpPr/>
      </dsp:nvSpPr>
      <dsp:spPr>
        <a:xfrm rot="21364711">
          <a:off x="2554896" y="2080122"/>
          <a:ext cx="436649" cy="424702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rgbClr val="BF8054"/>
            </a:solidFill>
          </a:endParaRPr>
        </a:p>
      </dsp:txBody>
      <dsp:txXfrm>
        <a:off x="2555045" y="2169419"/>
        <a:ext cx="309238" cy="254822"/>
      </dsp:txXfrm>
    </dsp:sp>
    <dsp:sp modelId="{44A3126C-A6B7-164C-A247-9C904ECFB959}">
      <dsp:nvSpPr>
        <dsp:cNvPr id="0" name=""/>
        <dsp:cNvSpPr/>
      </dsp:nvSpPr>
      <dsp:spPr>
        <a:xfrm>
          <a:off x="3018481" y="1145629"/>
          <a:ext cx="1767168" cy="176716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5887254-11AA-E340-97A5-726812299A94}">
      <dsp:nvSpPr>
        <dsp:cNvPr id="0" name=""/>
        <dsp:cNvSpPr/>
      </dsp:nvSpPr>
      <dsp:spPr>
        <a:xfrm>
          <a:off x="3042052" y="2496767"/>
          <a:ext cx="2238681" cy="1767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Enriched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Calming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1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Pore-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Reducing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600" b="0" u="none" kern="1200" dirty="0"/>
        </a:p>
      </dsp:txBody>
      <dsp:txXfrm>
        <a:off x="3093820" y="2548535"/>
        <a:ext cx="2135145" cy="1663951"/>
      </dsp:txXfrm>
    </dsp:sp>
    <dsp:sp modelId="{1110156C-4A30-DA40-990E-344F580FF3D0}">
      <dsp:nvSpPr>
        <dsp:cNvPr id="0" name=""/>
        <dsp:cNvSpPr/>
      </dsp:nvSpPr>
      <dsp:spPr>
        <a:xfrm rot="18739">
          <a:off x="5230926" y="1825319"/>
          <a:ext cx="445285" cy="424702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/>
        </a:p>
      </dsp:txBody>
      <dsp:txXfrm>
        <a:off x="5230927" y="1909912"/>
        <a:ext cx="317874" cy="254822"/>
      </dsp:txXfrm>
    </dsp:sp>
    <dsp:sp modelId="{3B8663A8-A9E4-4740-92C7-DF5A75E22DC2}">
      <dsp:nvSpPr>
        <dsp:cNvPr id="0" name=""/>
        <dsp:cNvSpPr/>
      </dsp:nvSpPr>
      <dsp:spPr>
        <a:xfrm>
          <a:off x="6057876" y="1162221"/>
          <a:ext cx="1776130" cy="176716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8DA80B-345A-6B47-9922-EC476C0668FC}">
      <dsp:nvSpPr>
        <dsp:cNvPr id="0" name=""/>
        <dsp:cNvSpPr/>
      </dsp:nvSpPr>
      <dsp:spPr>
        <a:xfrm>
          <a:off x="6019461" y="2497231"/>
          <a:ext cx="2244142" cy="1766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C 15 Super Booster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Niacinamide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100" b="1" i="0" u="sng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Azelaic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endParaRPr lang="de-AT" sz="1000" b="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071211" y="2548981"/>
        <a:ext cx="2140642" cy="1663368"/>
      </dsp:txXfrm>
    </dsp:sp>
    <dsp:sp modelId="{AC144536-0B18-2440-B5A4-67B9F4B34A21}">
      <dsp:nvSpPr>
        <dsp:cNvPr id="0" name=""/>
        <dsp:cNvSpPr/>
      </dsp:nvSpPr>
      <dsp:spPr>
        <a:xfrm rot="96280">
          <a:off x="8444337" y="2095819"/>
          <a:ext cx="415544" cy="424702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/>
        </a:p>
      </dsp:txBody>
      <dsp:txXfrm>
        <a:off x="8444361" y="2179014"/>
        <a:ext cx="290881" cy="254822"/>
      </dsp:txXfrm>
    </dsp:sp>
    <dsp:sp modelId="{0E88FF3A-264C-DC4B-AB6B-2E975066AD75}">
      <dsp:nvSpPr>
        <dsp:cNvPr id="0" name=""/>
        <dsp:cNvSpPr/>
      </dsp:nvSpPr>
      <dsp:spPr>
        <a:xfrm>
          <a:off x="8802472" y="1089820"/>
          <a:ext cx="1777243" cy="186354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F94F08B-A9CE-4348-9F10-69FDBFDEBB73}">
      <dsp:nvSpPr>
        <dsp:cNvPr id="0" name=""/>
        <dsp:cNvSpPr/>
      </dsp:nvSpPr>
      <dsp:spPr>
        <a:xfrm>
          <a:off x="9004479" y="2470687"/>
          <a:ext cx="2244142" cy="1766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latin typeface="Calibri" panose="020F0502020204030204" pitchFamily="34" charset="0"/>
              <a:cs typeface="Calibri" panose="020F0502020204030204" pitchFamily="34" charset="0"/>
            </a:rPr>
            <a:t>Examples: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latin typeface="Calibri" panose="020F0502020204030204" pitchFamily="34" charset="0"/>
              <a:cs typeface="Calibri" panose="020F0502020204030204" pitchFamily="34" charset="0"/>
            </a:rPr>
            <a:t>Paula’s Choice Skin Restoring Moisturizer with SPF 50</a:t>
          </a:r>
          <a:br>
            <a:rPr lang="en-GB" sz="120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  <a:t>(Normal to Dry Skin)</a:t>
          </a:r>
          <a:b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200" b="1" i="0" u="sng" kern="1200" baseline="0" dirty="0">
              <a:latin typeface="Calibri" panose="020F0502020204030204" pitchFamily="34" charset="0"/>
              <a:cs typeface="Calibri" panose="020F0502020204030204" pitchFamily="34" charset="0"/>
            </a:rPr>
            <a:t>or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Paula’s Choice Youth Extending Daily Hydrating Fluid with SPF 50</a:t>
          </a:r>
          <a:br>
            <a:rPr lang="en-GB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1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(Normal to Combination/Oily Skin)</a:t>
          </a:r>
          <a:endParaRPr lang="en-GB" sz="900" b="0" i="0" kern="120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056229" y="2522437"/>
        <a:ext cx="2140642" cy="166336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6C4B1-3B07-CC41-9453-CDBB712DA598}">
      <dsp:nvSpPr>
        <dsp:cNvPr id="0" name=""/>
        <dsp:cNvSpPr/>
      </dsp:nvSpPr>
      <dsp:spPr>
        <a:xfrm>
          <a:off x="111682" y="1291892"/>
          <a:ext cx="1651944" cy="16436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02E5A45-75D3-554E-9E50-26AF5E08D3B9}">
      <dsp:nvSpPr>
        <dsp:cNvPr id="0" name=""/>
        <dsp:cNvSpPr/>
      </dsp:nvSpPr>
      <dsp:spPr>
        <a:xfrm>
          <a:off x="54993" y="2562426"/>
          <a:ext cx="2087234" cy="1643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95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95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95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03124" y="2610557"/>
        <a:ext cx="1990972" cy="1547068"/>
      </dsp:txXfrm>
    </dsp:sp>
    <dsp:sp modelId="{F112AA72-EFAB-2A47-8AB4-29FFDCD61486}">
      <dsp:nvSpPr>
        <dsp:cNvPr id="0" name=""/>
        <dsp:cNvSpPr/>
      </dsp:nvSpPr>
      <dsp:spPr>
        <a:xfrm rot="12730">
          <a:off x="2401743" y="2234621"/>
          <a:ext cx="423723" cy="39500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>
            <a:solidFill>
              <a:srgbClr val="BF8054"/>
            </a:solidFill>
          </a:endParaRPr>
        </a:p>
      </dsp:txBody>
      <dsp:txXfrm>
        <a:off x="2401743" y="2313403"/>
        <a:ext cx="305221" cy="237005"/>
      </dsp:txXfrm>
    </dsp:sp>
    <dsp:sp modelId="{44A3126C-A6B7-164C-A247-9C904ECFB959}">
      <dsp:nvSpPr>
        <dsp:cNvPr id="0" name=""/>
        <dsp:cNvSpPr/>
      </dsp:nvSpPr>
      <dsp:spPr>
        <a:xfrm>
          <a:off x="2850634" y="1461909"/>
          <a:ext cx="1643610" cy="16436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5887254-11AA-E340-97A5-726812299A94}">
      <dsp:nvSpPr>
        <dsp:cNvPr id="0" name=""/>
        <dsp:cNvSpPr/>
      </dsp:nvSpPr>
      <dsp:spPr>
        <a:xfrm>
          <a:off x="2829354" y="2521488"/>
          <a:ext cx="2082155" cy="1643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</dsp:txBody>
      <dsp:txXfrm>
        <a:off x="2877502" y="2569636"/>
        <a:ext cx="1985859" cy="1547610"/>
      </dsp:txXfrm>
    </dsp:sp>
    <dsp:sp modelId="{1110156C-4A30-DA40-990E-344F580FF3D0}">
      <dsp:nvSpPr>
        <dsp:cNvPr id="0" name=""/>
        <dsp:cNvSpPr/>
      </dsp:nvSpPr>
      <dsp:spPr>
        <a:xfrm rot="21304384">
          <a:off x="4934981" y="1958271"/>
          <a:ext cx="443193" cy="39500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4935200" y="2042361"/>
        <a:ext cx="324691" cy="237005"/>
      </dsp:txXfrm>
    </dsp:sp>
    <dsp:sp modelId="{3B8663A8-A9E4-4740-92C7-DF5A75E22DC2}">
      <dsp:nvSpPr>
        <dsp:cNvPr id="0" name=""/>
        <dsp:cNvSpPr/>
      </dsp:nvSpPr>
      <dsp:spPr>
        <a:xfrm>
          <a:off x="5755833" y="1211110"/>
          <a:ext cx="1651944" cy="16436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8DA80B-345A-6B47-9922-EC476C0668FC}">
      <dsp:nvSpPr>
        <dsp:cNvPr id="0" name=""/>
        <dsp:cNvSpPr/>
      </dsp:nvSpPr>
      <dsp:spPr>
        <a:xfrm>
          <a:off x="5598586" y="2521920"/>
          <a:ext cx="2087234" cy="1643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2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2% BHA Liquid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Exfoliant</a:t>
          </a:r>
          <a:b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1" i="0" u="sng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Glycolic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7%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Toning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  <a:b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Lactic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5%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10% + HA</a:t>
          </a:r>
          <a:endParaRPr lang="de-AT" sz="1050" b="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646717" y="2570051"/>
        <a:ext cx="1990972" cy="1547068"/>
      </dsp:txXfrm>
    </dsp:sp>
    <dsp:sp modelId="{AC144536-0B18-2440-B5A4-67B9F4B34A21}">
      <dsp:nvSpPr>
        <dsp:cNvPr id="0" name=""/>
        <dsp:cNvSpPr/>
      </dsp:nvSpPr>
      <dsp:spPr>
        <a:xfrm rot="192505">
          <a:off x="7898866" y="2114568"/>
          <a:ext cx="334398" cy="39500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7898945" y="2190762"/>
        <a:ext cx="234079" cy="237005"/>
      </dsp:txXfrm>
    </dsp:sp>
    <dsp:sp modelId="{0E88FF3A-264C-DC4B-AB6B-2E975066AD75}">
      <dsp:nvSpPr>
        <dsp:cNvPr id="0" name=""/>
        <dsp:cNvSpPr/>
      </dsp:nvSpPr>
      <dsp:spPr>
        <a:xfrm>
          <a:off x="8187012" y="1212914"/>
          <a:ext cx="1652980" cy="17332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F94F08B-A9CE-4348-9F10-69FDBFDEBB73}">
      <dsp:nvSpPr>
        <dsp:cNvPr id="0" name=""/>
        <dsp:cNvSpPr/>
      </dsp:nvSpPr>
      <dsp:spPr>
        <a:xfrm>
          <a:off x="8374895" y="2497232"/>
          <a:ext cx="2087234" cy="1643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2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900" b="0" i="0" kern="120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423026" y="2545363"/>
        <a:ext cx="1990972" cy="15470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6C4B1-3B07-CC41-9453-CDBB712DA598}">
      <dsp:nvSpPr>
        <dsp:cNvPr id="0" name=""/>
        <dsp:cNvSpPr/>
      </dsp:nvSpPr>
      <dsp:spPr>
        <a:xfrm>
          <a:off x="94898" y="1478260"/>
          <a:ext cx="1454395" cy="14470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02E5A45-75D3-554E-9E50-26AF5E08D3B9}">
      <dsp:nvSpPr>
        <dsp:cNvPr id="0" name=""/>
        <dsp:cNvSpPr/>
      </dsp:nvSpPr>
      <dsp:spPr>
        <a:xfrm>
          <a:off x="44988" y="2596857"/>
          <a:ext cx="1837631" cy="1446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8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8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30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7364" y="2639233"/>
        <a:ext cx="1752879" cy="1362059"/>
      </dsp:txXfrm>
    </dsp:sp>
    <dsp:sp modelId="{F112AA72-EFAB-2A47-8AB4-29FFDCD61486}">
      <dsp:nvSpPr>
        <dsp:cNvPr id="0" name=""/>
        <dsp:cNvSpPr/>
      </dsp:nvSpPr>
      <dsp:spPr>
        <a:xfrm rot="21364711">
          <a:off x="2088664" y="2219642"/>
          <a:ext cx="357553" cy="34777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>
            <a:solidFill>
              <a:srgbClr val="BF8054"/>
            </a:solidFill>
          </a:endParaRPr>
        </a:p>
      </dsp:txBody>
      <dsp:txXfrm>
        <a:off x="2088786" y="2292764"/>
        <a:ext cx="253222" cy="208662"/>
      </dsp:txXfrm>
    </dsp:sp>
    <dsp:sp modelId="{44A3126C-A6B7-164C-A247-9C904ECFB959}">
      <dsp:nvSpPr>
        <dsp:cNvPr id="0" name=""/>
        <dsp:cNvSpPr/>
      </dsp:nvSpPr>
      <dsp:spPr>
        <a:xfrm>
          <a:off x="2468274" y="1454427"/>
          <a:ext cx="1447057" cy="14470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5887254-11AA-E340-97A5-726812299A94}">
      <dsp:nvSpPr>
        <dsp:cNvPr id="0" name=""/>
        <dsp:cNvSpPr/>
      </dsp:nvSpPr>
      <dsp:spPr>
        <a:xfrm>
          <a:off x="2487575" y="2560815"/>
          <a:ext cx="1833158" cy="14473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Enriched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Calming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1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Pore-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Reducing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600" b="0" u="none" kern="1200" dirty="0"/>
        </a:p>
      </dsp:txBody>
      <dsp:txXfrm>
        <a:off x="2529965" y="2603205"/>
        <a:ext cx="1748378" cy="1362538"/>
      </dsp:txXfrm>
    </dsp:sp>
    <dsp:sp modelId="{1110156C-4A30-DA40-990E-344F580FF3D0}">
      <dsp:nvSpPr>
        <dsp:cNvPr id="0" name=""/>
        <dsp:cNvSpPr/>
      </dsp:nvSpPr>
      <dsp:spPr>
        <a:xfrm rot="44386">
          <a:off x="4254969" y="2019991"/>
          <a:ext cx="339679" cy="34777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4254973" y="2088887"/>
        <a:ext cx="237775" cy="208662"/>
      </dsp:txXfrm>
    </dsp:sp>
    <dsp:sp modelId="{9EF43FDA-E6E9-D748-8A4B-3C8AD68AAE36}">
      <dsp:nvSpPr>
        <dsp:cNvPr id="0" name=""/>
        <dsp:cNvSpPr/>
      </dsp:nvSpPr>
      <dsp:spPr>
        <a:xfrm>
          <a:off x="4885764" y="1485689"/>
          <a:ext cx="1454395" cy="14470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44E40B3-8FD1-524F-96E4-811383602D0B}">
      <dsp:nvSpPr>
        <dsp:cNvPr id="0" name=""/>
        <dsp:cNvSpPr/>
      </dsp:nvSpPr>
      <dsp:spPr>
        <a:xfrm>
          <a:off x="4913192" y="2560815"/>
          <a:ext cx="1862539" cy="14473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i="1" u="none" kern="1200" dirty="0">
              <a:latin typeface="Calibri" panose="020F0502020204030204" pitchFamily="34" charset="0"/>
              <a:cs typeface="Calibri" panose="020F0502020204030204" pitchFamily="34" charset="0"/>
            </a:rPr>
            <a:t>(Exfoliates the skin, which helps to reduce dullness, textured skin, uneven skin tone. It unclogs pores, regulates oiliness and has anti-inflammatory properties)</a:t>
          </a:r>
          <a:endParaRPr lang="en-GB" sz="700" kern="1200" dirty="0"/>
        </a:p>
      </dsp:txBody>
      <dsp:txXfrm>
        <a:off x="4955582" y="2603205"/>
        <a:ext cx="1777759" cy="1362538"/>
      </dsp:txXfrm>
    </dsp:sp>
    <dsp:sp modelId="{90DE9B11-C379-AE47-A2CF-23381CC9E80A}">
      <dsp:nvSpPr>
        <dsp:cNvPr id="0" name=""/>
        <dsp:cNvSpPr/>
      </dsp:nvSpPr>
      <dsp:spPr>
        <a:xfrm rot="21575948">
          <a:off x="6715334" y="2026307"/>
          <a:ext cx="375188" cy="34777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6715335" y="2096226"/>
        <a:ext cx="270857" cy="208662"/>
      </dsp:txXfrm>
    </dsp:sp>
    <dsp:sp modelId="{3B8663A8-A9E4-4740-92C7-DF5A75E22DC2}">
      <dsp:nvSpPr>
        <dsp:cNvPr id="0" name=""/>
        <dsp:cNvSpPr/>
      </dsp:nvSpPr>
      <dsp:spPr>
        <a:xfrm>
          <a:off x="7412100" y="1468013"/>
          <a:ext cx="1454395" cy="14470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8DA80B-345A-6B47-9922-EC476C0668FC}">
      <dsp:nvSpPr>
        <dsp:cNvPr id="0" name=""/>
        <dsp:cNvSpPr/>
      </dsp:nvSpPr>
      <dsp:spPr>
        <a:xfrm>
          <a:off x="7380644" y="2561195"/>
          <a:ext cx="1837631" cy="1446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C 15 Super Booster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Niacinamide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100" b="1" i="0" u="sng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Azelaic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endParaRPr lang="de-AT" sz="1000" b="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423020" y="2603571"/>
        <a:ext cx="1752879" cy="1362059"/>
      </dsp:txXfrm>
    </dsp:sp>
    <dsp:sp modelId="{AC144536-0B18-2440-B5A4-67B9F4B34A21}">
      <dsp:nvSpPr>
        <dsp:cNvPr id="0" name=""/>
        <dsp:cNvSpPr/>
      </dsp:nvSpPr>
      <dsp:spPr>
        <a:xfrm rot="96280">
          <a:off x="9366269" y="2232496"/>
          <a:ext cx="340271" cy="34777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9366289" y="2300621"/>
        <a:ext cx="238190" cy="208662"/>
      </dsp:txXfrm>
    </dsp:sp>
    <dsp:sp modelId="{0E88FF3A-264C-DC4B-AB6B-2E975066AD75}">
      <dsp:nvSpPr>
        <dsp:cNvPr id="0" name=""/>
        <dsp:cNvSpPr/>
      </dsp:nvSpPr>
      <dsp:spPr>
        <a:xfrm>
          <a:off x="9659531" y="1408728"/>
          <a:ext cx="1455307" cy="152598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F94F08B-A9CE-4348-9F10-69FDBFDEBB73}">
      <dsp:nvSpPr>
        <dsp:cNvPr id="0" name=""/>
        <dsp:cNvSpPr/>
      </dsp:nvSpPr>
      <dsp:spPr>
        <a:xfrm>
          <a:off x="9824946" y="2539460"/>
          <a:ext cx="1837631" cy="1446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Examples: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  <a:t>Paula’s Choice Skin Restoring Moisturizer with SPF 50</a:t>
          </a:r>
          <a:b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000" kern="1200" dirty="0">
              <a:latin typeface="Calibri" panose="020F0502020204030204" pitchFamily="34" charset="0"/>
              <a:cs typeface="Calibri" panose="020F0502020204030204" pitchFamily="34" charset="0"/>
            </a:rPr>
            <a:t>(Normal to Dry Skin)</a:t>
          </a:r>
          <a:b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100" b="1" i="0" u="sng" kern="1200" baseline="0" dirty="0">
              <a:latin typeface="Calibri" panose="020F0502020204030204" pitchFamily="34" charset="0"/>
              <a:cs typeface="Calibri" panose="020F0502020204030204" pitchFamily="34" charset="0"/>
            </a:rPr>
            <a:t>or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Paula’s Choice Youth Extending Daily Hydrating Fluid with SPF 50</a:t>
          </a:r>
          <a:br>
            <a:rPr lang="en-GB" sz="11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9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(Normal to Combination/Oily Skin)</a:t>
          </a:r>
          <a:endParaRPr lang="en-GB" sz="1100" b="0" i="0" kern="120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867322" y="2581836"/>
        <a:ext cx="1752879" cy="13620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6C4B1-3B07-CC41-9453-CDBB712DA598}">
      <dsp:nvSpPr>
        <dsp:cNvPr id="0" name=""/>
        <dsp:cNvSpPr/>
      </dsp:nvSpPr>
      <dsp:spPr>
        <a:xfrm>
          <a:off x="94898" y="1478260"/>
          <a:ext cx="1454395" cy="14470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02E5A45-75D3-554E-9E50-26AF5E08D3B9}">
      <dsp:nvSpPr>
        <dsp:cNvPr id="0" name=""/>
        <dsp:cNvSpPr/>
      </dsp:nvSpPr>
      <dsp:spPr>
        <a:xfrm>
          <a:off x="44988" y="2596857"/>
          <a:ext cx="1837631" cy="1446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8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8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30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7364" y="2639233"/>
        <a:ext cx="1752879" cy="1362059"/>
      </dsp:txXfrm>
    </dsp:sp>
    <dsp:sp modelId="{F112AA72-EFAB-2A47-8AB4-29FFDCD61486}">
      <dsp:nvSpPr>
        <dsp:cNvPr id="0" name=""/>
        <dsp:cNvSpPr/>
      </dsp:nvSpPr>
      <dsp:spPr>
        <a:xfrm rot="21364711">
          <a:off x="2088664" y="2219642"/>
          <a:ext cx="357553" cy="34777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>
            <a:solidFill>
              <a:srgbClr val="BF8054"/>
            </a:solidFill>
          </a:endParaRPr>
        </a:p>
      </dsp:txBody>
      <dsp:txXfrm>
        <a:off x="2088786" y="2292764"/>
        <a:ext cx="253222" cy="208662"/>
      </dsp:txXfrm>
    </dsp:sp>
    <dsp:sp modelId="{44A3126C-A6B7-164C-A247-9C904ECFB959}">
      <dsp:nvSpPr>
        <dsp:cNvPr id="0" name=""/>
        <dsp:cNvSpPr/>
      </dsp:nvSpPr>
      <dsp:spPr>
        <a:xfrm>
          <a:off x="2468274" y="1454427"/>
          <a:ext cx="1447057" cy="14470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5887254-11AA-E340-97A5-726812299A94}">
      <dsp:nvSpPr>
        <dsp:cNvPr id="0" name=""/>
        <dsp:cNvSpPr/>
      </dsp:nvSpPr>
      <dsp:spPr>
        <a:xfrm>
          <a:off x="2487575" y="2560815"/>
          <a:ext cx="1833158" cy="14473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Enriched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Calming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1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Pore-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Reducing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600" b="0" u="none" kern="1200" dirty="0"/>
        </a:p>
      </dsp:txBody>
      <dsp:txXfrm>
        <a:off x="2529965" y="2603205"/>
        <a:ext cx="1748378" cy="1362538"/>
      </dsp:txXfrm>
    </dsp:sp>
    <dsp:sp modelId="{1110156C-4A30-DA40-990E-344F580FF3D0}">
      <dsp:nvSpPr>
        <dsp:cNvPr id="0" name=""/>
        <dsp:cNvSpPr/>
      </dsp:nvSpPr>
      <dsp:spPr>
        <a:xfrm rot="44386">
          <a:off x="4254969" y="2019991"/>
          <a:ext cx="339679" cy="34777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4254973" y="2088887"/>
        <a:ext cx="237775" cy="208662"/>
      </dsp:txXfrm>
    </dsp:sp>
    <dsp:sp modelId="{9EF43FDA-E6E9-D748-8A4B-3C8AD68AAE36}">
      <dsp:nvSpPr>
        <dsp:cNvPr id="0" name=""/>
        <dsp:cNvSpPr/>
      </dsp:nvSpPr>
      <dsp:spPr>
        <a:xfrm>
          <a:off x="4885764" y="1485689"/>
          <a:ext cx="1454395" cy="14470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44E40B3-8FD1-524F-96E4-811383602D0B}">
      <dsp:nvSpPr>
        <dsp:cNvPr id="0" name=""/>
        <dsp:cNvSpPr/>
      </dsp:nvSpPr>
      <dsp:spPr>
        <a:xfrm>
          <a:off x="4913192" y="2560815"/>
          <a:ext cx="1862539" cy="14473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i="1" u="none" kern="1200" dirty="0">
              <a:latin typeface="Calibri" panose="020F0502020204030204" pitchFamily="34" charset="0"/>
              <a:cs typeface="Calibri" panose="020F0502020204030204" pitchFamily="34" charset="0"/>
            </a:rPr>
            <a:t>(Exfoliates the skin, which helps to reduce dullness, textured skin, uneven skin tone. It unclogs pores, regulates oiliness and has anti-inflammatory properties)</a:t>
          </a:r>
          <a:endParaRPr lang="en-GB" sz="700" kern="1200" dirty="0"/>
        </a:p>
      </dsp:txBody>
      <dsp:txXfrm>
        <a:off x="4955582" y="2603205"/>
        <a:ext cx="1777759" cy="1362538"/>
      </dsp:txXfrm>
    </dsp:sp>
    <dsp:sp modelId="{90DE9B11-C379-AE47-A2CF-23381CC9E80A}">
      <dsp:nvSpPr>
        <dsp:cNvPr id="0" name=""/>
        <dsp:cNvSpPr/>
      </dsp:nvSpPr>
      <dsp:spPr>
        <a:xfrm rot="21575948">
          <a:off x="6715334" y="2026307"/>
          <a:ext cx="375188" cy="34777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6715335" y="2096226"/>
        <a:ext cx="270857" cy="208662"/>
      </dsp:txXfrm>
    </dsp:sp>
    <dsp:sp modelId="{3B8663A8-A9E4-4740-92C7-DF5A75E22DC2}">
      <dsp:nvSpPr>
        <dsp:cNvPr id="0" name=""/>
        <dsp:cNvSpPr/>
      </dsp:nvSpPr>
      <dsp:spPr>
        <a:xfrm>
          <a:off x="7412100" y="1468013"/>
          <a:ext cx="1454395" cy="14470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8DA80B-345A-6B47-9922-EC476C0668FC}">
      <dsp:nvSpPr>
        <dsp:cNvPr id="0" name=""/>
        <dsp:cNvSpPr/>
      </dsp:nvSpPr>
      <dsp:spPr>
        <a:xfrm>
          <a:off x="7380644" y="2561195"/>
          <a:ext cx="1837631" cy="1446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1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C 15 Super Booster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Niacinamide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100" b="1" i="0" u="sng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b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Azelaic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1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endParaRPr lang="de-AT" sz="1000" b="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423020" y="2603571"/>
        <a:ext cx="1752879" cy="1362059"/>
      </dsp:txXfrm>
    </dsp:sp>
    <dsp:sp modelId="{AC144536-0B18-2440-B5A4-67B9F4B34A21}">
      <dsp:nvSpPr>
        <dsp:cNvPr id="0" name=""/>
        <dsp:cNvSpPr/>
      </dsp:nvSpPr>
      <dsp:spPr>
        <a:xfrm rot="96280">
          <a:off x="9366269" y="2232496"/>
          <a:ext cx="340271" cy="34777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9366289" y="2300621"/>
        <a:ext cx="238190" cy="208662"/>
      </dsp:txXfrm>
    </dsp:sp>
    <dsp:sp modelId="{0E88FF3A-264C-DC4B-AB6B-2E975066AD75}">
      <dsp:nvSpPr>
        <dsp:cNvPr id="0" name=""/>
        <dsp:cNvSpPr/>
      </dsp:nvSpPr>
      <dsp:spPr>
        <a:xfrm>
          <a:off x="9659531" y="1408728"/>
          <a:ext cx="1455307" cy="152598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F94F08B-A9CE-4348-9F10-69FDBFDEBB73}">
      <dsp:nvSpPr>
        <dsp:cNvPr id="0" name=""/>
        <dsp:cNvSpPr/>
      </dsp:nvSpPr>
      <dsp:spPr>
        <a:xfrm>
          <a:off x="9824946" y="2539460"/>
          <a:ext cx="1837631" cy="1446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05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05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05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05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05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05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05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05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700" b="0" i="0" kern="120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867322" y="2581836"/>
        <a:ext cx="1752879" cy="13620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6C4B1-3B07-CC41-9453-CDBB712DA598}">
      <dsp:nvSpPr>
        <dsp:cNvPr id="0" name=""/>
        <dsp:cNvSpPr/>
      </dsp:nvSpPr>
      <dsp:spPr>
        <a:xfrm>
          <a:off x="77224" y="1715067"/>
          <a:ext cx="1203383" cy="11973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02E5A45-75D3-554E-9E50-26AF5E08D3B9}">
      <dsp:nvSpPr>
        <dsp:cNvPr id="0" name=""/>
        <dsp:cNvSpPr/>
      </dsp:nvSpPr>
      <dsp:spPr>
        <a:xfrm>
          <a:off x="35928" y="2640606"/>
          <a:ext cx="1520476" cy="1197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8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Inkey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List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Oat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Cleansing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Balm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(All Skin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Types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/Sensitive Skin)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Omega +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Complex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Cleansing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Balm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(All Skin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Types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)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Squalane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(All Skin </a:t>
          </a:r>
          <a:r>
            <a:rPr lang="de-AT" sz="8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Types</a:t>
          </a:r>
          <a:r>
            <a:rPr lang="de-AT" sz="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)</a:t>
          </a:r>
          <a:endParaRPr lang="en-AU" sz="30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0990" y="2675668"/>
        <a:ext cx="1450352" cy="1126984"/>
      </dsp:txXfrm>
    </dsp:sp>
    <dsp:sp modelId="{F112AA72-EFAB-2A47-8AB4-29FFDCD61486}">
      <dsp:nvSpPr>
        <dsp:cNvPr id="0" name=""/>
        <dsp:cNvSpPr/>
      </dsp:nvSpPr>
      <dsp:spPr>
        <a:xfrm rot="21422641">
          <a:off x="1704453" y="2345225"/>
          <a:ext cx="280963" cy="287749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>
            <a:solidFill>
              <a:srgbClr val="BF8054"/>
            </a:solidFill>
          </a:endParaRPr>
        </a:p>
      </dsp:txBody>
      <dsp:txXfrm>
        <a:off x="1704509" y="2404948"/>
        <a:ext cx="196674" cy="172649"/>
      </dsp:txXfrm>
    </dsp:sp>
    <dsp:sp modelId="{947BFA92-F017-9747-857E-1277955D5145}">
      <dsp:nvSpPr>
        <dsp:cNvPr id="0" name=""/>
        <dsp:cNvSpPr/>
      </dsp:nvSpPr>
      <dsp:spPr>
        <a:xfrm>
          <a:off x="2002757" y="1728021"/>
          <a:ext cx="1197527" cy="119752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DBBC4D0-313B-0A4D-973C-03948379B5BD}">
      <dsp:nvSpPr>
        <dsp:cNvPr id="0" name=""/>
        <dsp:cNvSpPr/>
      </dsp:nvSpPr>
      <dsp:spPr>
        <a:xfrm>
          <a:off x="2057646" y="2610838"/>
          <a:ext cx="1515602" cy="11975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7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7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7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7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7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7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7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700" kern="1200" dirty="0"/>
        </a:p>
      </dsp:txBody>
      <dsp:txXfrm>
        <a:off x="2092720" y="2645912"/>
        <a:ext cx="1445454" cy="1127379"/>
      </dsp:txXfrm>
    </dsp:sp>
    <dsp:sp modelId="{BB8F9597-BC38-C844-BD79-AECB2EB130A0}">
      <dsp:nvSpPr>
        <dsp:cNvPr id="0" name=""/>
        <dsp:cNvSpPr/>
      </dsp:nvSpPr>
      <dsp:spPr>
        <a:xfrm rot="21545130">
          <a:off x="3499977" y="2166176"/>
          <a:ext cx="299750" cy="287749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3499982" y="2224415"/>
        <a:ext cx="213425" cy="172649"/>
      </dsp:txXfrm>
    </dsp:sp>
    <dsp:sp modelId="{44A3126C-A6B7-164C-A247-9C904ECFB959}">
      <dsp:nvSpPr>
        <dsp:cNvPr id="0" name=""/>
        <dsp:cNvSpPr/>
      </dsp:nvSpPr>
      <dsp:spPr>
        <a:xfrm>
          <a:off x="4056605" y="1695346"/>
          <a:ext cx="1197311" cy="11973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5887254-11AA-E340-97A5-726812299A94}">
      <dsp:nvSpPr>
        <dsp:cNvPr id="0" name=""/>
        <dsp:cNvSpPr/>
      </dsp:nvSpPr>
      <dsp:spPr>
        <a:xfrm>
          <a:off x="4059593" y="2595959"/>
          <a:ext cx="1516776" cy="11975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9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Enriched</a:t>
          </a:r>
          <a: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Calming</a:t>
          </a:r>
          <a: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9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  <a:b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9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Pore-</a:t>
          </a:r>
          <a:r>
            <a:rPr lang="de-AT" sz="9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Reducing</a:t>
          </a:r>
          <a: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Toner</a:t>
          </a:r>
          <a:b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9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9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300" b="0" u="none" kern="1200" dirty="0"/>
        </a:p>
      </dsp:txBody>
      <dsp:txXfrm>
        <a:off x="4094667" y="2631033"/>
        <a:ext cx="1446628" cy="1127379"/>
      </dsp:txXfrm>
    </dsp:sp>
    <dsp:sp modelId="{1110156C-4A30-DA40-990E-344F580FF3D0}">
      <dsp:nvSpPr>
        <dsp:cNvPr id="0" name=""/>
        <dsp:cNvSpPr/>
      </dsp:nvSpPr>
      <dsp:spPr>
        <a:xfrm rot="44386">
          <a:off x="5534936" y="2163301"/>
          <a:ext cx="281054" cy="287749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5534940" y="2220307"/>
        <a:ext cx="196738" cy="172649"/>
      </dsp:txXfrm>
    </dsp:sp>
    <dsp:sp modelId="{9EF43FDA-E6E9-D748-8A4B-3C8AD68AAE36}">
      <dsp:nvSpPr>
        <dsp:cNvPr id="0" name=""/>
        <dsp:cNvSpPr/>
      </dsp:nvSpPr>
      <dsp:spPr>
        <a:xfrm>
          <a:off x="6056863" y="1721213"/>
          <a:ext cx="1203383" cy="11973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44E40B3-8FD1-524F-96E4-811383602D0B}">
      <dsp:nvSpPr>
        <dsp:cNvPr id="0" name=""/>
        <dsp:cNvSpPr/>
      </dsp:nvSpPr>
      <dsp:spPr>
        <a:xfrm>
          <a:off x="6079557" y="2610784"/>
          <a:ext cx="1541086" cy="11975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1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1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1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1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1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1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0" i="1" u="none" kern="1200" dirty="0">
              <a:latin typeface="Calibri" panose="020F0502020204030204" pitchFamily="34" charset="0"/>
              <a:cs typeface="Calibri" panose="020F0502020204030204" pitchFamily="34" charset="0"/>
            </a:rPr>
            <a:t>(Exfoliates the skin, which helps to reduce dullness, textured skin, uneven skin tone. It unclogs pores, regulates oiliness and has anti-inflammatory properties)</a:t>
          </a:r>
          <a:endParaRPr lang="en-GB" sz="800" kern="1200" dirty="0"/>
        </a:p>
      </dsp:txBody>
      <dsp:txXfrm>
        <a:off x="6114631" y="2645858"/>
        <a:ext cx="1470938" cy="1127379"/>
      </dsp:txXfrm>
    </dsp:sp>
    <dsp:sp modelId="{90DE9B11-C379-AE47-A2CF-23381CC9E80A}">
      <dsp:nvSpPr>
        <dsp:cNvPr id="0" name=""/>
        <dsp:cNvSpPr/>
      </dsp:nvSpPr>
      <dsp:spPr>
        <a:xfrm rot="21575948">
          <a:off x="7570670" y="2168527"/>
          <a:ext cx="310434" cy="287749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7570671" y="2226379"/>
        <a:ext cx="224109" cy="172649"/>
      </dsp:txXfrm>
    </dsp:sp>
    <dsp:sp modelId="{3B8663A8-A9E4-4740-92C7-DF5A75E22DC2}">
      <dsp:nvSpPr>
        <dsp:cNvPr id="0" name=""/>
        <dsp:cNvSpPr/>
      </dsp:nvSpPr>
      <dsp:spPr>
        <a:xfrm>
          <a:off x="8147182" y="1706588"/>
          <a:ext cx="1203383" cy="11973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8DA80B-345A-6B47-9922-EC476C0668FC}">
      <dsp:nvSpPr>
        <dsp:cNvPr id="0" name=""/>
        <dsp:cNvSpPr/>
      </dsp:nvSpPr>
      <dsp:spPr>
        <a:xfrm>
          <a:off x="8121154" y="2611098"/>
          <a:ext cx="1520476" cy="1197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9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8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C 15 Super Booster</a:t>
          </a:r>
          <a:br>
            <a:rPr lang="de-AT" sz="8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8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8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Niacinamide</a:t>
          </a:r>
          <a:r>
            <a:rPr lang="de-AT" sz="8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  <a:br>
            <a:rPr lang="de-AT" sz="8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850" b="1" i="0" u="sng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br>
            <a:rPr lang="de-AT" sz="8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8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8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10% </a:t>
          </a:r>
          <a:r>
            <a:rPr lang="de-AT" sz="8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Azelaic</a:t>
          </a:r>
          <a:r>
            <a:rPr lang="de-AT" sz="8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8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8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Booster</a:t>
          </a:r>
        </a:p>
      </dsp:txBody>
      <dsp:txXfrm>
        <a:off x="8156216" y="2646160"/>
        <a:ext cx="1450352" cy="1126984"/>
      </dsp:txXfrm>
    </dsp:sp>
    <dsp:sp modelId="{AC144536-0B18-2440-B5A4-67B9F4B34A21}">
      <dsp:nvSpPr>
        <dsp:cNvPr id="0" name=""/>
        <dsp:cNvSpPr/>
      </dsp:nvSpPr>
      <dsp:spPr>
        <a:xfrm rot="96280">
          <a:off x="9764083" y="2339129"/>
          <a:ext cx="281544" cy="287749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9764100" y="2395496"/>
        <a:ext cx="197081" cy="172649"/>
      </dsp:txXfrm>
    </dsp:sp>
    <dsp:sp modelId="{0E88FF3A-264C-DC4B-AB6B-2E975066AD75}">
      <dsp:nvSpPr>
        <dsp:cNvPr id="0" name=""/>
        <dsp:cNvSpPr/>
      </dsp:nvSpPr>
      <dsp:spPr>
        <a:xfrm>
          <a:off x="10006731" y="1657534"/>
          <a:ext cx="1204137" cy="126261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F94F08B-A9CE-4348-9F10-69FDBFDEBB73}">
      <dsp:nvSpPr>
        <dsp:cNvPr id="0" name=""/>
        <dsp:cNvSpPr/>
      </dsp:nvSpPr>
      <dsp:spPr>
        <a:xfrm>
          <a:off x="10143270" y="2593115"/>
          <a:ext cx="1520476" cy="1197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9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9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9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9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9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800" b="0" i="0" kern="120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78332" y="2628177"/>
        <a:ext cx="1450352" cy="11269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6C4B1-3B07-CC41-9453-CDBB712DA598}">
      <dsp:nvSpPr>
        <dsp:cNvPr id="0" name=""/>
        <dsp:cNvSpPr/>
      </dsp:nvSpPr>
      <dsp:spPr>
        <a:xfrm>
          <a:off x="111682" y="1291892"/>
          <a:ext cx="1651944" cy="16436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02E5A45-75D3-554E-9E50-26AF5E08D3B9}">
      <dsp:nvSpPr>
        <dsp:cNvPr id="0" name=""/>
        <dsp:cNvSpPr/>
      </dsp:nvSpPr>
      <dsp:spPr>
        <a:xfrm>
          <a:off x="54993" y="2562426"/>
          <a:ext cx="2087234" cy="1643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95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95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95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03124" y="2610557"/>
        <a:ext cx="1990972" cy="1547068"/>
      </dsp:txXfrm>
    </dsp:sp>
    <dsp:sp modelId="{F112AA72-EFAB-2A47-8AB4-29FFDCD61486}">
      <dsp:nvSpPr>
        <dsp:cNvPr id="0" name=""/>
        <dsp:cNvSpPr/>
      </dsp:nvSpPr>
      <dsp:spPr>
        <a:xfrm rot="12730">
          <a:off x="2401743" y="2234621"/>
          <a:ext cx="423723" cy="39500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>
            <a:solidFill>
              <a:srgbClr val="BF8054"/>
            </a:solidFill>
          </a:endParaRPr>
        </a:p>
      </dsp:txBody>
      <dsp:txXfrm>
        <a:off x="2401743" y="2313403"/>
        <a:ext cx="305221" cy="237005"/>
      </dsp:txXfrm>
    </dsp:sp>
    <dsp:sp modelId="{44A3126C-A6B7-164C-A247-9C904ECFB959}">
      <dsp:nvSpPr>
        <dsp:cNvPr id="0" name=""/>
        <dsp:cNvSpPr/>
      </dsp:nvSpPr>
      <dsp:spPr>
        <a:xfrm>
          <a:off x="2850634" y="1461909"/>
          <a:ext cx="1643610" cy="16436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5887254-11AA-E340-97A5-726812299A94}">
      <dsp:nvSpPr>
        <dsp:cNvPr id="0" name=""/>
        <dsp:cNvSpPr/>
      </dsp:nvSpPr>
      <dsp:spPr>
        <a:xfrm>
          <a:off x="2829354" y="2521488"/>
          <a:ext cx="2082155" cy="1643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</dsp:txBody>
      <dsp:txXfrm>
        <a:off x="2877502" y="2569636"/>
        <a:ext cx="1985859" cy="1547610"/>
      </dsp:txXfrm>
    </dsp:sp>
    <dsp:sp modelId="{1110156C-4A30-DA40-990E-344F580FF3D0}">
      <dsp:nvSpPr>
        <dsp:cNvPr id="0" name=""/>
        <dsp:cNvSpPr/>
      </dsp:nvSpPr>
      <dsp:spPr>
        <a:xfrm rot="21376313">
          <a:off x="4892846" y="1993661"/>
          <a:ext cx="399871" cy="39500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4892971" y="2076515"/>
        <a:ext cx="281369" cy="237005"/>
      </dsp:txXfrm>
    </dsp:sp>
    <dsp:sp modelId="{3B8663A8-A9E4-4740-92C7-DF5A75E22DC2}">
      <dsp:nvSpPr>
        <dsp:cNvPr id="0" name=""/>
        <dsp:cNvSpPr/>
      </dsp:nvSpPr>
      <dsp:spPr>
        <a:xfrm>
          <a:off x="5634315" y="1280253"/>
          <a:ext cx="1651944" cy="16436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8DA80B-345A-6B47-9922-EC476C0668FC}">
      <dsp:nvSpPr>
        <dsp:cNvPr id="0" name=""/>
        <dsp:cNvSpPr/>
      </dsp:nvSpPr>
      <dsp:spPr>
        <a:xfrm>
          <a:off x="5598586" y="2521920"/>
          <a:ext cx="2087234" cy="1643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05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Buffet</a:t>
          </a:r>
          <a:b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05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Buffet +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Copper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Peptides 1%</a:t>
          </a:r>
          <a:b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Matrixyl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10% + HA</a:t>
          </a:r>
          <a:b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Argireline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Solution 10%</a:t>
          </a:r>
          <a:endParaRPr lang="de-AT" sz="900" b="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646717" y="2570051"/>
        <a:ext cx="1990972" cy="1547068"/>
      </dsp:txXfrm>
    </dsp:sp>
    <dsp:sp modelId="{AC144536-0B18-2440-B5A4-67B9F4B34A21}">
      <dsp:nvSpPr>
        <dsp:cNvPr id="0" name=""/>
        <dsp:cNvSpPr/>
      </dsp:nvSpPr>
      <dsp:spPr>
        <a:xfrm rot="96280">
          <a:off x="7853917" y="2148574"/>
          <a:ext cx="386489" cy="39500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7853940" y="2225952"/>
        <a:ext cx="270542" cy="237005"/>
      </dsp:txXfrm>
    </dsp:sp>
    <dsp:sp modelId="{0E88FF3A-264C-DC4B-AB6B-2E975066AD75}">
      <dsp:nvSpPr>
        <dsp:cNvPr id="0" name=""/>
        <dsp:cNvSpPr/>
      </dsp:nvSpPr>
      <dsp:spPr>
        <a:xfrm>
          <a:off x="8187012" y="1212914"/>
          <a:ext cx="1652980" cy="17332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F94F08B-A9CE-4348-9F10-69FDBFDEBB73}">
      <dsp:nvSpPr>
        <dsp:cNvPr id="0" name=""/>
        <dsp:cNvSpPr/>
      </dsp:nvSpPr>
      <dsp:spPr>
        <a:xfrm>
          <a:off x="8374895" y="2497232"/>
          <a:ext cx="2087234" cy="1643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2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900" b="0" i="0" kern="120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423026" y="2545363"/>
        <a:ext cx="1990972" cy="15470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6C4B1-3B07-CC41-9453-CDBB712DA598}">
      <dsp:nvSpPr>
        <dsp:cNvPr id="0" name=""/>
        <dsp:cNvSpPr/>
      </dsp:nvSpPr>
      <dsp:spPr>
        <a:xfrm>
          <a:off x="111682" y="1291892"/>
          <a:ext cx="1651944" cy="16436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02E5A45-75D3-554E-9E50-26AF5E08D3B9}">
      <dsp:nvSpPr>
        <dsp:cNvPr id="0" name=""/>
        <dsp:cNvSpPr/>
      </dsp:nvSpPr>
      <dsp:spPr>
        <a:xfrm>
          <a:off x="54993" y="2562426"/>
          <a:ext cx="2087234" cy="1643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95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95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9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9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95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03124" y="2610557"/>
        <a:ext cx="1990972" cy="1547068"/>
      </dsp:txXfrm>
    </dsp:sp>
    <dsp:sp modelId="{F112AA72-EFAB-2A47-8AB4-29FFDCD61486}">
      <dsp:nvSpPr>
        <dsp:cNvPr id="0" name=""/>
        <dsp:cNvSpPr/>
      </dsp:nvSpPr>
      <dsp:spPr>
        <a:xfrm rot="21445470">
          <a:off x="2416121" y="2166732"/>
          <a:ext cx="432558" cy="39500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>
            <a:solidFill>
              <a:srgbClr val="BF8054"/>
            </a:solidFill>
          </a:endParaRPr>
        </a:p>
      </dsp:txBody>
      <dsp:txXfrm>
        <a:off x="2416181" y="2248395"/>
        <a:ext cx="314056" cy="237005"/>
      </dsp:txXfrm>
    </dsp:sp>
    <dsp:sp modelId="{44A3126C-A6B7-164C-A247-9C904ECFB959}">
      <dsp:nvSpPr>
        <dsp:cNvPr id="0" name=""/>
        <dsp:cNvSpPr/>
      </dsp:nvSpPr>
      <dsp:spPr>
        <a:xfrm>
          <a:off x="2875341" y="1328966"/>
          <a:ext cx="1643610" cy="16436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5887254-11AA-E340-97A5-726812299A94}">
      <dsp:nvSpPr>
        <dsp:cNvPr id="0" name=""/>
        <dsp:cNvSpPr/>
      </dsp:nvSpPr>
      <dsp:spPr>
        <a:xfrm>
          <a:off x="2829354" y="2521488"/>
          <a:ext cx="2082155" cy="1643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2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</dsp:txBody>
      <dsp:txXfrm>
        <a:off x="2877502" y="2569636"/>
        <a:ext cx="1985859" cy="1547610"/>
      </dsp:txXfrm>
    </dsp:sp>
    <dsp:sp modelId="{1110156C-4A30-DA40-990E-344F580FF3D0}">
      <dsp:nvSpPr>
        <dsp:cNvPr id="0" name=""/>
        <dsp:cNvSpPr/>
      </dsp:nvSpPr>
      <dsp:spPr>
        <a:xfrm rot="21459625">
          <a:off x="4951680" y="1893161"/>
          <a:ext cx="433269" cy="39500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4951729" y="1974581"/>
        <a:ext cx="314767" cy="237005"/>
      </dsp:txXfrm>
    </dsp:sp>
    <dsp:sp modelId="{3B8663A8-A9E4-4740-92C7-DF5A75E22DC2}">
      <dsp:nvSpPr>
        <dsp:cNvPr id="0" name=""/>
        <dsp:cNvSpPr/>
      </dsp:nvSpPr>
      <dsp:spPr>
        <a:xfrm>
          <a:off x="5755833" y="1211110"/>
          <a:ext cx="1651944" cy="16436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8DA80B-345A-6B47-9922-EC476C0668FC}">
      <dsp:nvSpPr>
        <dsp:cNvPr id="0" name=""/>
        <dsp:cNvSpPr/>
      </dsp:nvSpPr>
      <dsp:spPr>
        <a:xfrm>
          <a:off x="5598586" y="2521920"/>
          <a:ext cx="2087234" cy="1643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2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0,3%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1%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Retinol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Treatments</a:t>
          </a:r>
          <a:b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1" i="0" u="sng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0,2% 0,5%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1%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Retinol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in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Squalane</a:t>
          </a:r>
          <a:b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Differin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Gel (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Adapalene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)</a:t>
          </a:r>
          <a:endParaRPr lang="de-AT" sz="1050" b="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646717" y="2570051"/>
        <a:ext cx="1990972" cy="1547068"/>
      </dsp:txXfrm>
    </dsp:sp>
    <dsp:sp modelId="{AC144536-0B18-2440-B5A4-67B9F4B34A21}">
      <dsp:nvSpPr>
        <dsp:cNvPr id="0" name=""/>
        <dsp:cNvSpPr/>
      </dsp:nvSpPr>
      <dsp:spPr>
        <a:xfrm rot="192505">
          <a:off x="7898866" y="2114568"/>
          <a:ext cx="334398" cy="39500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7898945" y="2190762"/>
        <a:ext cx="234079" cy="237005"/>
      </dsp:txXfrm>
    </dsp:sp>
    <dsp:sp modelId="{0E88FF3A-264C-DC4B-AB6B-2E975066AD75}">
      <dsp:nvSpPr>
        <dsp:cNvPr id="0" name=""/>
        <dsp:cNvSpPr/>
      </dsp:nvSpPr>
      <dsp:spPr>
        <a:xfrm>
          <a:off x="8187012" y="1212914"/>
          <a:ext cx="1652980" cy="17332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F94F08B-A9CE-4348-9F10-69FDBFDEBB73}">
      <dsp:nvSpPr>
        <dsp:cNvPr id="0" name=""/>
        <dsp:cNvSpPr/>
      </dsp:nvSpPr>
      <dsp:spPr>
        <a:xfrm>
          <a:off x="8374895" y="2497232"/>
          <a:ext cx="2087234" cy="1643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2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2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2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900" b="0" i="0" kern="120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423026" y="2545363"/>
        <a:ext cx="1990972" cy="15470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6C4B1-3B07-CC41-9453-CDBB712DA598}">
      <dsp:nvSpPr>
        <dsp:cNvPr id="0" name=""/>
        <dsp:cNvSpPr/>
      </dsp:nvSpPr>
      <dsp:spPr>
        <a:xfrm>
          <a:off x="146061" y="727265"/>
          <a:ext cx="2250443" cy="223908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02E5A45-75D3-554E-9E50-26AF5E08D3B9}">
      <dsp:nvSpPr>
        <dsp:cNvPr id="0" name=""/>
        <dsp:cNvSpPr/>
      </dsp:nvSpPr>
      <dsp:spPr>
        <a:xfrm>
          <a:off x="68834" y="2458113"/>
          <a:ext cx="2843438" cy="2238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3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3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3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3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3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3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3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130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34404" y="2523683"/>
        <a:ext cx="2712298" cy="2107568"/>
      </dsp:txXfrm>
    </dsp:sp>
    <dsp:sp modelId="{F112AA72-EFAB-2A47-8AB4-29FFDCD61486}">
      <dsp:nvSpPr>
        <dsp:cNvPr id="0" name=""/>
        <dsp:cNvSpPr/>
      </dsp:nvSpPr>
      <dsp:spPr>
        <a:xfrm rot="21439282">
          <a:off x="3255110" y="1915288"/>
          <a:ext cx="569185" cy="53811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>
            <a:solidFill>
              <a:srgbClr val="BF8054"/>
            </a:solidFill>
          </a:endParaRPr>
        </a:p>
      </dsp:txBody>
      <dsp:txXfrm>
        <a:off x="3255198" y="2026684"/>
        <a:ext cx="407750" cy="322870"/>
      </dsp:txXfrm>
    </dsp:sp>
    <dsp:sp modelId="{44A3126C-A6B7-164C-A247-9C904ECFB959}">
      <dsp:nvSpPr>
        <dsp:cNvPr id="0" name=""/>
        <dsp:cNvSpPr/>
      </dsp:nvSpPr>
      <dsp:spPr>
        <a:xfrm>
          <a:off x="3859394" y="770404"/>
          <a:ext cx="2239089" cy="223908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5887254-11AA-E340-97A5-726812299A94}">
      <dsp:nvSpPr>
        <dsp:cNvPr id="0" name=""/>
        <dsp:cNvSpPr/>
      </dsp:nvSpPr>
      <dsp:spPr>
        <a:xfrm>
          <a:off x="3848344" y="2402344"/>
          <a:ext cx="2836518" cy="2239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6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6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6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6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6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</a:p>
      </dsp:txBody>
      <dsp:txXfrm>
        <a:off x="3913936" y="2467936"/>
        <a:ext cx="2705334" cy="2108308"/>
      </dsp:txXfrm>
    </dsp:sp>
    <dsp:sp modelId="{1110156C-4A30-DA40-990E-344F580FF3D0}">
      <dsp:nvSpPr>
        <dsp:cNvPr id="0" name=""/>
        <dsp:cNvSpPr/>
      </dsp:nvSpPr>
      <dsp:spPr>
        <a:xfrm rot="21515635">
          <a:off x="6631022" y="1573799"/>
          <a:ext cx="532778" cy="53811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300" kern="1200"/>
        </a:p>
      </dsp:txBody>
      <dsp:txXfrm>
        <a:off x="6631046" y="1683384"/>
        <a:ext cx="372945" cy="322870"/>
      </dsp:txXfrm>
    </dsp:sp>
    <dsp:sp modelId="{3B8663A8-A9E4-4740-92C7-DF5A75E22DC2}">
      <dsp:nvSpPr>
        <dsp:cNvPr id="0" name=""/>
        <dsp:cNvSpPr/>
      </dsp:nvSpPr>
      <dsp:spPr>
        <a:xfrm>
          <a:off x="7620250" y="677952"/>
          <a:ext cx="2250443" cy="223908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8DA80B-345A-6B47-9922-EC476C0668FC}">
      <dsp:nvSpPr>
        <dsp:cNvPr id="0" name=""/>
        <dsp:cNvSpPr/>
      </dsp:nvSpPr>
      <dsp:spPr>
        <a:xfrm>
          <a:off x="7620867" y="2402932"/>
          <a:ext cx="2843438" cy="2238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4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Timeless</a:t>
          </a:r>
          <a:r>
            <a:rPr lang="de-AT" sz="1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20% Vitamin C Serum</a:t>
          </a:r>
          <a:br>
            <a:rPr lang="de-AT" sz="14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4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4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4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Inkey</a:t>
          </a:r>
          <a:r>
            <a:rPr lang="de-AT" sz="1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List 30% Vitamin C Serum</a:t>
          </a:r>
          <a:br>
            <a:rPr lang="de-AT" sz="14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4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4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4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sz="1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Vitamin C Suspension 23% + HA Spheres 2%</a:t>
          </a:r>
          <a:br>
            <a:rPr lang="en-GB" sz="14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1400" b="1" i="0" u="sng" kern="1200" dirty="0">
              <a:latin typeface="Calibri" panose="020F0502020204030204" pitchFamily="34" charset="0"/>
              <a:cs typeface="Calibri" panose="020F0502020204030204" pitchFamily="34" charset="0"/>
            </a:rPr>
            <a:t>or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Vitamin C Suspension 30% in Silicone</a:t>
          </a:r>
          <a:endParaRPr lang="de-AT" sz="1400" b="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686437" y="2468502"/>
        <a:ext cx="2712298" cy="21075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3126C-A6B7-164C-A247-9C904ECFB959}">
      <dsp:nvSpPr>
        <dsp:cNvPr id="0" name=""/>
        <dsp:cNvSpPr/>
      </dsp:nvSpPr>
      <dsp:spPr>
        <a:xfrm>
          <a:off x="79299" y="384282"/>
          <a:ext cx="2106829" cy="210052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5887254-11AA-E340-97A5-726812299A94}">
      <dsp:nvSpPr>
        <dsp:cNvPr id="0" name=""/>
        <dsp:cNvSpPr/>
      </dsp:nvSpPr>
      <dsp:spPr>
        <a:xfrm>
          <a:off x="68304" y="1980789"/>
          <a:ext cx="2660613" cy="21006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2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La Roche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Posay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Effaclar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Micro-Peeling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CeraVe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Acne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Control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Inkey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List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Salicylic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endParaRPr lang="en-GB" sz="1000" kern="1200" dirty="0"/>
        </a:p>
      </dsp:txBody>
      <dsp:txXfrm>
        <a:off x="129829" y="2042314"/>
        <a:ext cx="2537563" cy="1977561"/>
      </dsp:txXfrm>
    </dsp:sp>
    <dsp:sp modelId="{1110156C-4A30-DA40-990E-344F580FF3D0}">
      <dsp:nvSpPr>
        <dsp:cNvPr id="0" name=""/>
        <dsp:cNvSpPr/>
      </dsp:nvSpPr>
      <dsp:spPr>
        <a:xfrm rot="77556">
          <a:off x="2641487" y="1221355"/>
          <a:ext cx="455532" cy="50474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2641504" y="1320763"/>
        <a:ext cx="318872" cy="302849"/>
      </dsp:txXfrm>
    </dsp:sp>
    <dsp:sp modelId="{3B8663A8-A9E4-4740-92C7-DF5A75E22DC2}">
      <dsp:nvSpPr>
        <dsp:cNvPr id="0" name=""/>
        <dsp:cNvSpPr/>
      </dsp:nvSpPr>
      <dsp:spPr>
        <a:xfrm>
          <a:off x="3487319" y="461180"/>
          <a:ext cx="2106829" cy="210052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8DA80B-345A-6B47-9922-EC476C0668FC}">
      <dsp:nvSpPr>
        <dsp:cNvPr id="0" name=""/>
        <dsp:cNvSpPr/>
      </dsp:nvSpPr>
      <dsp:spPr>
        <a:xfrm>
          <a:off x="3604850" y="1981341"/>
          <a:ext cx="2667104" cy="2099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4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4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4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4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4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  <a:endParaRPr lang="en-GB" sz="1000" b="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666353" y="2042844"/>
        <a:ext cx="2544098" cy="1976870"/>
      </dsp:txXfrm>
    </dsp:sp>
    <dsp:sp modelId="{AC144536-0B18-2440-B5A4-67B9F4B34A21}">
      <dsp:nvSpPr>
        <dsp:cNvPr id="0" name=""/>
        <dsp:cNvSpPr/>
      </dsp:nvSpPr>
      <dsp:spPr>
        <a:xfrm rot="117532">
          <a:off x="6414800" y="1580940"/>
          <a:ext cx="558725" cy="50474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6414844" y="1679301"/>
        <a:ext cx="407301" cy="302849"/>
      </dsp:txXfrm>
    </dsp:sp>
    <dsp:sp modelId="{0E88FF3A-264C-DC4B-AB6B-2E975066AD75}">
      <dsp:nvSpPr>
        <dsp:cNvPr id="0" name=""/>
        <dsp:cNvSpPr/>
      </dsp:nvSpPr>
      <dsp:spPr>
        <a:xfrm>
          <a:off x="6896357" y="452190"/>
          <a:ext cx="2106829" cy="210052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F94F08B-A9CE-4348-9F10-69FDBFDEBB73}">
      <dsp:nvSpPr>
        <dsp:cNvPr id="0" name=""/>
        <dsp:cNvSpPr/>
      </dsp:nvSpPr>
      <dsp:spPr>
        <a:xfrm>
          <a:off x="7123351" y="1998881"/>
          <a:ext cx="2667104" cy="2099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4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4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4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4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4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4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4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4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4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1200" b="0" i="0" kern="120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184854" y="2060384"/>
        <a:ext cx="2544098" cy="197687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6C4B1-3B07-CC41-9453-CDBB712DA598}">
      <dsp:nvSpPr>
        <dsp:cNvPr id="0" name=""/>
        <dsp:cNvSpPr/>
      </dsp:nvSpPr>
      <dsp:spPr>
        <a:xfrm>
          <a:off x="113173" y="991917"/>
          <a:ext cx="1759134" cy="175025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02E5A45-75D3-554E-9E50-26AF5E08D3B9}">
      <dsp:nvSpPr>
        <dsp:cNvPr id="0" name=""/>
        <dsp:cNvSpPr/>
      </dsp:nvSpPr>
      <dsp:spPr>
        <a:xfrm>
          <a:off x="12884" y="2344892"/>
          <a:ext cx="2302512" cy="17499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05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Softening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Cream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(Dry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Very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Dry Skin)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05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Oil-Reducing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Oily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Combination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b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b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Pore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Normalizing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Cleanser</a:t>
          </a:r>
          <a:b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05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05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AU" sz="60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4139" y="2396147"/>
        <a:ext cx="2200002" cy="1647451"/>
      </dsp:txXfrm>
    </dsp:sp>
    <dsp:sp modelId="{F112AA72-EFAB-2A47-8AB4-29FFDCD61486}">
      <dsp:nvSpPr>
        <dsp:cNvPr id="0" name=""/>
        <dsp:cNvSpPr/>
      </dsp:nvSpPr>
      <dsp:spPr>
        <a:xfrm rot="21384958">
          <a:off x="2585171" y="1897032"/>
          <a:ext cx="472544" cy="42063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rgbClr val="BF8054"/>
            </a:solidFill>
          </a:endParaRPr>
        </a:p>
      </dsp:txBody>
      <dsp:txXfrm>
        <a:off x="2585294" y="1985104"/>
        <a:ext cx="346353" cy="252382"/>
      </dsp:txXfrm>
    </dsp:sp>
    <dsp:sp modelId="{3B8663A8-A9E4-4740-92C7-DF5A75E22DC2}">
      <dsp:nvSpPr>
        <dsp:cNvPr id="0" name=""/>
        <dsp:cNvSpPr/>
      </dsp:nvSpPr>
      <dsp:spPr>
        <a:xfrm>
          <a:off x="3086889" y="979523"/>
          <a:ext cx="1759134" cy="175025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8DA80B-345A-6B47-9922-EC476C0668FC}">
      <dsp:nvSpPr>
        <dsp:cNvPr id="0" name=""/>
        <dsp:cNvSpPr/>
      </dsp:nvSpPr>
      <dsp:spPr>
        <a:xfrm>
          <a:off x="3008920" y="2301758"/>
          <a:ext cx="2302512" cy="17499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satMod val="103000"/>
                <a:lumMod val="102000"/>
                <a:tint val="94000"/>
                <a:alpha val="85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Examples</a:t>
          </a:r>
          <a:r>
            <a:rPr lang="de-AT" sz="12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Choice 25% AHA + 2% BHA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Exfoliant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Peel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2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2%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Salicylic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Acid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Masque</a:t>
          </a:r>
          <a:b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200" b="1" i="0" u="sng" kern="1200" dirty="0" err="1">
              <a:latin typeface="Calibri" panose="020F0502020204030204" pitchFamily="34" charset="0"/>
              <a:cs typeface="Calibri" panose="020F0502020204030204" pitchFamily="34" charset="0"/>
            </a:rPr>
            <a:t>or</a:t>
          </a:r>
          <a:endParaRPr lang="de-AT" sz="12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The </a:t>
          </a:r>
          <a:r>
            <a:rPr lang="de-AT" sz="12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Ordinary</a:t>
          </a:r>
          <a:r>
            <a:rPr lang="de-AT" sz="1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30% AHA + 2% BHA Peeling Solution</a:t>
          </a:r>
        </a:p>
      </dsp:txBody>
      <dsp:txXfrm>
        <a:off x="3060175" y="2353013"/>
        <a:ext cx="2200002" cy="1647451"/>
      </dsp:txXfrm>
    </dsp:sp>
    <dsp:sp modelId="{AC144536-0B18-2440-B5A4-67B9F4B34A21}">
      <dsp:nvSpPr>
        <dsp:cNvPr id="0" name=""/>
        <dsp:cNvSpPr/>
      </dsp:nvSpPr>
      <dsp:spPr>
        <a:xfrm rot="67810">
          <a:off x="5561947" y="1891143"/>
          <a:ext cx="487480" cy="42063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/>
        </a:p>
      </dsp:txBody>
      <dsp:txXfrm>
        <a:off x="5561959" y="1974027"/>
        <a:ext cx="361289" cy="252382"/>
      </dsp:txXfrm>
    </dsp:sp>
    <dsp:sp modelId="{6A0D2296-E9D5-F74E-A73D-CA8B5CCF2352}">
      <dsp:nvSpPr>
        <dsp:cNvPr id="0" name=""/>
        <dsp:cNvSpPr/>
      </dsp:nvSpPr>
      <dsp:spPr>
        <a:xfrm>
          <a:off x="5982022" y="929925"/>
          <a:ext cx="1750574" cy="175057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80F19A7-3B77-3848-9F99-6DDA6D4723FB}">
      <dsp:nvSpPr>
        <dsp:cNvPr id="0" name=""/>
        <dsp:cNvSpPr/>
      </dsp:nvSpPr>
      <dsp:spPr>
        <a:xfrm>
          <a:off x="5998890" y="2301377"/>
          <a:ext cx="2302512" cy="17505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4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Choice Anti-</a:t>
          </a:r>
          <a:r>
            <a:rPr lang="de-AT" sz="14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Redness</a:t>
          </a:r>
          <a:r>
            <a:rPr lang="de-AT" sz="14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1400" b="0" i="0" u="none" kern="1200" dirty="0" err="1">
              <a:latin typeface="Calibri" panose="020F0502020204030204" pitchFamily="34" charset="0"/>
              <a:cs typeface="Calibri" panose="020F0502020204030204" pitchFamily="34" charset="0"/>
            </a:rPr>
            <a:t>Exfoliating</a:t>
          </a:r>
          <a:r>
            <a:rPr lang="de-AT" sz="1400" b="0" i="0" u="none" kern="1200" dirty="0">
              <a:latin typeface="Calibri" panose="020F0502020204030204" pitchFamily="34" charset="0"/>
              <a:cs typeface="Calibri" panose="020F0502020204030204" pitchFamily="34" charset="0"/>
            </a:rPr>
            <a:t> Solution</a:t>
          </a:r>
          <a:endParaRPr lang="de-AT" sz="1200" b="0" i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050163" y="2352650"/>
        <a:ext cx="2199966" cy="1648028"/>
      </dsp:txXfrm>
    </dsp:sp>
    <dsp:sp modelId="{7BA99954-1C87-7A47-B73B-24C70447BAD0}">
      <dsp:nvSpPr>
        <dsp:cNvPr id="0" name=""/>
        <dsp:cNvSpPr/>
      </dsp:nvSpPr>
      <dsp:spPr>
        <a:xfrm rot="30627">
          <a:off x="8118470" y="1607848"/>
          <a:ext cx="385896" cy="42063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/>
        </a:p>
      </dsp:txBody>
      <dsp:txXfrm>
        <a:off x="8118472" y="1691460"/>
        <a:ext cx="270127" cy="252382"/>
      </dsp:txXfrm>
    </dsp:sp>
    <dsp:sp modelId="{0E88FF3A-264C-DC4B-AB6B-2E975066AD75}">
      <dsp:nvSpPr>
        <dsp:cNvPr id="0" name=""/>
        <dsp:cNvSpPr/>
      </dsp:nvSpPr>
      <dsp:spPr>
        <a:xfrm>
          <a:off x="8835115" y="907815"/>
          <a:ext cx="1760237" cy="18457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F94F08B-A9CE-4348-9F10-69FDBFDEBB73}">
      <dsp:nvSpPr>
        <dsp:cNvPr id="0" name=""/>
        <dsp:cNvSpPr/>
      </dsp:nvSpPr>
      <dsp:spPr>
        <a:xfrm>
          <a:off x="8995074" y="2275469"/>
          <a:ext cx="2302512" cy="17499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b="1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Example</a:t>
          </a:r>
          <a:r>
            <a:rPr lang="de-AT" sz="14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Paula‘s</a:t>
          </a:r>
          <a:r>
            <a:rPr lang="de-AT" sz="14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Choice </a:t>
          </a:r>
          <a:r>
            <a:rPr lang="de-AT" sz="14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Oil</a:t>
          </a:r>
          <a:r>
            <a:rPr lang="de-AT" sz="14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-Free </a:t>
          </a:r>
          <a:r>
            <a:rPr lang="de-AT" sz="14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Moisturizer</a:t>
          </a:r>
          <a:br>
            <a:rPr lang="de-AT" sz="14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14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de-AT" sz="1400" b="0" i="0" kern="1200" baseline="0" dirty="0" err="1">
              <a:latin typeface="Calibri" panose="020F0502020204030204" pitchFamily="34" charset="0"/>
              <a:cs typeface="Calibri" panose="020F0502020204030204" pitchFamily="34" charset="0"/>
            </a:rPr>
            <a:t>Blemish-Prone</a:t>
          </a:r>
          <a:r>
            <a:rPr lang="de-AT" sz="14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Skin)</a:t>
          </a:r>
          <a:endParaRPr lang="en-GB" sz="1050" b="0" i="0" kern="120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046329" y="2326724"/>
        <a:ext cx="2200002" cy="1647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AFE2F-ECBD-C146-8B85-9C84B4BF5C17}" type="datetimeFigureOut">
              <a:rPr lang="en-AT" smtClean="0"/>
              <a:t>15.12.21</a:t>
            </a:fld>
            <a:endParaRPr lang="en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E06C0-14E8-AA4A-BD1E-905E9225333E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147559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E06C0-14E8-AA4A-BD1E-905E9225333E}" type="slidenum">
              <a:rPr lang="en-AT" smtClean="0"/>
              <a:t>2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373653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E06C0-14E8-AA4A-BD1E-905E9225333E}" type="slidenum">
              <a:rPr lang="en-AT" smtClean="0"/>
              <a:t>13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900518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E06C0-14E8-AA4A-BD1E-905E9225333E}" type="slidenum">
              <a:rPr lang="en-AT" smtClean="0"/>
              <a:t>3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427488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E06C0-14E8-AA4A-BD1E-905E9225333E}" type="slidenum">
              <a:rPr lang="en-AT" smtClean="0"/>
              <a:t>4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4177619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E06C0-14E8-AA4A-BD1E-905E9225333E}" type="slidenum">
              <a:rPr lang="en-AT" smtClean="0"/>
              <a:t>5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918189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E06C0-14E8-AA4A-BD1E-905E9225333E}" type="slidenum">
              <a:rPr lang="en-AT" smtClean="0"/>
              <a:t>7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744795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E06C0-14E8-AA4A-BD1E-905E9225333E}" type="slidenum">
              <a:rPr lang="en-AT" smtClean="0"/>
              <a:t>9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88279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E06C0-14E8-AA4A-BD1E-905E9225333E}" type="slidenum">
              <a:rPr lang="en-AT" smtClean="0"/>
              <a:t>10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607789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FE06C0-14E8-AA4A-BD1E-905E9225333E}" type="slidenum">
              <a:rPr kumimoji="0" lang="en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414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FE06C0-14E8-AA4A-BD1E-905E9225333E}" type="slidenum">
              <a:rPr kumimoji="0" lang="en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060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0F8CF-692C-4963-8B5E-D1C0928CF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9612" y="1013984"/>
            <a:ext cx="7714388" cy="3260635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419655-1613-4CC0-BBE9-BD2CB2C3C7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612" y="4848464"/>
            <a:ext cx="7714388" cy="1085849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67FFF-6BC4-4DF0-BC55-B2C3BFD8E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89830-A1B7-484B-832C-F64A558BD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8F727-72C8-47A9-8E54-AD8459028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ED5540-64E5-4258-ABA4-753F07B71B38}"/>
              </a:ext>
            </a:extLst>
          </p:cNvPr>
          <p:cNvCxnSpPr>
            <a:cxnSpLocks/>
          </p:cNvCxnSpPr>
          <p:nvPr/>
        </p:nvCxnSpPr>
        <p:spPr>
          <a:xfrm>
            <a:off x="1524000" y="457150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044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8A5DE-E5C6-4DB9-AD28-8F1EAC6F5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63E08E-9B2D-4740-9AC6-D5E1CFB95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29566" y="2229957"/>
            <a:ext cx="9238434" cy="386604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E3736-E8AA-4F58-9D3A-27050B287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95E84-15BC-478B-9DAB-15025867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9D98F-E0A8-4254-A957-7F17811D0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54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DE70F5-2276-4F91-9FC2-8DA4B52881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4000" y="1467699"/>
            <a:ext cx="1758461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856C5-C2FD-45E4-A631-AC06B5495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82312" y="1467699"/>
            <a:ext cx="7839379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336EA-B6DD-4115-9C67-79A24C866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A668B-1DAB-449C-9BA4-7B1572A22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6567E-119D-4C98-93FF-73A332803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01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EF94C-BCB1-4F4C-AF70-DD2A5C4E3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5445"/>
            <a:ext cx="9238434" cy="857559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09B75-A057-44B5-872F-DF01BDC8E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9566" y="2286000"/>
            <a:ext cx="9238434" cy="381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6260C-3219-4812-88F2-3162D37F2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62B73-9C01-4BE3-A199-782BE6EB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61492-EB56-4454-9D2A-8BB94AACB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6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80A128-A52A-402C-865B-1BF08D7F04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900447-3778-4AB7-ACB3-7C2313FE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745" y="1287554"/>
            <a:ext cx="8284963" cy="3113064"/>
          </a:xfrm>
        </p:spPr>
        <p:txBody>
          <a:bodyPr anchor="t"/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B910C9-BA3C-4D31-9C62-2C2408591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1744" y="4619707"/>
            <a:ext cx="7722256" cy="1476293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42E8A-6B69-406B-A3DF-0A1B7683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665CF-4461-4BB8-8F3A-ED1CB108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98B27-5EF3-49F4-B3CE-F3CF419AE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6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3F3BA-5AD5-4F15-97B2-E4652D1D4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13411"/>
            <a:ext cx="9238434" cy="88959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997B8-1FD3-40E6-A486-256EB41DB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9566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83F4D8-AA9A-4AF7-86EA-E4D797B98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08823E-BC08-4810-9BFF-35D2EA2AE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DD2BFB-BB2C-4C4A-A6E1-DD223C2BE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369B2-12F8-4583-8A7F-523C9A3EF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2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C717F-84B9-44BA-8DD6-680394AB1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79150"/>
            <a:ext cx="9238434" cy="8239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217D6-7448-4625-964F-5D82F65F1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7" y="2013217"/>
            <a:ext cx="4495799" cy="704232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3A534C-0B54-4327-99C0-4F0019FD2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29567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9D4A63-0795-4B74-8C11-5FE7944118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13215"/>
            <a:ext cx="4495800" cy="70423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3D16F3-F747-441B-9854-27225954DE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8168E2-6B97-486E-B0E4-4E7F5CDBB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5D3E2B-2F4E-4347-A8E9-27EB7D035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1FC4F5-6876-414E-9E30-84706A3F5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0D2F04-5474-46B9-B838-858CDF4AB2D2}"/>
              </a:ext>
            </a:extLst>
          </p:cNvPr>
          <p:cNvCxnSpPr>
            <a:cxnSpLocks/>
          </p:cNvCxnSpPr>
          <p:nvPr/>
        </p:nvCxnSpPr>
        <p:spPr>
          <a:xfrm>
            <a:off x="6270727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ADEE893-BE45-47F3-BCF0-02424B3503CC}"/>
              </a:ext>
            </a:extLst>
          </p:cNvPr>
          <p:cNvSpPr/>
          <p:nvPr/>
        </p:nvSpPr>
        <p:spPr>
          <a:xfrm>
            <a:off x="-1171838" y="4592406"/>
            <a:ext cx="808262" cy="3897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FB5178A-4501-4B56-8BF1-D083D7B021CE}"/>
              </a:ext>
            </a:extLst>
          </p:cNvPr>
          <p:cNvCxnSpPr>
            <a:cxnSpLocks/>
          </p:cNvCxnSpPr>
          <p:nvPr/>
        </p:nvCxnSpPr>
        <p:spPr>
          <a:xfrm>
            <a:off x="1524000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59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2109C6-041C-42BA-B507-8EA298046E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7BF877-20DD-40F4-AEA8-E1B6D5350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7DC874-15B5-4338-B7D1-8E393AB4C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6BAE3-24C5-483F-9141-D860A265E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9AEEB4-66F8-4008-B616-804FB9D91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7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6C975-8FFB-4A4B-9213-774EE3901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BA744F-475D-4105-8E4A-025815549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FA64C-7966-4D6F-88D7-4B89F2A1D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46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4ED5F-AB94-4DCF-8971-B8B2B55AF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740" y="1558944"/>
            <a:ext cx="3279689" cy="1864196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EE4CB-68CF-4BF3-A891-8277AFD13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0"/>
            <a:ext cx="5333999" cy="5334000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292E72-B66D-40EE-B182-5585382A6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3741" y="3649682"/>
            <a:ext cx="3233096" cy="1933605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3B694-B050-45F3-AE6F-A86A129F1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E423-9CA5-46B3-96B1-7586AD020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B973D-F1F7-47BC-996D-6100B7C89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181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E9949-4A1F-4DA9-9B75-A6180F954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543" y="1383126"/>
            <a:ext cx="3289886" cy="2045874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A8D794-C670-4569-93D9-0FF8B35AA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1" y="762000"/>
            <a:ext cx="5333999" cy="5334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2486F6-AE67-4B34-B8E2-0B7576DC2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33544" y="3649682"/>
            <a:ext cx="3243292" cy="1684317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8B11C-BB63-49A6-B488-29D4FBF8E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4B9166-6D36-4F0A-9ADD-33D49A0C3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22B8F-7760-41B3-9053-DD90255B9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74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84152A-7FE0-4708-B7C1-DBEC8F133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1621"/>
            <a:ext cx="9238434" cy="86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1AB53-BAF9-439D-9451-47193CF2F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6" y="2285999"/>
            <a:ext cx="9238434" cy="3810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96D9F-562A-496F-A530-A561994DC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471087" y="4891318"/>
            <a:ext cx="26732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fld id="{3C2B07E4-CDF9-4C88-A2F3-04620E58224D}" type="datetimeFigureOut">
              <a:rPr lang="en-US" smtClean="0"/>
              <a:pPr/>
              <a:t>12/15/21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060FE-AAC3-4FAE-9EB4-BCAE72D95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473021" y="1609893"/>
            <a:ext cx="2669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7EDB2-8F31-42FA-B253-62D2414663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2908" y="3219853"/>
            <a:ext cx="629653" cy="429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5815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52" r:id="rId6"/>
    <p:sldLayoutId id="2147483847" r:id="rId7"/>
    <p:sldLayoutId id="2147483848" r:id="rId8"/>
    <p:sldLayoutId id="2147483849" r:id="rId9"/>
    <p:sldLayoutId id="2147483851" r:id="rId10"/>
    <p:sldLayoutId id="2147483850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b="1" kern="1200" cap="all" spc="6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130000"/>
        </a:lnSpc>
        <a:spcBef>
          <a:spcPts val="1000"/>
        </a:spcBef>
        <a:buSzPct val="8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466344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64008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62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1C3281D-A46F-4842-9340-4CBC29E1B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4AC02C6-606A-4F75-912D-EEE3A43BF4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grayscl/>
          </a:blip>
          <a:srcRect t="11028" b="15920"/>
          <a:stretch/>
        </p:blipFill>
        <p:spPr>
          <a:xfrm>
            <a:off x="21" y="0"/>
            <a:ext cx="12191979" cy="685799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4EDB048-C82F-4E9B-BCE9-3D1DBE5D5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09875" y="4578595"/>
            <a:ext cx="971155" cy="0"/>
          </a:xfrm>
          <a:prstGeom prst="line">
            <a:avLst/>
          </a:prstGeom>
          <a:ln w="317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E8F659DD-3945-474C-93E1-73F62D397610}"/>
              </a:ext>
            </a:extLst>
          </p:cNvPr>
          <p:cNvSpPr txBox="1">
            <a:spLocks/>
          </p:cNvSpPr>
          <p:nvPr/>
        </p:nvSpPr>
        <p:spPr>
          <a:xfrm>
            <a:off x="784164" y="3141717"/>
            <a:ext cx="10800375" cy="96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</a:t>
            </a:r>
            <a:r>
              <a:rPr lang="de-A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A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lang="de-A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Paula‘s</a:t>
            </a:r>
            <a:r>
              <a:rPr lang="de-A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Choice Anti-</a:t>
            </a:r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redness</a:t>
            </a:r>
            <a:r>
              <a:rPr lang="de-A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exfoliating</a:t>
            </a:r>
            <a:r>
              <a:rPr lang="de-A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r>
              <a:rPr lang="de-A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(2% </a:t>
            </a:r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salicylic</a:t>
            </a:r>
            <a:r>
              <a:rPr lang="de-A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acid</a:t>
            </a:r>
            <a:r>
              <a:rPr lang="de-A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9413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accent1">
                <a:lumMod val="5000"/>
                <a:lumOff val="95000"/>
              </a:schemeClr>
            </a:gs>
            <a:gs pos="74000">
              <a:schemeClr val="tx1">
                <a:lumMod val="75000"/>
              </a:schemeClr>
            </a:gs>
            <a:gs pos="82000">
              <a:schemeClr val="tx1">
                <a:lumMod val="65000"/>
              </a:schemeClr>
            </a:gs>
            <a:gs pos="100000">
              <a:schemeClr val="tx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7BC78AC-755A-754E-B8CA-4A57A8750F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7041092"/>
              </p:ext>
            </p:extLst>
          </p:nvPr>
        </p:nvGraphicFramePr>
        <p:xfrm>
          <a:off x="862323" y="882815"/>
          <a:ext cx="10467354" cy="570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8F7D6E15-90AF-B74D-9C83-469A9816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22330"/>
              </p:ext>
            </p:extLst>
          </p:nvPr>
        </p:nvGraphicFramePr>
        <p:xfrm>
          <a:off x="862323" y="1082346"/>
          <a:ext cx="10467355" cy="395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6717">
                  <a:extLst>
                    <a:ext uri="{9D8B030D-6E8A-4147-A177-3AD203B41FA5}">
                      <a16:colId xmlns:a16="http://schemas.microsoft.com/office/drawing/2014/main" val="1702178567"/>
                    </a:ext>
                  </a:extLst>
                </a:gridCol>
                <a:gridCol w="899160">
                  <a:extLst>
                    <a:ext uri="{9D8B030D-6E8A-4147-A177-3AD203B41FA5}">
                      <a16:colId xmlns:a16="http://schemas.microsoft.com/office/drawing/2014/main" val="2560684555"/>
                    </a:ext>
                  </a:extLst>
                </a:gridCol>
                <a:gridCol w="2880360">
                  <a:extLst>
                    <a:ext uri="{9D8B030D-6E8A-4147-A177-3AD203B41FA5}">
                      <a16:colId xmlns:a16="http://schemas.microsoft.com/office/drawing/2014/main" val="274491993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470467622"/>
                    </a:ext>
                  </a:extLst>
                </a:gridCol>
                <a:gridCol w="2962918">
                  <a:extLst>
                    <a:ext uri="{9D8B030D-6E8A-4147-A177-3AD203B41FA5}">
                      <a16:colId xmlns:a16="http://schemas.microsoft.com/office/drawing/2014/main" val="3612226784"/>
                    </a:ext>
                  </a:extLst>
                </a:gridCol>
              </a:tblGrid>
              <a:tr h="395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1. Gentle Cleanser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2.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BHA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Exfoliant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Step 3. Strong Vitamin C Formulations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566548"/>
                  </a:ext>
                </a:extLst>
              </a:tr>
            </a:tbl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72CA6F5D-A102-664C-8F55-72E57A527CF2}"/>
              </a:ext>
            </a:extLst>
          </p:cNvPr>
          <p:cNvSpPr/>
          <p:nvPr/>
        </p:nvSpPr>
        <p:spPr>
          <a:xfrm>
            <a:off x="2887993" y="173820"/>
            <a:ext cx="6416013" cy="7082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b="1" u="sng" dirty="0" err="1"/>
              <a:t>Avoid</a:t>
            </a:r>
            <a:r>
              <a:rPr lang="de-AT" b="1" u="sng" dirty="0"/>
              <a:t> </a:t>
            </a:r>
            <a:r>
              <a:rPr lang="de-AT" dirty="0" err="1"/>
              <a:t>using</a:t>
            </a:r>
            <a:r>
              <a:rPr lang="de-AT" b="1" dirty="0"/>
              <a:t> </a:t>
            </a:r>
            <a:r>
              <a:rPr lang="de-AT" dirty="0" err="1"/>
              <a:t>Paula‘s</a:t>
            </a:r>
            <a:r>
              <a:rPr lang="de-AT" dirty="0"/>
              <a:t> Choice Anti-</a:t>
            </a:r>
            <a:r>
              <a:rPr lang="de-AT" dirty="0" err="1"/>
              <a:t>Redness</a:t>
            </a:r>
            <a:r>
              <a:rPr lang="de-AT" dirty="0"/>
              <a:t> </a:t>
            </a:r>
            <a:r>
              <a:rPr lang="de-AT" dirty="0" err="1"/>
              <a:t>Exfoliating</a:t>
            </a:r>
            <a:r>
              <a:rPr lang="de-AT" dirty="0"/>
              <a:t> Solution </a:t>
            </a:r>
            <a:r>
              <a:rPr lang="de-AT" dirty="0" err="1"/>
              <a:t>with</a:t>
            </a:r>
            <a:r>
              <a:rPr lang="de-AT" dirty="0"/>
              <a:t> potent Vitamin C (</a:t>
            </a:r>
            <a:r>
              <a:rPr lang="de-AT" dirty="0" err="1"/>
              <a:t>Ascorbic</a:t>
            </a:r>
            <a:r>
              <a:rPr lang="de-AT" dirty="0"/>
              <a:t> </a:t>
            </a:r>
            <a:r>
              <a:rPr lang="de-AT" dirty="0" err="1"/>
              <a:t>Acid</a:t>
            </a:r>
            <a:r>
              <a:rPr lang="de-AT" dirty="0"/>
              <a:t>) </a:t>
            </a:r>
            <a:r>
              <a:rPr lang="de-AT" dirty="0" err="1"/>
              <a:t>products</a:t>
            </a:r>
            <a:r>
              <a:rPr lang="de-AT" dirty="0"/>
              <a:t>.</a:t>
            </a:r>
            <a:endParaRPr lang="en-AT" dirty="0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C738C7D-5923-7A4F-B9EE-805AFE457E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8345" y="2772762"/>
            <a:ext cx="1139778" cy="11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074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accent1">
                <a:lumMod val="5000"/>
                <a:lumOff val="95000"/>
              </a:schemeClr>
            </a:gs>
            <a:gs pos="74000">
              <a:schemeClr val="tx1">
                <a:lumMod val="75000"/>
              </a:schemeClr>
            </a:gs>
            <a:gs pos="82000">
              <a:schemeClr val="tx1">
                <a:lumMod val="65000"/>
              </a:schemeClr>
            </a:gs>
            <a:gs pos="100000">
              <a:schemeClr val="tx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7BC78AC-755A-754E-B8CA-4A57A8750F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3711650"/>
              </p:ext>
            </p:extLst>
          </p:nvPr>
        </p:nvGraphicFramePr>
        <p:xfrm>
          <a:off x="1186886" y="1293790"/>
          <a:ext cx="9818228" cy="4801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8F7D6E15-90AF-B74D-9C83-469A9816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595110"/>
              </p:ext>
            </p:extLst>
          </p:nvPr>
        </p:nvGraphicFramePr>
        <p:xfrm>
          <a:off x="1186886" y="1091559"/>
          <a:ext cx="9818228" cy="395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554">
                  <a:extLst>
                    <a:ext uri="{9D8B030D-6E8A-4147-A177-3AD203B41FA5}">
                      <a16:colId xmlns:a16="http://schemas.microsoft.com/office/drawing/2014/main" val="2744919939"/>
                    </a:ext>
                  </a:extLst>
                </a:gridCol>
                <a:gridCol w="798070">
                  <a:extLst>
                    <a:ext uri="{9D8B030D-6E8A-4147-A177-3AD203B41FA5}">
                      <a16:colId xmlns:a16="http://schemas.microsoft.com/office/drawing/2014/main" val="2679944852"/>
                    </a:ext>
                  </a:extLst>
                </a:gridCol>
                <a:gridCol w="2681004">
                  <a:extLst>
                    <a:ext uri="{9D8B030D-6E8A-4147-A177-3AD203B41FA5}">
                      <a16:colId xmlns:a16="http://schemas.microsoft.com/office/drawing/2014/main" val="3523876456"/>
                    </a:ext>
                  </a:extLst>
                </a:gridCol>
                <a:gridCol w="910046">
                  <a:extLst>
                    <a:ext uri="{9D8B030D-6E8A-4147-A177-3AD203B41FA5}">
                      <a16:colId xmlns:a16="http://schemas.microsoft.com/office/drawing/2014/main" val="2101691042"/>
                    </a:ext>
                  </a:extLst>
                </a:gridCol>
                <a:gridCol w="2714554">
                  <a:extLst>
                    <a:ext uri="{9D8B030D-6E8A-4147-A177-3AD203B41FA5}">
                      <a16:colId xmlns:a16="http://schemas.microsoft.com/office/drawing/2014/main" val="3612226784"/>
                    </a:ext>
                  </a:extLst>
                </a:gridCol>
              </a:tblGrid>
              <a:tr h="395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1. Exfoliating Acid </a:t>
                      </a:r>
                      <a:r>
                        <a:rPr kumimoji="0" lang="en-GB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Cleanser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2.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BHA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Exfoliant</a:t>
                      </a:r>
                      <a:endParaRPr kumimoji="0" lang="de-AT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3. </a:t>
                      </a: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Moisturizer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566548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384EE6-D7D4-0842-9175-A257304FEAF7}"/>
              </a:ext>
            </a:extLst>
          </p:cNvPr>
          <p:cNvSpPr/>
          <p:nvPr/>
        </p:nvSpPr>
        <p:spPr>
          <a:xfrm>
            <a:off x="2718796" y="130340"/>
            <a:ext cx="6754407" cy="7082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de-AT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Avoid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using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 </a:t>
            </a:r>
            <a:r>
              <a:rPr lang="de-AT" dirty="0" err="1"/>
              <a:t>Paula‘s</a:t>
            </a:r>
            <a:r>
              <a:rPr lang="de-AT" dirty="0"/>
              <a:t> Choice Anti-</a:t>
            </a:r>
            <a:r>
              <a:rPr lang="de-AT" dirty="0" err="1"/>
              <a:t>Redness</a:t>
            </a:r>
            <a:r>
              <a:rPr lang="de-AT" dirty="0"/>
              <a:t> </a:t>
            </a:r>
            <a:r>
              <a:rPr lang="de-AT" dirty="0" err="1"/>
              <a:t>Exfoliating</a:t>
            </a:r>
            <a:r>
              <a:rPr lang="de-AT" dirty="0"/>
              <a:t> Solution </a:t>
            </a:r>
          </a:p>
          <a:p>
            <a:pPr lvl="0" algn="ctr"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after AHA/BHA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Exfoliating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Acid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cleansers</a:t>
            </a:r>
            <a:endParaRPr kumimoji="0" lang="en-A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e Gothic Next Light"/>
              <a:ea typeface="+mn-ea"/>
              <a:cs typeface="+mn-cs"/>
            </a:endParaRP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B3E3DE24-4133-E14D-AA5F-E52F152334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4083" y="2460860"/>
            <a:ext cx="1061831" cy="106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97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accent1">
                <a:lumMod val="5000"/>
                <a:lumOff val="95000"/>
              </a:schemeClr>
            </a:gs>
            <a:gs pos="74000">
              <a:schemeClr val="tx1">
                <a:lumMod val="75000"/>
              </a:schemeClr>
            </a:gs>
            <a:gs pos="82000">
              <a:schemeClr val="tx1">
                <a:lumMod val="65000"/>
              </a:schemeClr>
            </a:gs>
            <a:gs pos="100000">
              <a:schemeClr val="tx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7BC78AC-755A-754E-B8CA-4A57A8750F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8351637"/>
              </p:ext>
            </p:extLst>
          </p:nvPr>
        </p:nvGraphicFramePr>
        <p:xfrm>
          <a:off x="447205" y="1310321"/>
          <a:ext cx="11297587" cy="5302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8F7D6E15-90AF-B74D-9C83-469A9816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846987"/>
              </p:ext>
            </p:extLst>
          </p:nvPr>
        </p:nvGraphicFramePr>
        <p:xfrm>
          <a:off x="447205" y="1286928"/>
          <a:ext cx="1129758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764">
                  <a:extLst>
                    <a:ext uri="{9D8B030D-6E8A-4147-A177-3AD203B41FA5}">
                      <a16:colId xmlns:a16="http://schemas.microsoft.com/office/drawing/2014/main" val="1702178567"/>
                    </a:ext>
                  </a:extLst>
                </a:gridCol>
                <a:gridCol w="686363">
                  <a:extLst>
                    <a:ext uri="{9D8B030D-6E8A-4147-A177-3AD203B41FA5}">
                      <a16:colId xmlns:a16="http://schemas.microsoft.com/office/drawing/2014/main" val="2560684555"/>
                    </a:ext>
                  </a:extLst>
                </a:gridCol>
                <a:gridCol w="2349479">
                  <a:extLst>
                    <a:ext uri="{9D8B030D-6E8A-4147-A177-3AD203B41FA5}">
                      <a16:colId xmlns:a16="http://schemas.microsoft.com/office/drawing/2014/main" val="3523876456"/>
                    </a:ext>
                  </a:extLst>
                </a:gridCol>
                <a:gridCol w="580771">
                  <a:extLst>
                    <a:ext uri="{9D8B030D-6E8A-4147-A177-3AD203B41FA5}">
                      <a16:colId xmlns:a16="http://schemas.microsoft.com/office/drawing/2014/main" val="2101691042"/>
                    </a:ext>
                  </a:extLst>
                </a:gridCol>
                <a:gridCol w="2389076">
                  <a:extLst>
                    <a:ext uri="{9D8B030D-6E8A-4147-A177-3AD203B41FA5}">
                      <a16:colId xmlns:a16="http://schemas.microsoft.com/office/drawing/2014/main" val="3612226784"/>
                    </a:ext>
                  </a:extLst>
                </a:gridCol>
                <a:gridCol w="593971">
                  <a:extLst>
                    <a:ext uri="{9D8B030D-6E8A-4147-A177-3AD203B41FA5}">
                      <a16:colId xmlns:a16="http://schemas.microsoft.com/office/drawing/2014/main" val="2537358230"/>
                    </a:ext>
                  </a:extLst>
                </a:gridCol>
                <a:gridCol w="2362164">
                  <a:extLst>
                    <a:ext uri="{9D8B030D-6E8A-4147-A177-3AD203B41FA5}">
                      <a16:colId xmlns:a16="http://schemas.microsoft.com/office/drawing/2014/main" val="951139151"/>
                    </a:ext>
                  </a:extLst>
                </a:gridCol>
              </a:tblGrid>
              <a:tr h="395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1.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Gentle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Cleanser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 AHA/BHA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Exfoliating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Acid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Masks</a:t>
                      </a:r>
                      <a:endParaRPr kumimoji="0" lang="de-AT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Step 3.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BHA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Exfoliant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Step 4. Moisturizer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566548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4157483A-0CC9-354A-82D1-43C778C4DA1B}"/>
              </a:ext>
            </a:extLst>
          </p:cNvPr>
          <p:cNvSpPr/>
          <p:nvPr/>
        </p:nvSpPr>
        <p:spPr>
          <a:xfrm>
            <a:off x="2786384" y="212897"/>
            <a:ext cx="6619228" cy="7082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Do </a:t>
            </a:r>
            <a:r>
              <a:rPr kumimoji="0" lang="de-AT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NOT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use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 </a:t>
            </a:r>
            <a:r>
              <a:rPr lang="de-AT" dirty="0" err="1"/>
              <a:t>Paula‘s</a:t>
            </a:r>
            <a:r>
              <a:rPr lang="de-AT" dirty="0"/>
              <a:t> Choice Anti-</a:t>
            </a:r>
            <a:r>
              <a:rPr lang="de-AT" dirty="0" err="1"/>
              <a:t>Redness</a:t>
            </a:r>
            <a:r>
              <a:rPr lang="de-AT" dirty="0"/>
              <a:t> </a:t>
            </a:r>
            <a:r>
              <a:rPr lang="de-AT" dirty="0" err="1"/>
              <a:t>Exfoliating</a:t>
            </a:r>
            <a:r>
              <a:rPr lang="de-AT" dirty="0"/>
              <a:t> Solution </a:t>
            </a:r>
          </a:p>
          <a:p>
            <a:pPr lvl="0" algn="ctr"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after AHA/BHA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Exfoliating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Acid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 </a:t>
            </a:r>
            <a:r>
              <a:rPr kumimoji="0" lang="de-A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Masks</a:t>
            </a:r>
            <a:endParaRPr kumimoji="0" lang="en-A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e Gothic Next Light"/>
              <a:ea typeface="+mn-ea"/>
              <a:cs typeface="+mn-cs"/>
            </a:endParaRP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FA7EC7C0-3975-6448-8320-B5C18AE691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63156" y="2996156"/>
            <a:ext cx="865687" cy="86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088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accent1">
                <a:lumMod val="5000"/>
                <a:lumOff val="95000"/>
              </a:schemeClr>
            </a:gs>
            <a:gs pos="74000">
              <a:schemeClr val="tx1">
                <a:lumMod val="75000"/>
              </a:schemeClr>
            </a:gs>
            <a:gs pos="82000">
              <a:schemeClr val="tx1">
                <a:lumMod val="65000"/>
              </a:schemeClr>
            </a:gs>
            <a:gs pos="100000">
              <a:schemeClr val="tx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7BC78AC-755A-754E-B8CA-4A57A8750F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1301635"/>
              </p:ext>
            </p:extLst>
          </p:nvPr>
        </p:nvGraphicFramePr>
        <p:xfrm>
          <a:off x="862323" y="882815"/>
          <a:ext cx="10467354" cy="570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8F7D6E15-90AF-B74D-9C83-469A9816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695742"/>
              </p:ext>
            </p:extLst>
          </p:nvPr>
        </p:nvGraphicFramePr>
        <p:xfrm>
          <a:off x="862322" y="1229486"/>
          <a:ext cx="10467355" cy="395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825">
                  <a:extLst>
                    <a:ext uri="{9D8B030D-6E8A-4147-A177-3AD203B41FA5}">
                      <a16:colId xmlns:a16="http://schemas.microsoft.com/office/drawing/2014/main" val="1702178567"/>
                    </a:ext>
                  </a:extLst>
                </a:gridCol>
                <a:gridCol w="429359">
                  <a:extLst>
                    <a:ext uri="{9D8B030D-6E8A-4147-A177-3AD203B41FA5}">
                      <a16:colId xmlns:a16="http://schemas.microsoft.com/office/drawing/2014/main" val="2560684555"/>
                    </a:ext>
                  </a:extLst>
                </a:gridCol>
                <a:gridCol w="2304225">
                  <a:extLst>
                    <a:ext uri="{9D8B030D-6E8A-4147-A177-3AD203B41FA5}">
                      <a16:colId xmlns:a16="http://schemas.microsoft.com/office/drawing/2014/main" val="2744919939"/>
                    </a:ext>
                  </a:extLst>
                </a:gridCol>
                <a:gridCol w="547349">
                  <a:extLst>
                    <a:ext uri="{9D8B030D-6E8A-4147-A177-3AD203B41FA5}">
                      <a16:colId xmlns:a16="http://schemas.microsoft.com/office/drawing/2014/main" val="2679944852"/>
                    </a:ext>
                  </a:extLst>
                </a:gridCol>
                <a:gridCol w="2164080">
                  <a:extLst>
                    <a:ext uri="{9D8B030D-6E8A-4147-A177-3AD203B41FA5}">
                      <a16:colId xmlns:a16="http://schemas.microsoft.com/office/drawing/2014/main" val="2909347586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2470467622"/>
                    </a:ext>
                  </a:extLst>
                </a:gridCol>
                <a:gridCol w="2231397">
                  <a:extLst>
                    <a:ext uri="{9D8B030D-6E8A-4147-A177-3AD203B41FA5}">
                      <a16:colId xmlns:a16="http://schemas.microsoft.com/office/drawing/2014/main" val="3612226784"/>
                    </a:ext>
                  </a:extLst>
                </a:gridCol>
              </a:tblGrid>
              <a:tr h="395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1. Gentle Cleanser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2.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BHA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Exfoliant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3. AHA/BHA Exfoliant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Step 4. Moisturizer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566548"/>
                  </a:ext>
                </a:extLst>
              </a:tr>
            </a:tbl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72CA6F5D-A102-664C-8F55-72E57A527CF2}"/>
              </a:ext>
            </a:extLst>
          </p:cNvPr>
          <p:cNvSpPr/>
          <p:nvPr/>
        </p:nvSpPr>
        <p:spPr>
          <a:xfrm>
            <a:off x="2975674" y="174592"/>
            <a:ext cx="6240649" cy="7082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b="1" u="sng" dirty="0" err="1"/>
              <a:t>Avoid</a:t>
            </a:r>
            <a:r>
              <a:rPr lang="de-AT" b="1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Paula‘s</a:t>
            </a:r>
            <a:r>
              <a:rPr lang="de-AT" dirty="0"/>
              <a:t> Choice Anti-</a:t>
            </a:r>
            <a:r>
              <a:rPr lang="de-AT" dirty="0" err="1"/>
              <a:t>Redness</a:t>
            </a:r>
            <a:r>
              <a:rPr lang="de-AT" dirty="0"/>
              <a:t> </a:t>
            </a:r>
            <a:r>
              <a:rPr lang="de-AT" dirty="0" err="1"/>
              <a:t>Exfoliating</a:t>
            </a:r>
            <a:r>
              <a:rPr lang="de-AT" dirty="0"/>
              <a:t> Solution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AHA/BHA </a:t>
            </a:r>
            <a:r>
              <a:rPr lang="de-AT" dirty="0" err="1"/>
              <a:t>Leave</a:t>
            </a:r>
            <a:r>
              <a:rPr lang="de-AT" dirty="0"/>
              <a:t>-On </a:t>
            </a:r>
            <a:r>
              <a:rPr lang="de-AT" dirty="0" err="1"/>
              <a:t>Exfoliating</a:t>
            </a:r>
            <a:r>
              <a:rPr lang="de-AT" dirty="0"/>
              <a:t> </a:t>
            </a:r>
            <a:r>
              <a:rPr lang="de-AT" dirty="0" err="1"/>
              <a:t>Acids</a:t>
            </a:r>
            <a:endParaRPr lang="en-AT" dirty="0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C738C7D-5923-7A4F-B9EE-805AFE457E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1130" y="2918139"/>
            <a:ext cx="937254" cy="93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24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8E9D7B4-B303-418D-82A2-7990FD75E6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D4B0D8B-579A-0745-B51D-86D3235106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624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accent1">
                <a:lumMod val="5000"/>
                <a:lumOff val="95000"/>
              </a:schemeClr>
            </a:gs>
            <a:gs pos="74000">
              <a:schemeClr val="tx1">
                <a:lumMod val="75000"/>
              </a:schemeClr>
            </a:gs>
            <a:gs pos="82000">
              <a:schemeClr val="tx1">
                <a:lumMod val="65000"/>
              </a:schemeClr>
            </a:gs>
            <a:gs pos="100000">
              <a:schemeClr val="tx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7BC78AC-755A-754E-B8CA-4A57A8750F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2244035"/>
              </p:ext>
            </p:extLst>
          </p:nvPr>
        </p:nvGraphicFramePr>
        <p:xfrm>
          <a:off x="468880" y="578656"/>
          <a:ext cx="11254239" cy="570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" name="Picture 17" descr="A picture containing wheel&#10;&#10;Description automatically generated">
            <a:extLst>
              <a:ext uri="{FF2B5EF4-FFF2-40B4-BE49-F238E27FC236}">
                <a16:creationId xmlns:a16="http://schemas.microsoft.com/office/drawing/2014/main" id="{37066C31-1195-854A-9670-8FA62B209E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68904" y="1873518"/>
            <a:ext cx="927995" cy="927995"/>
          </a:xfrm>
          <a:prstGeom prst="rect">
            <a:avLst/>
          </a:prstGeom>
        </p:spPr>
      </p:pic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8F7D6E15-90AF-B74D-9C83-469A9816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715969"/>
              </p:ext>
            </p:extLst>
          </p:nvPr>
        </p:nvGraphicFramePr>
        <p:xfrm>
          <a:off x="468880" y="1229486"/>
          <a:ext cx="1125424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3187">
                  <a:extLst>
                    <a:ext uri="{9D8B030D-6E8A-4147-A177-3AD203B41FA5}">
                      <a16:colId xmlns:a16="http://schemas.microsoft.com/office/drawing/2014/main" val="1702178567"/>
                    </a:ext>
                  </a:extLst>
                </a:gridCol>
                <a:gridCol w="464565">
                  <a:extLst>
                    <a:ext uri="{9D8B030D-6E8A-4147-A177-3AD203B41FA5}">
                      <a16:colId xmlns:a16="http://schemas.microsoft.com/office/drawing/2014/main" val="2560684555"/>
                    </a:ext>
                  </a:extLst>
                </a:gridCol>
                <a:gridCol w="2493161">
                  <a:extLst>
                    <a:ext uri="{9D8B030D-6E8A-4147-A177-3AD203B41FA5}">
                      <a16:colId xmlns:a16="http://schemas.microsoft.com/office/drawing/2014/main" val="2744919939"/>
                    </a:ext>
                  </a:extLst>
                </a:gridCol>
                <a:gridCol w="485728">
                  <a:extLst>
                    <a:ext uri="{9D8B030D-6E8A-4147-A177-3AD203B41FA5}">
                      <a16:colId xmlns:a16="http://schemas.microsoft.com/office/drawing/2014/main" val="2679944852"/>
                    </a:ext>
                  </a:extLst>
                </a:gridCol>
                <a:gridCol w="2430446">
                  <a:extLst>
                    <a:ext uri="{9D8B030D-6E8A-4147-A177-3AD203B41FA5}">
                      <a16:colId xmlns:a16="http://schemas.microsoft.com/office/drawing/2014/main" val="3523876456"/>
                    </a:ext>
                  </a:extLst>
                </a:gridCol>
                <a:gridCol w="546379">
                  <a:extLst>
                    <a:ext uri="{9D8B030D-6E8A-4147-A177-3AD203B41FA5}">
                      <a16:colId xmlns:a16="http://schemas.microsoft.com/office/drawing/2014/main" val="2101691042"/>
                    </a:ext>
                  </a:extLst>
                </a:gridCol>
                <a:gridCol w="2440774">
                  <a:extLst>
                    <a:ext uri="{9D8B030D-6E8A-4147-A177-3AD203B41FA5}">
                      <a16:colId xmlns:a16="http://schemas.microsoft.com/office/drawing/2014/main" val="3612226784"/>
                    </a:ext>
                  </a:extLst>
                </a:gridCol>
              </a:tblGrid>
              <a:tr h="395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1. Gentle Cleanser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2. (Optional)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Toner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3.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(Optional) Serum(s)/Treatment(s)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Step 4. </a:t>
                      </a: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Moisturizer with SPF or ‘Regular’ Sunscreen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566548"/>
                  </a:ext>
                </a:extLst>
              </a:tr>
            </a:tbl>
          </a:graphicData>
        </a:graphic>
      </p:graphicFrame>
      <p:pic>
        <p:nvPicPr>
          <p:cNvPr id="11" name="Picture 10" descr="A picture containing wheel&#10;&#10;Description automatically generated">
            <a:extLst>
              <a:ext uri="{FF2B5EF4-FFF2-40B4-BE49-F238E27FC236}">
                <a16:creationId xmlns:a16="http://schemas.microsoft.com/office/drawing/2014/main" id="{2BE281D3-B72D-1142-9CA3-FF69E655E2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84903" y="1873518"/>
            <a:ext cx="927995" cy="927995"/>
          </a:xfrm>
          <a:prstGeom prst="rect">
            <a:avLst/>
          </a:prstGeom>
        </p:spPr>
      </p:pic>
      <p:pic>
        <p:nvPicPr>
          <p:cNvPr id="12" name="Picture 11" descr="A picture containing clock&#10;&#10;Description automatically generated">
            <a:extLst>
              <a:ext uri="{FF2B5EF4-FFF2-40B4-BE49-F238E27FC236}">
                <a16:creationId xmlns:a16="http://schemas.microsoft.com/office/drawing/2014/main" id="{FC0E1AA6-26A9-0545-9619-77400BF86A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93523" y="3672052"/>
            <a:ext cx="804954" cy="804954"/>
          </a:xfrm>
          <a:prstGeom prst="rect">
            <a:avLst/>
          </a:prstGeom>
        </p:spPr>
      </p:pic>
      <p:pic>
        <p:nvPicPr>
          <p:cNvPr id="20" name="Picture 19" descr="A picture containing wheel&#10;&#10;Description automatically generated">
            <a:extLst>
              <a:ext uri="{FF2B5EF4-FFF2-40B4-BE49-F238E27FC236}">
                <a16:creationId xmlns:a16="http://schemas.microsoft.com/office/drawing/2014/main" id="{39C893F8-2EB8-F945-B079-407E29C738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65528" y="1873518"/>
            <a:ext cx="927995" cy="927995"/>
          </a:xfrm>
          <a:prstGeom prst="rect">
            <a:avLst/>
          </a:prstGeom>
        </p:spPr>
      </p:pic>
      <p:pic>
        <p:nvPicPr>
          <p:cNvPr id="22" name="Picture 21" descr="A picture containing clock&#10;&#10;Description automatically generated">
            <a:extLst>
              <a:ext uri="{FF2B5EF4-FFF2-40B4-BE49-F238E27FC236}">
                <a16:creationId xmlns:a16="http://schemas.microsoft.com/office/drawing/2014/main" id="{B85A0C7C-46E1-F24F-B880-B0BDEAA8AD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79886" y="3668818"/>
            <a:ext cx="804954" cy="804954"/>
          </a:xfrm>
          <a:prstGeom prst="rect">
            <a:avLst/>
          </a:prstGeom>
        </p:spPr>
      </p:pic>
      <p:pic>
        <p:nvPicPr>
          <p:cNvPr id="27" name="Picture 26" descr="A picture containing silhouette, vector graphics&#10;&#10;Description automatically generated">
            <a:extLst>
              <a:ext uri="{FF2B5EF4-FFF2-40B4-BE49-F238E27FC236}">
                <a16:creationId xmlns:a16="http://schemas.microsoft.com/office/drawing/2014/main" id="{CCA5829F-75F6-3247-AED8-A4BFA3CE4B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97233" y="3336760"/>
            <a:ext cx="1529097" cy="1529097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9EEA6589-68D3-C646-B45D-11C3426BE305}"/>
              </a:ext>
            </a:extLst>
          </p:cNvPr>
          <p:cNvSpPr/>
          <p:nvPr/>
        </p:nvSpPr>
        <p:spPr>
          <a:xfrm>
            <a:off x="71016" y="5055455"/>
            <a:ext cx="12049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Cleanser: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Dispense about a coin-sized amount of </a:t>
            </a:r>
            <a:r>
              <a:rPr lang="de-A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cleanser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into the palm of your hand and apply it to wet skin, gently massage all over for 30-60 seconds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rinse and pat skin dry. </a:t>
            </a: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Toner: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Pour some liquid on a cotton pad until it feels damp but not overly soaked, </a:t>
            </a:r>
          </a:p>
          <a:p>
            <a:pPr lvl="0" algn="ctr">
              <a:defRPr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or use about 5-8 drops in the palm of your hand and apply it across your face, neck, and décolletage (Avoiding eyelids). Do not rinse.</a:t>
            </a:r>
          </a:p>
          <a:p>
            <a:pPr algn="ctr"/>
            <a:r>
              <a:rPr lang="de-AT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Serum(s)/Treatment(s)</a:t>
            </a:r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about </a:t>
            </a:r>
            <a:r>
              <a:rPr lang="de-AT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2-5 </a:t>
            </a:r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drops, 1-2 pumps or about a pea-sized amount and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apply evenly over your face and neck.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(Avoiding eyelids). Do not rinse.</a:t>
            </a:r>
          </a:p>
          <a:p>
            <a:pPr algn="ctr">
              <a:defRPr/>
            </a:pP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Moisturiser with SPF or “Regular” Sunscreen: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Apply half to full teaspoon of SPF 30 or greater broad-spectrum sunscreen to your face, neck, and décolletage. Do not rinse.</a:t>
            </a:r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20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Note: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Be sure to read the directions on your skincare products before applying them.</a:t>
            </a:r>
          </a:p>
          <a:p>
            <a:pPr algn="ctr"/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Info: 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Choose the skincare products best suited for your skin type and needs.</a:t>
            </a:r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B7C91984-5B13-0848-8AC2-203DCF263D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9285" y="114030"/>
            <a:ext cx="708223" cy="70822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B5A7C0B-ED10-4043-B462-85F781E53569}"/>
              </a:ext>
            </a:extLst>
          </p:cNvPr>
          <p:cNvSpPr txBox="1"/>
          <p:nvPr/>
        </p:nvSpPr>
        <p:spPr>
          <a:xfrm>
            <a:off x="867508" y="267918"/>
            <a:ext cx="2415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Morning/AM Routine</a:t>
            </a:r>
          </a:p>
        </p:txBody>
      </p:sp>
    </p:spTree>
    <p:extLst>
      <p:ext uri="{BB962C8B-B14F-4D97-AF65-F5344CB8AC3E}">
        <p14:creationId xmlns:p14="http://schemas.microsoft.com/office/powerpoint/2010/main" val="3957684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accent1">
                <a:lumMod val="5000"/>
                <a:lumOff val="95000"/>
              </a:schemeClr>
            </a:gs>
            <a:gs pos="74000">
              <a:schemeClr val="tx1">
                <a:lumMod val="75000"/>
              </a:schemeClr>
            </a:gs>
            <a:gs pos="82000">
              <a:schemeClr val="tx1">
                <a:lumMod val="65000"/>
              </a:schemeClr>
            </a:gs>
            <a:gs pos="100000">
              <a:schemeClr val="tx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7BC78AC-755A-754E-B8CA-4A57A8750F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4696578"/>
              </p:ext>
            </p:extLst>
          </p:nvPr>
        </p:nvGraphicFramePr>
        <p:xfrm>
          <a:off x="368968" y="668028"/>
          <a:ext cx="11663747" cy="570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" name="Picture 17" descr="A picture containing wheel&#10;&#10;Description automatically generated">
            <a:extLst>
              <a:ext uri="{FF2B5EF4-FFF2-40B4-BE49-F238E27FC236}">
                <a16:creationId xmlns:a16="http://schemas.microsoft.com/office/drawing/2014/main" id="{37066C31-1195-854A-9670-8FA62B209E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15726" y="2240814"/>
            <a:ext cx="707306" cy="707306"/>
          </a:xfrm>
          <a:prstGeom prst="rect">
            <a:avLst/>
          </a:prstGeom>
        </p:spPr>
      </p:pic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8F7D6E15-90AF-B74D-9C83-469A9816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827585"/>
              </p:ext>
            </p:extLst>
          </p:nvPr>
        </p:nvGraphicFramePr>
        <p:xfrm>
          <a:off x="368968" y="1229486"/>
          <a:ext cx="1166374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5821">
                  <a:extLst>
                    <a:ext uri="{9D8B030D-6E8A-4147-A177-3AD203B41FA5}">
                      <a16:colId xmlns:a16="http://schemas.microsoft.com/office/drawing/2014/main" val="1702178567"/>
                    </a:ext>
                  </a:extLst>
                </a:gridCol>
                <a:gridCol w="375781">
                  <a:extLst>
                    <a:ext uri="{9D8B030D-6E8A-4147-A177-3AD203B41FA5}">
                      <a16:colId xmlns:a16="http://schemas.microsoft.com/office/drawing/2014/main" val="2560684555"/>
                    </a:ext>
                  </a:extLst>
                </a:gridCol>
                <a:gridCol w="2016690">
                  <a:extLst>
                    <a:ext uri="{9D8B030D-6E8A-4147-A177-3AD203B41FA5}">
                      <a16:colId xmlns:a16="http://schemas.microsoft.com/office/drawing/2014/main" val="2744919939"/>
                    </a:ext>
                  </a:extLst>
                </a:gridCol>
                <a:gridCol w="392900">
                  <a:extLst>
                    <a:ext uri="{9D8B030D-6E8A-4147-A177-3AD203B41FA5}">
                      <a16:colId xmlns:a16="http://schemas.microsoft.com/office/drawing/2014/main" val="267994485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909347586"/>
                    </a:ext>
                  </a:extLst>
                </a:gridCol>
                <a:gridCol w="426720">
                  <a:extLst>
                    <a:ext uri="{9D8B030D-6E8A-4147-A177-3AD203B41FA5}">
                      <a16:colId xmlns:a16="http://schemas.microsoft.com/office/drawing/2014/main" val="2470467622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3523876456"/>
                    </a:ext>
                  </a:extLst>
                </a:gridCol>
                <a:gridCol w="441960">
                  <a:extLst>
                    <a:ext uri="{9D8B030D-6E8A-4147-A177-3AD203B41FA5}">
                      <a16:colId xmlns:a16="http://schemas.microsoft.com/office/drawing/2014/main" val="2101691042"/>
                    </a:ext>
                  </a:extLst>
                </a:gridCol>
                <a:gridCol w="1974314">
                  <a:extLst>
                    <a:ext uri="{9D8B030D-6E8A-4147-A177-3AD203B41FA5}">
                      <a16:colId xmlns:a16="http://schemas.microsoft.com/office/drawing/2014/main" val="3612226784"/>
                    </a:ext>
                  </a:extLst>
                </a:gridCol>
              </a:tblGrid>
              <a:tr h="395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1. Gentle Cleanser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2. (Optional)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Toner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3.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BHA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Exfoliant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4.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(Optional) Serum(s)/Treatment(s)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Step 5. </a:t>
                      </a: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Moisturizer with SPF or ‘Regular’ Sunscreen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566548"/>
                  </a:ext>
                </a:extLst>
              </a:tr>
            </a:tbl>
          </a:graphicData>
        </a:graphic>
      </p:graphicFrame>
      <p:pic>
        <p:nvPicPr>
          <p:cNvPr id="11" name="Picture 10" descr="A picture containing wheel&#10;&#10;Description automatically generated">
            <a:extLst>
              <a:ext uri="{FF2B5EF4-FFF2-40B4-BE49-F238E27FC236}">
                <a16:creationId xmlns:a16="http://schemas.microsoft.com/office/drawing/2014/main" id="{2BE281D3-B72D-1142-9CA3-FF69E655E2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0584" y="2240814"/>
            <a:ext cx="707306" cy="707306"/>
          </a:xfrm>
          <a:prstGeom prst="rect">
            <a:avLst/>
          </a:prstGeom>
        </p:spPr>
      </p:pic>
      <p:pic>
        <p:nvPicPr>
          <p:cNvPr id="12" name="Picture 11" descr="A picture containing clock&#10;&#10;Description automatically generated">
            <a:extLst>
              <a:ext uri="{FF2B5EF4-FFF2-40B4-BE49-F238E27FC236}">
                <a16:creationId xmlns:a16="http://schemas.microsoft.com/office/drawing/2014/main" id="{FC0E1AA6-26A9-0545-9619-77400BF86A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33200" y="3669398"/>
            <a:ext cx="691213" cy="691213"/>
          </a:xfrm>
          <a:prstGeom prst="rect">
            <a:avLst/>
          </a:prstGeom>
        </p:spPr>
      </p:pic>
      <p:pic>
        <p:nvPicPr>
          <p:cNvPr id="20" name="Picture 19" descr="A picture containing wheel&#10;&#10;Description automatically generated">
            <a:extLst>
              <a:ext uri="{FF2B5EF4-FFF2-40B4-BE49-F238E27FC236}">
                <a16:creationId xmlns:a16="http://schemas.microsoft.com/office/drawing/2014/main" id="{39C893F8-2EB8-F945-B079-407E29C738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7899" y="2240814"/>
            <a:ext cx="707306" cy="707306"/>
          </a:xfrm>
          <a:prstGeom prst="rect">
            <a:avLst/>
          </a:prstGeom>
        </p:spPr>
      </p:pic>
      <p:pic>
        <p:nvPicPr>
          <p:cNvPr id="22" name="Picture 21" descr="A picture containing clock&#10;&#10;Description automatically generated">
            <a:extLst>
              <a:ext uri="{FF2B5EF4-FFF2-40B4-BE49-F238E27FC236}">
                <a16:creationId xmlns:a16="http://schemas.microsoft.com/office/drawing/2014/main" id="{B85A0C7C-46E1-F24F-B880-B0BDEAA8AD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90084" y="3669397"/>
            <a:ext cx="691213" cy="691213"/>
          </a:xfrm>
          <a:prstGeom prst="rect">
            <a:avLst/>
          </a:prstGeom>
        </p:spPr>
      </p:pic>
      <p:pic>
        <p:nvPicPr>
          <p:cNvPr id="23" name="Picture 22" descr="A picture containing clock&#10;&#10;Description automatically generated">
            <a:extLst>
              <a:ext uri="{FF2B5EF4-FFF2-40B4-BE49-F238E27FC236}">
                <a16:creationId xmlns:a16="http://schemas.microsoft.com/office/drawing/2014/main" id="{A63D4338-7F02-DA43-8485-5C580AF008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60488" y="3669397"/>
            <a:ext cx="691213" cy="691213"/>
          </a:xfrm>
          <a:prstGeom prst="rect">
            <a:avLst/>
          </a:prstGeom>
        </p:spPr>
      </p:pic>
      <p:pic>
        <p:nvPicPr>
          <p:cNvPr id="15" name="Picture 14" descr="A picture containing wheel&#10;&#10;Description automatically generated">
            <a:extLst>
              <a:ext uri="{FF2B5EF4-FFF2-40B4-BE49-F238E27FC236}">
                <a16:creationId xmlns:a16="http://schemas.microsoft.com/office/drawing/2014/main" id="{B3124478-9716-FD41-9DDE-79BF6DEDB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6782" y="2240814"/>
            <a:ext cx="707306" cy="707306"/>
          </a:xfrm>
          <a:prstGeom prst="rect">
            <a:avLst/>
          </a:prstGeom>
        </p:spPr>
      </p:pic>
      <p:pic>
        <p:nvPicPr>
          <p:cNvPr id="27" name="Picture 26" descr="A picture containing silhouette, vector graphics&#10;&#10;Description automatically generated">
            <a:extLst>
              <a:ext uri="{FF2B5EF4-FFF2-40B4-BE49-F238E27FC236}">
                <a16:creationId xmlns:a16="http://schemas.microsoft.com/office/drawing/2014/main" id="{CCA5829F-75F6-3247-AED8-A4BFA3CE4B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92878" y="3328139"/>
            <a:ext cx="1373728" cy="1373728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9EEA6589-68D3-C646-B45D-11C3426BE305}"/>
              </a:ext>
            </a:extLst>
          </p:cNvPr>
          <p:cNvSpPr/>
          <p:nvPr/>
        </p:nvSpPr>
        <p:spPr>
          <a:xfrm>
            <a:off x="71016" y="4836956"/>
            <a:ext cx="12049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Cleanser: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Dispense about a coin-sized amount of </a:t>
            </a:r>
            <a:r>
              <a:rPr lang="de-A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cleanser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into the palm of your hand and apply it to wet skin, gently massage all over for 30-60 seconds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rinse and pat skin dry. </a:t>
            </a: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Toner: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Pour some liquid on a cotton pad until it feels damp but not overly soaked, </a:t>
            </a:r>
          </a:p>
          <a:p>
            <a:pPr lvl="0" algn="ctr">
              <a:defRPr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or use about 5-8 drops in the palm of your hand and apply it across your face, neck, and décolletage (Avoiding eyelids). Do not rinse.</a:t>
            </a: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BHA Exfoliant: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Pour some liquid on a cotton pad until it feels damp but not overly soaked, </a:t>
            </a:r>
          </a:p>
          <a:p>
            <a:pPr lvl="0" algn="ctr">
              <a:defRPr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or use about 5-8 drops in the palm of your hand and apply it across your face, neck, and décolletage (Avoiding eyelids). Do not rinse.</a:t>
            </a:r>
          </a:p>
          <a:p>
            <a:pPr algn="ctr"/>
            <a:r>
              <a:rPr lang="de-AT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Serum(s)/Treatment(s)</a:t>
            </a:r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about </a:t>
            </a:r>
            <a:r>
              <a:rPr lang="de-AT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2-5 </a:t>
            </a:r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drops, 1-2 pumps or about a pea-sized amount and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apply evenly over your face and neck.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(Avoiding eyelids). Do not rinse.</a:t>
            </a:r>
          </a:p>
          <a:p>
            <a:pPr algn="ctr">
              <a:defRPr/>
            </a:pP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Moisturiser with SPF or “Regular” Sunscreen: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Apply half to full teaspoon of SPF 30 or greater broad-spectrum sunscreen to your face, neck, and décolletage. Do not rinse.</a:t>
            </a:r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20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Frequency of BHA Exfoliant: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Start with every other day and adjust the frequency according to your skin's response.</a:t>
            </a:r>
            <a:endParaRPr lang="en-GB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Note: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Be sure to read the directions on your skincare products before applying them.</a:t>
            </a:r>
          </a:p>
          <a:p>
            <a:pPr algn="ctr"/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Info: 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Choose the skincare products best suited for your skin type and needs.</a:t>
            </a:r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3198D954-AC86-DE4E-BC94-F315664A4AA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9285" y="114030"/>
            <a:ext cx="708223" cy="70822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90182ED-066E-5C47-A7BC-2717FEB4A9AA}"/>
              </a:ext>
            </a:extLst>
          </p:cNvPr>
          <p:cNvSpPr txBox="1"/>
          <p:nvPr/>
        </p:nvSpPr>
        <p:spPr>
          <a:xfrm>
            <a:off x="867508" y="267918"/>
            <a:ext cx="2415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Morning/AM Routine</a:t>
            </a:r>
          </a:p>
        </p:txBody>
      </p:sp>
    </p:spTree>
    <p:extLst>
      <p:ext uri="{BB962C8B-B14F-4D97-AF65-F5344CB8AC3E}">
        <p14:creationId xmlns:p14="http://schemas.microsoft.com/office/powerpoint/2010/main" val="3531961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accent1">
                <a:lumMod val="5000"/>
                <a:lumOff val="95000"/>
              </a:schemeClr>
            </a:gs>
            <a:gs pos="74000">
              <a:schemeClr val="tx1">
                <a:lumMod val="75000"/>
              </a:schemeClr>
            </a:gs>
            <a:gs pos="82000">
              <a:schemeClr val="tx1">
                <a:lumMod val="65000"/>
              </a:schemeClr>
            </a:gs>
            <a:gs pos="100000">
              <a:schemeClr val="tx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7BC78AC-755A-754E-B8CA-4A57A8750F09}"/>
              </a:ext>
            </a:extLst>
          </p:cNvPr>
          <p:cNvGraphicFramePr>
            <a:graphicFrameLocks/>
          </p:cNvGraphicFramePr>
          <p:nvPr/>
        </p:nvGraphicFramePr>
        <p:xfrm>
          <a:off x="368968" y="668028"/>
          <a:ext cx="11663747" cy="570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" name="Picture 17" descr="A picture containing wheel&#10;&#10;Description automatically generated">
            <a:extLst>
              <a:ext uri="{FF2B5EF4-FFF2-40B4-BE49-F238E27FC236}">
                <a16:creationId xmlns:a16="http://schemas.microsoft.com/office/drawing/2014/main" id="{37066C31-1195-854A-9670-8FA62B209E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15726" y="2240814"/>
            <a:ext cx="707306" cy="707306"/>
          </a:xfrm>
          <a:prstGeom prst="rect">
            <a:avLst/>
          </a:prstGeom>
        </p:spPr>
      </p:pic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8F7D6E15-90AF-B74D-9C83-469A98160575}"/>
              </a:ext>
            </a:extLst>
          </p:cNvPr>
          <p:cNvGraphicFramePr>
            <a:graphicFrameLocks noGrp="1"/>
          </p:cNvGraphicFramePr>
          <p:nvPr/>
        </p:nvGraphicFramePr>
        <p:xfrm>
          <a:off x="368968" y="1229486"/>
          <a:ext cx="1166374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5821">
                  <a:extLst>
                    <a:ext uri="{9D8B030D-6E8A-4147-A177-3AD203B41FA5}">
                      <a16:colId xmlns:a16="http://schemas.microsoft.com/office/drawing/2014/main" val="1702178567"/>
                    </a:ext>
                  </a:extLst>
                </a:gridCol>
                <a:gridCol w="375781">
                  <a:extLst>
                    <a:ext uri="{9D8B030D-6E8A-4147-A177-3AD203B41FA5}">
                      <a16:colId xmlns:a16="http://schemas.microsoft.com/office/drawing/2014/main" val="2560684555"/>
                    </a:ext>
                  </a:extLst>
                </a:gridCol>
                <a:gridCol w="2016690">
                  <a:extLst>
                    <a:ext uri="{9D8B030D-6E8A-4147-A177-3AD203B41FA5}">
                      <a16:colId xmlns:a16="http://schemas.microsoft.com/office/drawing/2014/main" val="2744919939"/>
                    </a:ext>
                  </a:extLst>
                </a:gridCol>
                <a:gridCol w="392900">
                  <a:extLst>
                    <a:ext uri="{9D8B030D-6E8A-4147-A177-3AD203B41FA5}">
                      <a16:colId xmlns:a16="http://schemas.microsoft.com/office/drawing/2014/main" val="267994485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909347586"/>
                    </a:ext>
                  </a:extLst>
                </a:gridCol>
                <a:gridCol w="426720">
                  <a:extLst>
                    <a:ext uri="{9D8B030D-6E8A-4147-A177-3AD203B41FA5}">
                      <a16:colId xmlns:a16="http://schemas.microsoft.com/office/drawing/2014/main" val="2470467622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3523876456"/>
                    </a:ext>
                  </a:extLst>
                </a:gridCol>
                <a:gridCol w="441960">
                  <a:extLst>
                    <a:ext uri="{9D8B030D-6E8A-4147-A177-3AD203B41FA5}">
                      <a16:colId xmlns:a16="http://schemas.microsoft.com/office/drawing/2014/main" val="2101691042"/>
                    </a:ext>
                  </a:extLst>
                </a:gridCol>
                <a:gridCol w="1974314">
                  <a:extLst>
                    <a:ext uri="{9D8B030D-6E8A-4147-A177-3AD203B41FA5}">
                      <a16:colId xmlns:a16="http://schemas.microsoft.com/office/drawing/2014/main" val="3612226784"/>
                    </a:ext>
                  </a:extLst>
                </a:gridCol>
              </a:tblGrid>
              <a:tr h="395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1. Gentle Cleanser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2. (Optional)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Toner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3.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BHA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Exfoliant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4.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(Optional) Serum(s)/Treatment(s)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Step 5. (Optional) Moisturizer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566548"/>
                  </a:ext>
                </a:extLst>
              </a:tr>
            </a:tbl>
          </a:graphicData>
        </a:graphic>
      </p:graphicFrame>
      <p:pic>
        <p:nvPicPr>
          <p:cNvPr id="11" name="Picture 10" descr="A picture containing wheel&#10;&#10;Description automatically generated">
            <a:extLst>
              <a:ext uri="{FF2B5EF4-FFF2-40B4-BE49-F238E27FC236}">
                <a16:creationId xmlns:a16="http://schemas.microsoft.com/office/drawing/2014/main" id="{2BE281D3-B72D-1142-9CA3-FF69E655E2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0584" y="2240814"/>
            <a:ext cx="707306" cy="707306"/>
          </a:xfrm>
          <a:prstGeom prst="rect">
            <a:avLst/>
          </a:prstGeom>
        </p:spPr>
      </p:pic>
      <p:pic>
        <p:nvPicPr>
          <p:cNvPr id="12" name="Picture 11" descr="A picture containing clock&#10;&#10;Description automatically generated">
            <a:extLst>
              <a:ext uri="{FF2B5EF4-FFF2-40B4-BE49-F238E27FC236}">
                <a16:creationId xmlns:a16="http://schemas.microsoft.com/office/drawing/2014/main" id="{FC0E1AA6-26A9-0545-9619-77400BF86A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33200" y="3669398"/>
            <a:ext cx="691213" cy="691213"/>
          </a:xfrm>
          <a:prstGeom prst="rect">
            <a:avLst/>
          </a:prstGeom>
        </p:spPr>
      </p:pic>
      <p:pic>
        <p:nvPicPr>
          <p:cNvPr id="20" name="Picture 19" descr="A picture containing wheel&#10;&#10;Description automatically generated">
            <a:extLst>
              <a:ext uri="{FF2B5EF4-FFF2-40B4-BE49-F238E27FC236}">
                <a16:creationId xmlns:a16="http://schemas.microsoft.com/office/drawing/2014/main" id="{39C893F8-2EB8-F945-B079-407E29C738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7899" y="2240814"/>
            <a:ext cx="707306" cy="707306"/>
          </a:xfrm>
          <a:prstGeom prst="rect">
            <a:avLst/>
          </a:prstGeom>
        </p:spPr>
      </p:pic>
      <p:pic>
        <p:nvPicPr>
          <p:cNvPr id="22" name="Picture 21" descr="A picture containing clock&#10;&#10;Description automatically generated">
            <a:extLst>
              <a:ext uri="{FF2B5EF4-FFF2-40B4-BE49-F238E27FC236}">
                <a16:creationId xmlns:a16="http://schemas.microsoft.com/office/drawing/2014/main" id="{B85A0C7C-46E1-F24F-B880-B0BDEAA8AD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90084" y="3669397"/>
            <a:ext cx="691213" cy="691213"/>
          </a:xfrm>
          <a:prstGeom prst="rect">
            <a:avLst/>
          </a:prstGeom>
        </p:spPr>
      </p:pic>
      <p:pic>
        <p:nvPicPr>
          <p:cNvPr id="23" name="Picture 22" descr="A picture containing clock&#10;&#10;Description automatically generated">
            <a:extLst>
              <a:ext uri="{FF2B5EF4-FFF2-40B4-BE49-F238E27FC236}">
                <a16:creationId xmlns:a16="http://schemas.microsoft.com/office/drawing/2014/main" id="{A63D4338-7F02-DA43-8485-5C580AF008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60488" y="3669397"/>
            <a:ext cx="691213" cy="691213"/>
          </a:xfrm>
          <a:prstGeom prst="rect">
            <a:avLst/>
          </a:prstGeom>
        </p:spPr>
      </p:pic>
      <p:pic>
        <p:nvPicPr>
          <p:cNvPr id="15" name="Picture 14" descr="A picture containing wheel&#10;&#10;Description automatically generated">
            <a:extLst>
              <a:ext uri="{FF2B5EF4-FFF2-40B4-BE49-F238E27FC236}">
                <a16:creationId xmlns:a16="http://schemas.microsoft.com/office/drawing/2014/main" id="{B3124478-9716-FD41-9DDE-79BF6DEDB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6782" y="2240814"/>
            <a:ext cx="707306" cy="707306"/>
          </a:xfrm>
          <a:prstGeom prst="rect">
            <a:avLst/>
          </a:prstGeom>
        </p:spPr>
      </p:pic>
      <p:pic>
        <p:nvPicPr>
          <p:cNvPr id="27" name="Picture 26" descr="A picture containing silhouette, vector graphics&#10;&#10;Description automatically generated">
            <a:extLst>
              <a:ext uri="{FF2B5EF4-FFF2-40B4-BE49-F238E27FC236}">
                <a16:creationId xmlns:a16="http://schemas.microsoft.com/office/drawing/2014/main" id="{CCA5829F-75F6-3247-AED8-A4BFA3CE4B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92878" y="3328139"/>
            <a:ext cx="1373728" cy="1373728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9EEA6589-68D3-C646-B45D-11C3426BE305}"/>
              </a:ext>
            </a:extLst>
          </p:cNvPr>
          <p:cNvSpPr/>
          <p:nvPr/>
        </p:nvSpPr>
        <p:spPr>
          <a:xfrm>
            <a:off x="71016" y="4836956"/>
            <a:ext cx="12049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Cleanser: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Dispense about a coin-sized amount of </a:t>
            </a:r>
            <a:r>
              <a:rPr lang="de-A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cleanser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into the palm of your hand and apply it to wet skin, gently massage all over for 30-60 seconds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rinse and pat skin dry. </a:t>
            </a: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Toner: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Pour some liquid on a cotton pad until it feels damp but not overly soaked, </a:t>
            </a:r>
          </a:p>
          <a:p>
            <a:pPr lvl="0" algn="ctr">
              <a:defRPr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or use about 5-8 drops in the palm of your hand and apply it across your face, neck, and décolletage (Avoiding eyelids). Do not rinse.</a:t>
            </a: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BHA Exfoliant: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Pour some liquid on a cotton pad until it feels damp but not overly soaked, </a:t>
            </a:r>
          </a:p>
          <a:p>
            <a:pPr lvl="0" algn="ctr">
              <a:defRPr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or use about 5-8 drops in the palm of your hand and apply it across your face, neck, and décolletage (Avoiding eyelids). Do not rinse.</a:t>
            </a:r>
          </a:p>
          <a:p>
            <a:pPr algn="ctr"/>
            <a:r>
              <a:rPr lang="de-AT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Serum(s)/Treatment(s)</a:t>
            </a:r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about </a:t>
            </a:r>
            <a:r>
              <a:rPr lang="de-AT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2-5 </a:t>
            </a:r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drops, 1-2 pumps or about a pea-sized amount and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apply evenly over your face and neck.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(Avoiding eyelids). Do not rinse.</a:t>
            </a:r>
          </a:p>
          <a:p>
            <a:pPr algn="ctr">
              <a:defRPr/>
            </a:pPr>
            <a:r>
              <a:rPr lang="en-US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Moisturizer:</a:t>
            </a:r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the entire face and neck, use about 1 pea-sized amount of moisturizer or as needed and apply over face and neck. Do not rinse.</a:t>
            </a:r>
            <a:endParaRPr lang="en-GB" sz="120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Frequency of BHA Exfoliant: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Start with every other day and adjust the frequency according to your skin's response.</a:t>
            </a:r>
            <a:endParaRPr lang="en-GB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Note: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Be sure to read the directions on your skincare products before applying them.</a:t>
            </a:r>
          </a:p>
          <a:p>
            <a:pPr algn="ctr"/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Info: 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Choose the skincare products best suited for your skin type and needs.</a:t>
            </a: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FC528EF3-3456-2448-9FD9-D89471B51F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3516" y="114031"/>
            <a:ext cx="708223" cy="70822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D9FD2A7-8068-E247-94F1-CF00468745B5}"/>
              </a:ext>
            </a:extLst>
          </p:cNvPr>
          <p:cNvSpPr txBox="1"/>
          <p:nvPr/>
        </p:nvSpPr>
        <p:spPr>
          <a:xfrm>
            <a:off x="941739" y="268087"/>
            <a:ext cx="2324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Evening/PM Routine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2B6F357-9420-4E40-8CA8-5BA1D94597C5}"/>
              </a:ext>
            </a:extLst>
          </p:cNvPr>
          <p:cNvSpPr/>
          <p:nvPr/>
        </p:nvSpPr>
        <p:spPr>
          <a:xfrm>
            <a:off x="3486858" y="126462"/>
            <a:ext cx="7330402" cy="7082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T" dirty="0"/>
              <a:t>Method 1: Regular Cleansing </a:t>
            </a:r>
          </a:p>
          <a:p>
            <a:pPr algn="ctr"/>
            <a:r>
              <a:rPr lang="en-AT" dirty="0"/>
              <a:t>To Remove </a:t>
            </a:r>
            <a:r>
              <a:rPr lang="en-GB" dirty="0"/>
              <a:t>Excess Sebum, Dirt, Water-Soluble Makeup and/or Sunscreen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775983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accent1">
                <a:lumMod val="5000"/>
                <a:lumOff val="95000"/>
              </a:schemeClr>
            </a:gs>
            <a:gs pos="74000">
              <a:schemeClr val="tx1">
                <a:lumMod val="75000"/>
              </a:schemeClr>
            </a:gs>
            <a:gs pos="82000">
              <a:schemeClr val="tx1">
                <a:lumMod val="65000"/>
              </a:schemeClr>
            </a:gs>
            <a:gs pos="100000">
              <a:schemeClr val="tx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7BC78AC-755A-754E-B8CA-4A57A8750F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7679273"/>
              </p:ext>
            </p:extLst>
          </p:nvPr>
        </p:nvGraphicFramePr>
        <p:xfrm>
          <a:off x="368968" y="668028"/>
          <a:ext cx="11663747" cy="570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" name="Picture 17" descr="A picture containing wheel&#10;&#10;Description automatically generated">
            <a:extLst>
              <a:ext uri="{FF2B5EF4-FFF2-40B4-BE49-F238E27FC236}">
                <a16:creationId xmlns:a16="http://schemas.microsoft.com/office/drawing/2014/main" id="{37066C31-1195-854A-9670-8FA62B209E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50461" y="2345928"/>
            <a:ext cx="707306" cy="707306"/>
          </a:xfrm>
          <a:prstGeom prst="rect">
            <a:avLst/>
          </a:prstGeom>
        </p:spPr>
      </p:pic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8F7D6E15-90AF-B74D-9C83-469A9816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900927"/>
              </p:ext>
            </p:extLst>
          </p:nvPr>
        </p:nvGraphicFramePr>
        <p:xfrm>
          <a:off x="368968" y="1229486"/>
          <a:ext cx="11663749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6327">
                  <a:extLst>
                    <a:ext uri="{9D8B030D-6E8A-4147-A177-3AD203B41FA5}">
                      <a16:colId xmlns:a16="http://schemas.microsoft.com/office/drawing/2014/main" val="3690922531"/>
                    </a:ext>
                  </a:extLst>
                </a:gridCol>
                <a:gridCol w="511444">
                  <a:extLst>
                    <a:ext uri="{9D8B030D-6E8A-4147-A177-3AD203B41FA5}">
                      <a16:colId xmlns:a16="http://schemas.microsoft.com/office/drawing/2014/main" val="4037827918"/>
                    </a:ext>
                  </a:extLst>
                </a:gridCol>
                <a:gridCol w="1580827">
                  <a:extLst>
                    <a:ext uri="{9D8B030D-6E8A-4147-A177-3AD203B41FA5}">
                      <a16:colId xmlns:a16="http://schemas.microsoft.com/office/drawing/2014/main" val="1702178567"/>
                    </a:ext>
                  </a:extLst>
                </a:gridCol>
                <a:gridCol w="433953">
                  <a:extLst>
                    <a:ext uri="{9D8B030D-6E8A-4147-A177-3AD203B41FA5}">
                      <a16:colId xmlns:a16="http://schemas.microsoft.com/office/drawing/2014/main" val="2560684555"/>
                    </a:ext>
                  </a:extLst>
                </a:gridCol>
                <a:gridCol w="1487837">
                  <a:extLst>
                    <a:ext uri="{9D8B030D-6E8A-4147-A177-3AD203B41FA5}">
                      <a16:colId xmlns:a16="http://schemas.microsoft.com/office/drawing/2014/main" val="2744919939"/>
                    </a:ext>
                  </a:extLst>
                </a:gridCol>
                <a:gridCol w="542441">
                  <a:extLst>
                    <a:ext uri="{9D8B030D-6E8A-4147-A177-3AD203B41FA5}">
                      <a16:colId xmlns:a16="http://schemas.microsoft.com/office/drawing/2014/main" val="2679944852"/>
                    </a:ext>
                  </a:extLst>
                </a:gridCol>
                <a:gridCol w="1549830">
                  <a:extLst>
                    <a:ext uri="{9D8B030D-6E8A-4147-A177-3AD203B41FA5}">
                      <a16:colId xmlns:a16="http://schemas.microsoft.com/office/drawing/2014/main" val="2909347586"/>
                    </a:ext>
                  </a:extLst>
                </a:gridCol>
                <a:gridCol w="433953">
                  <a:extLst>
                    <a:ext uri="{9D8B030D-6E8A-4147-A177-3AD203B41FA5}">
                      <a16:colId xmlns:a16="http://schemas.microsoft.com/office/drawing/2014/main" val="2470467622"/>
                    </a:ext>
                  </a:extLst>
                </a:gridCol>
                <a:gridCol w="1549830">
                  <a:extLst>
                    <a:ext uri="{9D8B030D-6E8A-4147-A177-3AD203B41FA5}">
                      <a16:colId xmlns:a16="http://schemas.microsoft.com/office/drawing/2014/main" val="3523876456"/>
                    </a:ext>
                  </a:extLst>
                </a:gridCol>
                <a:gridCol w="418454">
                  <a:extLst>
                    <a:ext uri="{9D8B030D-6E8A-4147-A177-3AD203B41FA5}">
                      <a16:colId xmlns:a16="http://schemas.microsoft.com/office/drawing/2014/main" val="2101691042"/>
                    </a:ext>
                  </a:extLst>
                </a:gridCol>
                <a:gridCol w="1648853">
                  <a:extLst>
                    <a:ext uri="{9D8B030D-6E8A-4147-A177-3AD203B41FA5}">
                      <a16:colId xmlns:a16="http://schemas.microsoft.com/office/drawing/2014/main" val="3612226784"/>
                    </a:ext>
                  </a:extLst>
                </a:gridCol>
              </a:tblGrid>
              <a:tr h="395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1. Balm/Oil Cleanser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2. Gentle Cleanser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3. (Optional) </a:t>
                      </a:r>
                      <a:r>
                        <a:rPr kumimoji="0" lang="de-AT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Toner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4. </a:t>
                      </a:r>
                      <a:r>
                        <a:rPr kumimoji="0" lang="de-AT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BHA </a:t>
                      </a:r>
                      <a:r>
                        <a:rPr kumimoji="0" lang="de-AT" sz="1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Exfoliant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5. </a:t>
                      </a:r>
                      <a:r>
                        <a:rPr kumimoji="0" lang="de-AT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(Optional) Serum(s)/Treatment(s)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Step 6. (Optional) Moisturizer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566548"/>
                  </a:ext>
                </a:extLst>
              </a:tr>
            </a:tbl>
          </a:graphicData>
        </a:graphic>
      </p:graphicFrame>
      <p:pic>
        <p:nvPicPr>
          <p:cNvPr id="11" name="Picture 10" descr="A picture containing wheel&#10;&#10;Description automatically generated">
            <a:extLst>
              <a:ext uri="{FF2B5EF4-FFF2-40B4-BE49-F238E27FC236}">
                <a16:creationId xmlns:a16="http://schemas.microsoft.com/office/drawing/2014/main" id="{2BE281D3-B72D-1142-9CA3-FF69E655E2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02316" y="2326912"/>
            <a:ext cx="707306" cy="707306"/>
          </a:xfrm>
          <a:prstGeom prst="rect">
            <a:avLst/>
          </a:prstGeom>
        </p:spPr>
      </p:pic>
      <p:pic>
        <p:nvPicPr>
          <p:cNvPr id="20" name="Picture 19" descr="A picture containing wheel&#10;&#10;Description automatically generated">
            <a:extLst>
              <a:ext uri="{FF2B5EF4-FFF2-40B4-BE49-F238E27FC236}">
                <a16:creationId xmlns:a16="http://schemas.microsoft.com/office/drawing/2014/main" id="{39C893F8-2EB8-F945-B079-407E29C738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0518" y="2326912"/>
            <a:ext cx="707306" cy="707306"/>
          </a:xfrm>
          <a:prstGeom prst="rect">
            <a:avLst/>
          </a:prstGeom>
        </p:spPr>
      </p:pic>
      <p:pic>
        <p:nvPicPr>
          <p:cNvPr id="22" name="Picture 21" descr="A picture containing clock&#10;&#10;Description automatically generated">
            <a:extLst>
              <a:ext uri="{FF2B5EF4-FFF2-40B4-BE49-F238E27FC236}">
                <a16:creationId xmlns:a16="http://schemas.microsoft.com/office/drawing/2014/main" id="{B85A0C7C-46E1-F24F-B880-B0BDEAA8AD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60339" y="3593579"/>
            <a:ext cx="691213" cy="691213"/>
          </a:xfrm>
          <a:prstGeom prst="rect">
            <a:avLst/>
          </a:prstGeom>
        </p:spPr>
      </p:pic>
      <p:pic>
        <p:nvPicPr>
          <p:cNvPr id="23" name="Picture 22" descr="A picture containing clock&#10;&#10;Description automatically generated">
            <a:extLst>
              <a:ext uri="{FF2B5EF4-FFF2-40B4-BE49-F238E27FC236}">
                <a16:creationId xmlns:a16="http://schemas.microsoft.com/office/drawing/2014/main" id="{A63D4338-7F02-DA43-8485-5C580AF008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00130" y="3593579"/>
            <a:ext cx="691213" cy="691213"/>
          </a:xfrm>
          <a:prstGeom prst="rect">
            <a:avLst/>
          </a:prstGeom>
        </p:spPr>
      </p:pic>
      <p:pic>
        <p:nvPicPr>
          <p:cNvPr id="15" name="Picture 14" descr="A picture containing wheel&#10;&#10;Description automatically generated">
            <a:extLst>
              <a:ext uri="{FF2B5EF4-FFF2-40B4-BE49-F238E27FC236}">
                <a16:creationId xmlns:a16="http://schemas.microsoft.com/office/drawing/2014/main" id="{B3124478-9716-FD41-9DDE-79BF6DEDB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42914" y="2343504"/>
            <a:ext cx="707306" cy="707306"/>
          </a:xfrm>
          <a:prstGeom prst="rect">
            <a:avLst/>
          </a:prstGeom>
        </p:spPr>
      </p:pic>
      <p:pic>
        <p:nvPicPr>
          <p:cNvPr id="27" name="Picture 26" descr="A picture containing silhouette, vector graphics&#10;&#10;Description automatically generated">
            <a:extLst>
              <a:ext uri="{FF2B5EF4-FFF2-40B4-BE49-F238E27FC236}">
                <a16:creationId xmlns:a16="http://schemas.microsoft.com/office/drawing/2014/main" id="{CCA5829F-75F6-3247-AED8-A4BFA3CE4B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69249" y="3383039"/>
            <a:ext cx="1231351" cy="1231351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9EEA6589-68D3-C646-B45D-11C3426BE305}"/>
              </a:ext>
            </a:extLst>
          </p:cNvPr>
          <p:cNvSpPr/>
          <p:nvPr/>
        </p:nvSpPr>
        <p:spPr>
          <a:xfrm>
            <a:off x="71016" y="4572059"/>
            <a:ext cx="12049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Balm/Oil Cleanser: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Dispense your oil or balm cleanser into the palm of your hand and apply it to wet skin; gently massage onto the skin, </a:t>
            </a:r>
          </a:p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including around the eyes, for 30–60 seconds, rinse and leave skin wet/damp.</a:t>
            </a:r>
            <a:endParaRPr lang="en-GB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Cleanser: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Dispense about a coin-sized amount of </a:t>
            </a:r>
            <a:r>
              <a:rPr lang="de-A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cleanser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into the palm of your hand and apply it to wet skin, gently massage all over for 30-60 seconds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rinse and pat skin dry. </a:t>
            </a: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Toner: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Pour some liquid on a cotton pad until it feels damp but not overly soaked, </a:t>
            </a:r>
          </a:p>
          <a:p>
            <a:pPr lvl="0" algn="ctr">
              <a:defRPr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or use about 5-8 drops in the palm of your hand and apply it across your face, neck, and décolletage (Avoiding eyelids). Do not rinse.</a:t>
            </a: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BHA Exfoliant: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Pour some liquid on a cotton pad until it feels damp but not overly soaked, </a:t>
            </a:r>
          </a:p>
          <a:p>
            <a:pPr lvl="0" algn="ctr">
              <a:defRPr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or use about 5-8 drops in the palm of your hand and apply it across your face, neck, and décolletage (Avoiding eyelids). Do not rinse.</a:t>
            </a:r>
          </a:p>
          <a:p>
            <a:pPr algn="ctr"/>
            <a:r>
              <a:rPr lang="de-AT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Serum(s)/Treatment(s)</a:t>
            </a:r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about </a:t>
            </a:r>
            <a:r>
              <a:rPr lang="de-AT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2-5 </a:t>
            </a:r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drops, 1-2 pumps or about a pea-sized amount and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apply evenly over your face and neck.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(Avoiding eyelids). Do not rinse.</a:t>
            </a:r>
          </a:p>
          <a:p>
            <a:pPr algn="ctr">
              <a:defRPr/>
            </a:pPr>
            <a:r>
              <a:rPr lang="en-US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Moisturizer:</a:t>
            </a:r>
            <a:r>
              <a:rPr lang="en-US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the entire face and neck, use about 1 pea-sized amount of moisturizer or as needed and apply over face and neck. Do not rinse.</a:t>
            </a:r>
            <a:endParaRPr lang="en-GB" sz="120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Frequency of BHA Exfoliant: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Start with every other day and adjust the frequency according to your skin's response.</a:t>
            </a:r>
            <a:endParaRPr lang="en-GB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Note: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Be sure to read the directions on your skincare products before applying them.</a:t>
            </a:r>
          </a:p>
          <a:p>
            <a:pPr algn="ctr"/>
            <a:r>
              <a:rPr lang="en-GB" sz="12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Info: </a:t>
            </a:r>
            <a:r>
              <a:rPr lang="en-GB" sz="1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Choose the skincare products best suited for your skin type and needs.</a:t>
            </a: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FC528EF3-3456-2448-9FD9-D89471B51F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3516" y="114031"/>
            <a:ext cx="708223" cy="70822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D9FD2A7-8068-E247-94F1-CF00468745B5}"/>
              </a:ext>
            </a:extLst>
          </p:cNvPr>
          <p:cNvSpPr txBox="1"/>
          <p:nvPr/>
        </p:nvSpPr>
        <p:spPr>
          <a:xfrm>
            <a:off x="941739" y="268087"/>
            <a:ext cx="2324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Evening/PM Routine</a:t>
            </a:r>
          </a:p>
        </p:txBody>
      </p:sp>
      <p:pic>
        <p:nvPicPr>
          <p:cNvPr id="16" name="Picture 15" descr="A picture containing clock&#10;&#10;Description automatically generated">
            <a:extLst>
              <a:ext uri="{FF2B5EF4-FFF2-40B4-BE49-F238E27FC236}">
                <a16:creationId xmlns:a16="http://schemas.microsoft.com/office/drawing/2014/main" id="{9F45C114-B680-AF48-B11E-4780C0C04E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13874" y="3593579"/>
            <a:ext cx="691213" cy="691213"/>
          </a:xfrm>
          <a:prstGeom prst="rect">
            <a:avLst/>
          </a:prstGeom>
        </p:spPr>
      </p:pic>
      <p:pic>
        <p:nvPicPr>
          <p:cNvPr id="25" name="Picture 24" descr="A picture containing silhouette&#10;&#10;Description automatically generated">
            <a:extLst>
              <a:ext uri="{FF2B5EF4-FFF2-40B4-BE49-F238E27FC236}">
                <a16:creationId xmlns:a16="http://schemas.microsoft.com/office/drawing/2014/main" id="{06ABF60F-212A-0D44-952E-4082EC7B148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86913" y="3383039"/>
            <a:ext cx="1185390" cy="118539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85EB894-C878-6244-A8AA-106084023442}"/>
              </a:ext>
            </a:extLst>
          </p:cNvPr>
          <p:cNvSpPr/>
          <p:nvPr/>
        </p:nvSpPr>
        <p:spPr>
          <a:xfrm>
            <a:off x="3359980" y="156594"/>
            <a:ext cx="8405188" cy="7082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Method 2: Double </a:t>
            </a:r>
            <a:r>
              <a:rPr kumimoji="0" lang="en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Cleansing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To </a:t>
            </a:r>
            <a:r>
              <a:rPr kumimoji="0" lang="en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Remove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/>
                <a:ea typeface="+mn-ea"/>
                <a:cs typeface="+mn-cs"/>
              </a:rPr>
              <a:t>Excess Sebum, Dirt, Stubborn &amp; Waterproof Makeup and/or Sunscreen</a:t>
            </a:r>
            <a:endParaRPr kumimoji="0" lang="en-A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e Gothic Next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08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62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1C3281D-A46F-4842-9340-4CBC29E1B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4AC02C6-606A-4F75-912D-EEE3A43BF4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grayscl/>
          </a:blip>
          <a:srcRect t="11028" b="15920"/>
          <a:stretch/>
        </p:blipFill>
        <p:spPr>
          <a:xfrm>
            <a:off x="21" y="0"/>
            <a:ext cx="12191979" cy="685799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4EDB048-C82F-4E9B-BCE9-3D1DBE5D5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09875" y="4578595"/>
            <a:ext cx="971155" cy="0"/>
          </a:xfrm>
          <a:prstGeom prst="line">
            <a:avLst/>
          </a:prstGeom>
          <a:ln w="317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E8F659DD-3945-474C-93E1-73F62D397610}"/>
              </a:ext>
            </a:extLst>
          </p:cNvPr>
          <p:cNvSpPr txBox="1">
            <a:spLocks/>
          </p:cNvSpPr>
          <p:nvPr/>
        </p:nvSpPr>
        <p:spPr>
          <a:xfrm>
            <a:off x="784164" y="3141717"/>
            <a:ext cx="10800375" cy="96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Conflicts</a:t>
            </a:r>
            <a:endParaRPr lang="de-AT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267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accent1">
                <a:lumMod val="5000"/>
                <a:lumOff val="95000"/>
              </a:schemeClr>
            </a:gs>
            <a:gs pos="74000">
              <a:schemeClr val="tx1">
                <a:lumMod val="75000"/>
              </a:schemeClr>
            </a:gs>
            <a:gs pos="82000">
              <a:schemeClr val="tx1">
                <a:lumMod val="65000"/>
              </a:schemeClr>
            </a:gs>
            <a:gs pos="100000">
              <a:schemeClr val="tx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7BC78AC-755A-754E-B8CA-4A57A8750F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3786165"/>
              </p:ext>
            </p:extLst>
          </p:nvPr>
        </p:nvGraphicFramePr>
        <p:xfrm>
          <a:off x="862323" y="882815"/>
          <a:ext cx="10467354" cy="570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8F7D6E15-90AF-B74D-9C83-469A9816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671557"/>
              </p:ext>
            </p:extLst>
          </p:nvPr>
        </p:nvGraphicFramePr>
        <p:xfrm>
          <a:off x="862322" y="1229486"/>
          <a:ext cx="10467355" cy="395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825">
                  <a:extLst>
                    <a:ext uri="{9D8B030D-6E8A-4147-A177-3AD203B41FA5}">
                      <a16:colId xmlns:a16="http://schemas.microsoft.com/office/drawing/2014/main" val="1702178567"/>
                    </a:ext>
                  </a:extLst>
                </a:gridCol>
                <a:gridCol w="429359">
                  <a:extLst>
                    <a:ext uri="{9D8B030D-6E8A-4147-A177-3AD203B41FA5}">
                      <a16:colId xmlns:a16="http://schemas.microsoft.com/office/drawing/2014/main" val="2560684555"/>
                    </a:ext>
                  </a:extLst>
                </a:gridCol>
                <a:gridCol w="2304225">
                  <a:extLst>
                    <a:ext uri="{9D8B030D-6E8A-4147-A177-3AD203B41FA5}">
                      <a16:colId xmlns:a16="http://schemas.microsoft.com/office/drawing/2014/main" val="2744919939"/>
                    </a:ext>
                  </a:extLst>
                </a:gridCol>
                <a:gridCol w="370103">
                  <a:extLst>
                    <a:ext uri="{9D8B030D-6E8A-4147-A177-3AD203B41FA5}">
                      <a16:colId xmlns:a16="http://schemas.microsoft.com/office/drawing/2014/main" val="2679944852"/>
                    </a:ext>
                  </a:extLst>
                </a:gridCol>
                <a:gridCol w="2516619">
                  <a:extLst>
                    <a:ext uri="{9D8B030D-6E8A-4147-A177-3AD203B41FA5}">
                      <a16:colId xmlns:a16="http://schemas.microsoft.com/office/drawing/2014/main" val="2909347586"/>
                    </a:ext>
                  </a:extLst>
                </a:gridCol>
                <a:gridCol w="269441">
                  <a:extLst>
                    <a:ext uri="{9D8B030D-6E8A-4147-A177-3AD203B41FA5}">
                      <a16:colId xmlns:a16="http://schemas.microsoft.com/office/drawing/2014/main" val="2470467622"/>
                    </a:ext>
                  </a:extLst>
                </a:gridCol>
                <a:gridCol w="2365783">
                  <a:extLst>
                    <a:ext uri="{9D8B030D-6E8A-4147-A177-3AD203B41FA5}">
                      <a16:colId xmlns:a16="http://schemas.microsoft.com/office/drawing/2014/main" val="3612226784"/>
                    </a:ext>
                  </a:extLst>
                </a:gridCol>
              </a:tblGrid>
              <a:tr h="395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1. Gentle Cleanser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2.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BHA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Exfoliant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3. Peptide Serum(s)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Step 4. Moisturizer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566548"/>
                  </a:ext>
                </a:extLst>
              </a:tr>
            </a:tbl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72CA6F5D-A102-664C-8F55-72E57A527CF2}"/>
              </a:ext>
            </a:extLst>
          </p:cNvPr>
          <p:cNvSpPr/>
          <p:nvPr/>
        </p:nvSpPr>
        <p:spPr>
          <a:xfrm>
            <a:off x="2787784" y="174592"/>
            <a:ext cx="6616430" cy="7082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/>
              <a:t>Do </a:t>
            </a:r>
            <a:r>
              <a:rPr lang="de-AT" b="1" u="sng" dirty="0"/>
              <a:t>NOT</a:t>
            </a:r>
            <a:r>
              <a:rPr lang="de-AT" dirty="0"/>
              <a:t> </a:t>
            </a:r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Paula‘s</a:t>
            </a:r>
            <a:r>
              <a:rPr lang="de-AT" dirty="0"/>
              <a:t> Choice Anti-</a:t>
            </a:r>
            <a:r>
              <a:rPr lang="de-AT" dirty="0" err="1"/>
              <a:t>Redness</a:t>
            </a:r>
            <a:r>
              <a:rPr lang="de-AT" dirty="0"/>
              <a:t> </a:t>
            </a:r>
            <a:r>
              <a:rPr lang="de-AT" dirty="0" err="1"/>
              <a:t>Exfoliating</a:t>
            </a:r>
            <a:r>
              <a:rPr lang="de-AT" dirty="0"/>
              <a:t> Solution </a:t>
            </a:r>
          </a:p>
          <a:p>
            <a:pPr algn="ctr"/>
            <a:r>
              <a:rPr lang="de-AT" dirty="0" err="1"/>
              <a:t>with</a:t>
            </a:r>
            <a:r>
              <a:rPr lang="de-AT" dirty="0"/>
              <a:t> The </a:t>
            </a:r>
            <a:r>
              <a:rPr lang="de-AT" dirty="0" err="1"/>
              <a:t>Ordinary</a:t>
            </a:r>
            <a:r>
              <a:rPr lang="de-AT" dirty="0"/>
              <a:t> Peptide Serums</a:t>
            </a:r>
            <a:endParaRPr lang="en-AT" dirty="0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C738C7D-5923-7A4F-B9EE-805AFE457E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1130" y="2918139"/>
            <a:ext cx="937254" cy="93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96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62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1C3281D-A46F-4842-9340-4CBC29E1B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4AC02C6-606A-4F75-912D-EEE3A43BF4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grayscl/>
          </a:blip>
          <a:srcRect t="11028" b="15920"/>
          <a:stretch/>
        </p:blipFill>
        <p:spPr>
          <a:xfrm>
            <a:off x="21" y="0"/>
            <a:ext cx="12191979" cy="685799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4EDB048-C82F-4E9B-BCE9-3D1DBE5D5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09875" y="4578595"/>
            <a:ext cx="971155" cy="0"/>
          </a:xfrm>
          <a:prstGeom prst="line">
            <a:avLst/>
          </a:prstGeom>
          <a:ln w="317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E8F659DD-3945-474C-93E1-73F62D397610}"/>
              </a:ext>
            </a:extLst>
          </p:cNvPr>
          <p:cNvSpPr txBox="1">
            <a:spLocks/>
          </p:cNvSpPr>
          <p:nvPr/>
        </p:nvSpPr>
        <p:spPr>
          <a:xfrm>
            <a:off x="784164" y="3141717"/>
            <a:ext cx="10800375" cy="96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de-A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A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avoid</a:t>
            </a:r>
            <a:endParaRPr lang="de-AT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691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accent1">
                <a:lumMod val="5000"/>
                <a:lumOff val="95000"/>
              </a:schemeClr>
            </a:gs>
            <a:gs pos="74000">
              <a:schemeClr val="tx1">
                <a:lumMod val="75000"/>
              </a:schemeClr>
            </a:gs>
            <a:gs pos="82000">
              <a:schemeClr val="tx1">
                <a:lumMod val="65000"/>
              </a:schemeClr>
            </a:gs>
            <a:gs pos="100000">
              <a:schemeClr val="tx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7BC78AC-755A-754E-B8CA-4A57A8750F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6439832"/>
              </p:ext>
            </p:extLst>
          </p:nvPr>
        </p:nvGraphicFramePr>
        <p:xfrm>
          <a:off x="862323" y="882815"/>
          <a:ext cx="10467354" cy="570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8F7D6E15-90AF-B74D-9C83-469A9816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534973"/>
              </p:ext>
            </p:extLst>
          </p:nvPr>
        </p:nvGraphicFramePr>
        <p:xfrm>
          <a:off x="862322" y="1229486"/>
          <a:ext cx="10467355" cy="395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825">
                  <a:extLst>
                    <a:ext uri="{9D8B030D-6E8A-4147-A177-3AD203B41FA5}">
                      <a16:colId xmlns:a16="http://schemas.microsoft.com/office/drawing/2014/main" val="1702178567"/>
                    </a:ext>
                  </a:extLst>
                </a:gridCol>
                <a:gridCol w="429359">
                  <a:extLst>
                    <a:ext uri="{9D8B030D-6E8A-4147-A177-3AD203B41FA5}">
                      <a16:colId xmlns:a16="http://schemas.microsoft.com/office/drawing/2014/main" val="2560684555"/>
                    </a:ext>
                  </a:extLst>
                </a:gridCol>
                <a:gridCol w="2304225">
                  <a:extLst>
                    <a:ext uri="{9D8B030D-6E8A-4147-A177-3AD203B41FA5}">
                      <a16:colId xmlns:a16="http://schemas.microsoft.com/office/drawing/2014/main" val="2744919939"/>
                    </a:ext>
                  </a:extLst>
                </a:gridCol>
                <a:gridCol w="547349">
                  <a:extLst>
                    <a:ext uri="{9D8B030D-6E8A-4147-A177-3AD203B41FA5}">
                      <a16:colId xmlns:a16="http://schemas.microsoft.com/office/drawing/2014/main" val="2679944852"/>
                    </a:ext>
                  </a:extLst>
                </a:gridCol>
                <a:gridCol w="2164080">
                  <a:extLst>
                    <a:ext uri="{9D8B030D-6E8A-4147-A177-3AD203B41FA5}">
                      <a16:colId xmlns:a16="http://schemas.microsoft.com/office/drawing/2014/main" val="2909347586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2470467622"/>
                    </a:ext>
                  </a:extLst>
                </a:gridCol>
                <a:gridCol w="2231397">
                  <a:extLst>
                    <a:ext uri="{9D8B030D-6E8A-4147-A177-3AD203B41FA5}">
                      <a16:colId xmlns:a16="http://schemas.microsoft.com/office/drawing/2014/main" val="3612226784"/>
                    </a:ext>
                  </a:extLst>
                </a:gridCol>
              </a:tblGrid>
              <a:tr h="395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1. Gentle Cleanser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2. </a:t>
                      </a:r>
                      <a:r>
                        <a:rPr kumimoji="0" lang="de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BHA </a:t>
                      </a:r>
                      <a:r>
                        <a:rPr kumimoji="0" lang="de-AT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Exfoliant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Step 3. Retinoids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T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Step 4. Moisturizer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566548"/>
                  </a:ext>
                </a:extLst>
              </a:tr>
            </a:tbl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72CA6F5D-A102-664C-8F55-72E57A527CF2}"/>
              </a:ext>
            </a:extLst>
          </p:cNvPr>
          <p:cNvSpPr/>
          <p:nvPr/>
        </p:nvSpPr>
        <p:spPr>
          <a:xfrm>
            <a:off x="1893405" y="190029"/>
            <a:ext cx="8405188" cy="7082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b="1" u="sng" dirty="0" err="1"/>
              <a:t>Avoid</a:t>
            </a:r>
            <a:r>
              <a:rPr lang="de-AT" b="1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Paula‘s</a:t>
            </a:r>
            <a:r>
              <a:rPr lang="de-AT" dirty="0"/>
              <a:t> Choice Anti-</a:t>
            </a:r>
            <a:r>
              <a:rPr lang="de-AT" dirty="0" err="1"/>
              <a:t>Redness</a:t>
            </a:r>
            <a:r>
              <a:rPr lang="de-AT" dirty="0"/>
              <a:t> </a:t>
            </a:r>
            <a:r>
              <a:rPr lang="de-AT" dirty="0" err="1"/>
              <a:t>Exfoliating</a:t>
            </a:r>
            <a:r>
              <a:rPr lang="de-AT" dirty="0"/>
              <a:t> Solution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/>
              <a:t>Retinol/</a:t>
            </a:r>
            <a:r>
              <a:rPr lang="de-AT" dirty="0" err="1"/>
              <a:t>Retinoids</a:t>
            </a:r>
            <a:endParaRPr lang="en-AT" dirty="0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C738C7D-5923-7A4F-B9EE-805AFE457E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1130" y="2918139"/>
            <a:ext cx="937254" cy="93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498042"/>
      </p:ext>
    </p:extLst>
  </p:cSld>
  <p:clrMapOvr>
    <a:masterClrMapping/>
  </p:clrMapOvr>
</p:sld>
</file>

<file path=ppt/theme/theme1.xml><?xml version="1.0" encoding="utf-8"?>
<a:theme xmlns:a="http://schemas.openxmlformats.org/drawingml/2006/main" name="PortalVTI">
  <a:themeElements>
    <a:clrScheme name="Earth">
      <a:dk1>
        <a:sysClr val="windowText" lastClr="000000"/>
      </a:dk1>
      <a:lt1>
        <a:sysClr val="window" lastClr="FFFFFF"/>
      </a:lt1>
      <a:dk2>
        <a:srgbClr val="051618"/>
      </a:dk2>
      <a:lt2>
        <a:srgbClr val="E8E8DF"/>
      </a:lt2>
      <a:accent1>
        <a:srgbClr val="2D714C"/>
      </a:accent1>
      <a:accent2>
        <a:srgbClr val="1F7985"/>
      </a:accent2>
      <a:accent3>
        <a:srgbClr val="0D6756"/>
      </a:accent3>
      <a:accent4>
        <a:srgbClr val="40945E"/>
      </a:accent4>
      <a:accent5>
        <a:srgbClr val="389896"/>
      </a:accent5>
      <a:accent6>
        <a:srgbClr val="64924A"/>
      </a:accent6>
      <a:hlink>
        <a:srgbClr val="1F855C"/>
      </a:hlink>
      <a:folHlink>
        <a:srgbClr val="227390"/>
      </a:folHlink>
    </a:clrScheme>
    <a:fontScheme name="Earth">
      <a:majorFont>
        <a:latin typeface="Trade Gothic Next Cond"/>
        <a:ea typeface=""/>
        <a:cs typeface=""/>
      </a:majorFont>
      <a:minorFont>
        <a:latin typeface="Trade Gothic N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rtalVTI" id="{0E0D5035-C7F2-4607-91F4-D5D5F886A15A}" vid="{EAFF3D8B-AC13-4E90-80A9-182200FBC86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4517</TotalTime>
  <Words>2700</Words>
  <Application>Microsoft Macintosh PowerPoint</Application>
  <PresentationFormat>Widescreen</PresentationFormat>
  <Paragraphs>220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Trade Gothic Next Cond</vt:lpstr>
      <vt:lpstr>Trade Gothic Next Light</vt:lpstr>
      <vt:lpstr>PortalVTI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Revolution’s Revolution Skincare Multi Acid AHA and BHA Peel Serum</dc:title>
  <dc:creator>Chris Koos</dc:creator>
  <cp:lastModifiedBy>Chris Koos</cp:lastModifiedBy>
  <cp:revision>603</cp:revision>
  <dcterms:created xsi:type="dcterms:W3CDTF">2021-05-22T07:27:15Z</dcterms:created>
  <dcterms:modified xsi:type="dcterms:W3CDTF">2021-12-15T13:57:57Z</dcterms:modified>
</cp:coreProperties>
</file>