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6DED9-3B32-4564-BF7C-7FD253B47E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7620C3-B535-4A43-812E-9213E6E8E3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DDBCF8-211D-4C2A-B94F-E0766D0B8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DC89-4FA7-4CFE-8123-33C210771D61}" type="datetimeFigureOut">
              <a:rPr lang="en-US" smtClean="0"/>
              <a:t>10-Mar-21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A3261-2A0F-4683-9F17-2CFE5FCCF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B4ADB1-814A-4A98-8EFE-D8F17BE99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054-7526-4F1E-BE6C-794D0BB19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04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AF078-5C7D-44F1-B435-DE2EC70C0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315AC-111B-4B2B-887A-19FFAC009D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BBD45-D990-4BB3-9259-5E096963E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DC89-4FA7-4CFE-8123-33C210771D61}" type="datetimeFigureOut">
              <a:rPr lang="en-US" smtClean="0"/>
              <a:t>10-Mar-21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FBB2E8-57DD-4C1D-AF9F-4BBF5F3DB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1C7E6-8737-4E0B-BAF6-97CC6954D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054-7526-4F1E-BE6C-794D0BB19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105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434680-59D2-496F-A945-CA2890F771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7F5642-518C-4038-9CD0-B792038B53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450CB-F0E8-4EF3-8E76-1EBD09171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DC89-4FA7-4CFE-8123-33C210771D61}" type="datetimeFigureOut">
              <a:rPr lang="en-US" smtClean="0"/>
              <a:t>10-Mar-21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0A2856-D11E-440C-A05B-AEAA76DFB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90041-D667-4417-AD63-1375508CC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054-7526-4F1E-BE6C-794D0BB19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546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D4733-F30A-4901-A4B5-95A898B72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756550-FE5F-48E0-A8DA-5EFD0FDD00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BF9A0B-7552-4F44-B97C-8F0C75FA8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DC89-4FA7-4CFE-8123-33C210771D61}" type="datetimeFigureOut">
              <a:rPr lang="en-US" smtClean="0"/>
              <a:t>10-Mar-21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0C3426-C89F-46CE-82DD-3F3A83B5F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BB3FE4-733F-4D67-B600-8CCF60945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054-7526-4F1E-BE6C-794D0BB19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893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9C12D-E204-448C-9B2F-F1E19D0E4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1FE866-D162-48F6-8AB2-2E35AB79FA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C5BC0D-4F18-4584-9EC7-908C3F2DD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DC89-4FA7-4CFE-8123-33C210771D61}" type="datetimeFigureOut">
              <a:rPr lang="en-US" smtClean="0"/>
              <a:t>10-Mar-21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373FDD-206F-4DD6-A37F-EAF1FD2E2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77EE6-4A1E-44DE-9B22-77A29D266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054-7526-4F1E-BE6C-794D0BB19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10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BC40E-112F-4533-BC88-E6DB6B42C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63FA4-C93B-4C5C-A71A-F0AC5A90FF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83BFF3-41D8-4816-945E-B264CED525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0F7CDE-6C51-4E3F-AD5F-93FD2A7C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DC89-4FA7-4CFE-8123-33C210771D61}" type="datetimeFigureOut">
              <a:rPr lang="en-US" smtClean="0"/>
              <a:t>10-Mar-21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D7BE6A-A853-4E85-A52E-DA42ADA6D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0BC171-45A5-4EE6-8E58-FE0542E1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054-7526-4F1E-BE6C-794D0BB19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7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F6761-9F65-414B-90FE-E29A2AFC2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4EBEFD-43F3-4F15-B72F-45B9F78100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D25665-CFAD-4E26-AC17-5DEA232263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99CE41-F585-45B7-80D4-A25653AF7C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53E21F-E039-4747-ABAE-9F5231CA4A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C9780-100F-4861-9720-2096567A9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DC89-4FA7-4CFE-8123-33C210771D61}" type="datetimeFigureOut">
              <a:rPr lang="en-US" smtClean="0"/>
              <a:t>10-Mar-21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76A5C7-B878-4FE5-9B0B-FCFBC4377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5D3DC3-0FF6-4300-BE9F-612D47FE4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054-7526-4F1E-BE6C-794D0BB19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115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DAFC7-5F0B-4E94-913F-0BC24AD25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CDDB98-D058-4EAF-B21C-47AC6E1F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DC89-4FA7-4CFE-8123-33C210771D61}" type="datetimeFigureOut">
              <a:rPr lang="en-US" smtClean="0"/>
              <a:t>10-Mar-21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62A13-79F1-46F0-A0DB-069149F0F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A3E11-E84A-455B-86B6-506AF9648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054-7526-4F1E-BE6C-794D0BB19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147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8BFE4A-76F6-4ECE-ABA1-765E33BF6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DC89-4FA7-4CFE-8123-33C210771D61}" type="datetimeFigureOut">
              <a:rPr lang="en-US" smtClean="0"/>
              <a:t>10-Mar-21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E3E534-67F1-48C8-8187-C952DAAC2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B20A5C-18B6-4677-BD8C-6420F5325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054-7526-4F1E-BE6C-794D0BB19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58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3A5F1-3396-4DC7-AB31-1448283D6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8BCEA-8DE3-497D-9202-14018277BD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C0864E-DCEA-43DD-9EEC-377D9799BF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39AC28-9F41-47A9-B2CA-582DDA36C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DC89-4FA7-4CFE-8123-33C210771D61}" type="datetimeFigureOut">
              <a:rPr lang="en-US" smtClean="0"/>
              <a:t>10-Mar-21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09E36-EBEC-4629-BD5A-29DEDE71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32B07F-7FE6-4173-AE9F-F4BEDE52F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054-7526-4F1E-BE6C-794D0BB19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719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7EEC5-9E47-4179-8710-B1AEBF02B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A20487-F505-426A-8063-7A39E804E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A1CD2E-CD12-4764-8EBE-355B3917F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410E10-78ED-4D66-8803-F577DB629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4DC89-4FA7-4CFE-8123-33C210771D61}" type="datetimeFigureOut">
              <a:rPr lang="en-US" smtClean="0"/>
              <a:t>10-Mar-21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265DE-8B68-40B1-9BBE-29EB47660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CE1AA6-C35C-4D5B-8969-8A51F8F53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054-7526-4F1E-BE6C-794D0BB19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292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C82238-F1D7-49CF-9835-0B92A9161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2EDCD7-F2CD-463E-9E8D-32E68C1AFA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1DE296-C667-44B5-809B-0EEC4B3BD5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4DC89-4FA7-4CFE-8123-33C210771D61}" type="datetimeFigureOut">
              <a:rPr lang="en-US" smtClean="0"/>
              <a:t>10-Mar-21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90C72A-5563-40F4-9A91-0CDDDDB6B4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BFC26-E776-444B-971F-3F28C0D74C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24054-7526-4F1E-BE6C-794D0BB19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45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34223A-AAFA-482E-BD60-80CBB5E1CD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8BCD6504-CB04-4DFA-9D0D-E22FF1DD17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00584" y="148281"/>
            <a:ext cx="6334897" cy="1285103"/>
          </a:xfrm>
        </p:spPr>
        <p:txBody>
          <a:bodyPr>
            <a:normAutofit/>
          </a:bodyPr>
          <a:lstStyle/>
          <a:p>
            <a:r>
              <a:rPr lang="el-GR" sz="4000" b="1" dirty="0">
                <a:solidFill>
                  <a:srgbClr val="FFCC00"/>
                </a:solidFill>
                <a:latin typeface="Comic Sans MS" panose="030F0702030302020204" pitchFamily="66" charset="0"/>
              </a:rPr>
              <a:t>Ο Αρλεκίνος στην τέχνη</a:t>
            </a:r>
          </a:p>
          <a:p>
            <a:r>
              <a:rPr lang="el-GR" b="1" dirty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Παρατηρώ τους πίνακες ζωγραφικής</a:t>
            </a:r>
          </a:p>
          <a:p>
            <a:endParaRPr lang="el-GR" dirty="0">
              <a:solidFill>
                <a:srgbClr val="FFCC00"/>
              </a:solidFill>
            </a:endParaRPr>
          </a:p>
          <a:p>
            <a:endParaRPr lang="el-GR" dirty="0">
              <a:solidFill>
                <a:srgbClr val="FFCC00"/>
              </a:solidFill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1D9DBBC5-F079-47ED-AAF4-8F978C738DE0}"/>
              </a:ext>
            </a:extLst>
          </p:cNvPr>
          <p:cNvSpPr txBox="1">
            <a:spLocks/>
          </p:cNvSpPr>
          <p:nvPr/>
        </p:nvSpPr>
        <p:spPr>
          <a:xfrm>
            <a:off x="7727093" y="5894175"/>
            <a:ext cx="4407243" cy="93087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3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Μαντικού Σταματία</a:t>
            </a:r>
          </a:p>
          <a:p>
            <a:r>
              <a:rPr lang="el-GR" sz="2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l-GR" sz="2800" b="1" baseline="30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</a:t>
            </a:r>
            <a:r>
              <a:rPr lang="el-GR" sz="2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Νηπιαγωγείο Γαλατσίου</a:t>
            </a:r>
          </a:p>
          <a:p>
            <a:endParaRPr lang="el-GR" dirty="0">
              <a:solidFill>
                <a:srgbClr val="FFCC00"/>
              </a:solidFill>
            </a:endParaRPr>
          </a:p>
          <a:p>
            <a:endParaRPr lang="el-GR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690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9308F7-6BFD-4E75-B7D7-EA03DC8C83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57"/>
            <a:ext cx="10515600" cy="60122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dirty="0"/>
              <a:t>Σε ποιο πίνακα ο Αρλεκίνος :</a:t>
            </a:r>
          </a:p>
          <a:p>
            <a:pPr marL="0" indent="0">
              <a:buNone/>
            </a:pPr>
            <a:r>
              <a:rPr lang="el-GR" sz="2400" dirty="0"/>
              <a:t>Α) φαίνεται σκεπτικός    Β) κρατάει ποτήρι    Γ) δεν χορεύει</a:t>
            </a:r>
          </a:p>
          <a:p>
            <a:pPr marL="0" indent="0">
              <a:buNone/>
            </a:pPr>
            <a:r>
              <a:rPr lang="el-GR" b="1" dirty="0">
                <a:solidFill>
                  <a:srgbClr val="FF0000"/>
                </a:solidFill>
              </a:rPr>
              <a:t>1                                                               2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00FD1F-494A-44B7-A561-B5E0E01DD2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178" y="1571367"/>
            <a:ext cx="6434781" cy="48260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146DC9-E691-47E6-9351-81B446385C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56" y="1571367"/>
            <a:ext cx="47625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395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0DF1F-E0B8-4F07-8EF8-E7520DA39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6562"/>
            <a:ext cx="10515600" cy="5880401"/>
          </a:xfrm>
        </p:spPr>
        <p:txBody>
          <a:bodyPr/>
          <a:lstStyle/>
          <a:p>
            <a:pPr marL="0" indent="0">
              <a:buNone/>
            </a:pPr>
            <a:r>
              <a:rPr lang="el-GR" sz="2800" dirty="0"/>
              <a:t>Σε ποιο πίνακα ο Αρλεκίνος :</a:t>
            </a:r>
          </a:p>
          <a:p>
            <a:pPr marL="0" indent="0">
              <a:buNone/>
            </a:pPr>
            <a:r>
              <a:rPr lang="el-GR" sz="2800" dirty="0"/>
              <a:t>Α) είναι καθιστός    Β) φοράει μάσκα    Γ) η στολή του δεν είναι κόκκινη</a:t>
            </a:r>
          </a:p>
          <a:p>
            <a:pPr marL="0" indent="0">
              <a:buNone/>
            </a:pPr>
            <a:r>
              <a:rPr lang="el-GR" b="1" dirty="0">
                <a:solidFill>
                  <a:srgbClr val="FF0000"/>
                </a:solidFill>
              </a:rPr>
              <a:t>         1                                                                     2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289872-F750-485E-82D8-B635BD4421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803" y="1764683"/>
            <a:ext cx="3135678" cy="48482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6A2126-09A0-4A49-902A-DF6DB1DB91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050" y="1759321"/>
            <a:ext cx="3638620" cy="4853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838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719CB6-6313-4CEA-BF6E-6F6D8B9C9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5989"/>
            <a:ext cx="10515600" cy="5830974"/>
          </a:xfrm>
        </p:spPr>
        <p:txBody>
          <a:bodyPr/>
          <a:lstStyle/>
          <a:p>
            <a:pPr marL="0" indent="0">
              <a:buNone/>
            </a:pPr>
            <a:r>
              <a:rPr lang="el-GR" sz="2800" dirty="0"/>
              <a:t>Σε ποιο πίνακα ο Αρλεκίνος :</a:t>
            </a:r>
          </a:p>
          <a:p>
            <a:pPr marL="0" indent="0">
              <a:buNone/>
            </a:pPr>
            <a:r>
              <a:rPr lang="el-GR" sz="2800" dirty="0"/>
              <a:t>Α) η στολή του έχει μαύρα τετράγωνα    Β) κάθεται σε καναπέ    Γ) ακουμπάει σε τραπέζι</a:t>
            </a:r>
          </a:p>
          <a:p>
            <a:pPr marL="0" indent="0">
              <a:buNone/>
            </a:pPr>
            <a:r>
              <a:rPr lang="el-GR" b="1" dirty="0">
                <a:solidFill>
                  <a:srgbClr val="FF0000"/>
                </a:solidFill>
              </a:rPr>
              <a:t>                1                                                               2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A62BA6-066A-48F9-9E3B-DED4AD2375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566" y="2241557"/>
            <a:ext cx="3269277" cy="44543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451D3F1-6030-4967-B0F7-70AF280AC6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605" y="2241557"/>
            <a:ext cx="3488378" cy="445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76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25E85C1-51EE-4963-86D6-FDEFEFBA5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9400"/>
            <a:ext cx="10515600" cy="5897563"/>
          </a:xfrm>
        </p:spPr>
        <p:txBody>
          <a:bodyPr/>
          <a:lstStyle/>
          <a:p>
            <a:pPr marL="0" indent="0">
              <a:buNone/>
            </a:pPr>
            <a:r>
              <a:rPr lang="el-GR" sz="2800" dirty="0"/>
              <a:t>Σε ποιο πίνακα ο Αρλεκίνος :</a:t>
            </a:r>
          </a:p>
          <a:p>
            <a:pPr marL="0" indent="0">
              <a:buNone/>
            </a:pPr>
            <a:r>
              <a:rPr lang="el-GR" sz="2800" dirty="0"/>
              <a:t>Α) φοράει μαύρο καπέλο    Β) κρατάει μπουκέτο με λουλούδια    Γ) δεν φοράει μάσκα</a:t>
            </a:r>
          </a:p>
          <a:p>
            <a:pPr marL="0" indent="0">
              <a:buNone/>
            </a:pPr>
            <a:r>
              <a:rPr lang="el-GR" b="1" dirty="0">
                <a:solidFill>
                  <a:srgbClr val="FF0000"/>
                </a:solidFill>
              </a:rPr>
              <a:t>                         1                                                         2</a:t>
            </a: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9139CF-C406-4722-886A-CD66F0AAD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279" y="2108200"/>
            <a:ext cx="2176992" cy="4470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038D63F-EFCC-47E7-A4C9-FB3F8B9EA3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240" y="2108200"/>
            <a:ext cx="3500916" cy="44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21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C52797-1EA5-493D-B5C4-0983E46F43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0086"/>
            <a:ext cx="10515600" cy="5896877"/>
          </a:xfrm>
        </p:spPr>
        <p:txBody>
          <a:bodyPr/>
          <a:lstStyle/>
          <a:p>
            <a:pPr marL="0" indent="0">
              <a:buNone/>
            </a:pPr>
            <a:r>
              <a:rPr lang="el-GR" sz="2800" dirty="0"/>
              <a:t>Σε ποιο πίνακα ο Αρλεκίνος :</a:t>
            </a:r>
          </a:p>
          <a:p>
            <a:pPr marL="0" indent="0">
              <a:buNone/>
            </a:pPr>
            <a:r>
              <a:rPr lang="el-GR" sz="2800" dirty="0"/>
              <a:t>Α) δεν είναι ψηλός    Β) δεν φοράει μαύρο καπέλο    Γ) φοράει μαύρη ζώνη</a:t>
            </a:r>
          </a:p>
          <a:p>
            <a:pPr marL="0" indent="0">
              <a:buNone/>
            </a:pPr>
            <a:r>
              <a:rPr lang="el-GR" b="1" dirty="0">
                <a:solidFill>
                  <a:srgbClr val="FF0000"/>
                </a:solidFill>
              </a:rPr>
              <a:t>                     1                                                              2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B976FE-C17F-48C4-A68C-9A6DF19934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438" y="2159722"/>
            <a:ext cx="2457708" cy="44168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9D0692-966D-4675-B96C-018B9E578B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539" y="2164561"/>
            <a:ext cx="3492845" cy="4412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034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02D36E-BC6C-4828-881D-8B921B428D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8324"/>
            <a:ext cx="10515600" cy="5888639"/>
          </a:xfrm>
        </p:spPr>
        <p:txBody>
          <a:bodyPr/>
          <a:lstStyle/>
          <a:p>
            <a:pPr marL="0" indent="0">
              <a:buNone/>
            </a:pPr>
            <a:r>
              <a:rPr lang="el-GR" sz="2800" dirty="0"/>
              <a:t>Σε ποιο πίνακα ο Αρλεκίνος :</a:t>
            </a:r>
          </a:p>
          <a:p>
            <a:pPr marL="0" indent="0">
              <a:buNone/>
            </a:pPr>
            <a:r>
              <a:rPr lang="el-GR" sz="2800" dirty="0"/>
              <a:t>Α) δεν κρατάει την χορεύτρια Β) στηρίζεται σε κάγκελα    Γ) δεν χορεύει</a:t>
            </a:r>
          </a:p>
          <a:p>
            <a:pPr marL="0" indent="0">
              <a:buNone/>
            </a:pPr>
            <a:r>
              <a:rPr lang="el-GR" b="1" dirty="0">
                <a:solidFill>
                  <a:srgbClr val="FF0000"/>
                </a:solidFill>
              </a:rPr>
              <a:t>                  1                                                             2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9908D040-740E-48C6-92A7-86C74FE4BA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739" y="1733724"/>
            <a:ext cx="4145692" cy="49436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DA7638-5678-46A6-B249-2D349D65C9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750" y="1727627"/>
            <a:ext cx="3839731" cy="494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335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56027-C21D-4B92-B457-39B56733E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87178"/>
            <a:ext cx="10515600" cy="5789785"/>
          </a:xfrm>
        </p:spPr>
        <p:txBody>
          <a:bodyPr/>
          <a:lstStyle/>
          <a:p>
            <a:pPr marL="0" indent="0">
              <a:buNone/>
            </a:pPr>
            <a:r>
              <a:rPr lang="el-GR" sz="2800" dirty="0"/>
              <a:t>Σε ποιο πίνακα ο Αρλεκίνος :</a:t>
            </a:r>
          </a:p>
          <a:p>
            <a:pPr marL="0" indent="0">
              <a:buNone/>
            </a:pPr>
            <a:r>
              <a:rPr lang="el-GR" sz="2800" dirty="0"/>
              <a:t>Α) είναι όρθιος Β) δεν είναι δίπλα σε θάλασσα Γ) δεν είναι μόνος</a:t>
            </a:r>
          </a:p>
          <a:p>
            <a:pPr marL="0" indent="0">
              <a:buNone/>
            </a:pPr>
            <a:r>
              <a:rPr lang="el-GR" b="1" dirty="0">
                <a:solidFill>
                  <a:srgbClr val="FF0000"/>
                </a:solidFill>
              </a:rPr>
              <a:t>          1                                                                 2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C569BF-88B6-49FE-9C02-88D5E68D84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616" y="1841891"/>
            <a:ext cx="3560805" cy="47294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F3D1B2-1225-4500-ACE5-75F1D5DFFF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676" y="1841891"/>
            <a:ext cx="4626023" cy="4729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448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89541-B5D7-44DB-B9A0-43CC8DA7B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548" y="203942"/>
            <a:ext cx="11114903" cy="5798022"/>
          </a:xfrm>
        </p:spPr>
        <p:txBody>
          <a:bodyPr/>
          <a:lstStyle/>
          <a:p>
            <a:pPr marL="0" indent="0">
              <a:buNone/>
            </a:pPr>
            <a:r>
              <a:rPr lang="el-GR" sz="2800" dirty="0"/>
              <a:t>Σε ποιο πίνακα ο Αρλεκίνος :</a:t>
            </a:r>
          </a:p>
          <a:p>
            <a:pPr marL="0" indent="0">
              <a:buNone/>
            </a:pPr>
            <a:r>
              <a:rPr lang="el-GR" sz="2800" dirty="0"/>
              <a:t>Α) φοράει πολύχρωμο καπέλο Β) παίζει φλογέρα Γ) κάθεται σταυροπόδι</a:t>
            </a:r>
          </a:p>
          <a:p>
            <a:pPr marL="0" indent="0">
              <a:buNone/>
            </a:pPr>
            <a:r>
              <a:rPr lang="el-GR" b="1" dirty="0">
                <a:solidFill>
                  <a:srgbClr val="FF0000"/>
                </a:solidFill>
              </a:rPr>
              <a:t>                       1                                                            2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FB607F-D208-46B9-A1B1-B16BC6096A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498" y="1762116"/>
            <a:ext cx="3303870" cy="45887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BF7E65-5BD3-4675-B415-CC282578A2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391" y="1762116"/>
            <a:ext cx="3362111" cy="4588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228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206</Words>
  <Application>Microsoft Office PowerPoint</Application>
  <PresentationFormat>Widescreen</PresentationFormat>
  <Paragraphs>28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Jim</cp:lastModifiedBy>
  <cp:revision>15</cp:revision>
  <dcterms:created xsi:type="dcterms:W3CDTF">2021-03-10T16:36:58Z</dcterms:created>
  <dcterms:modified xsi:type="dcterms:W3CDTF">2021-03-10T17:56:24Z</dcterms:modified>
</cp:coreProperties>
</file>