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6534"/>
    <a:srgbClr val="B61F24"/>
    <a:srgbClr val="BC2C22"/>
    <a:srgbClr val="31684B"/>
    <a:srgbClr val="161D87"/>
    <a:srgbClr val="2A8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68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45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0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>
                  <a:lumMod val="75000"/>
                </a:schemeClr>
              </a:buClr>
              <a:defRPr sz="2400"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9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84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2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4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2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2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6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A6EE9-9633-4B8E-9F8C-4A70C8DB44C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9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iskart.com/product/malegra-fxt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79745" y="1233790"/>
            <a:ext cx="51149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/>
              <a:t>How to Buy </a:t>
            </a:r>
            <a:endParaRPr lang="en-IN" sz="3600" b="1" dirty="0" smtClean="0"/>
          </a:p>
          <a:p>
            <a:r>
              <a:rPr lang="en-IN" sz="6000" b="1" dirty="0" smtClean="0">
                <a:solidFill>
                  <a:srgbClr val="AD6534"/>
                </a:solidFill>
              </a:rPr>
              <a:t>MALEGRA FTX </a:t>
            </a:r>
          </a:p>
          <a:p>
            <a:r>
              <a:rPr lang="en-IN" sz="3200" b="1" dirty="0"/>
              <a:t>from an Online Pharmacy</a:t>
            </a:r>
            <a:r>
              <a:rPr lang="en-IN" sz="3200" b="1" dirty="0" smtClean="0"/>
              <a:t>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443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rgbClr val="AD6534"/>
                </a:solidFill>
              </a:rPr>
              <a:t>About</a:t>
            </a:r>
            <a:r>
              <a:rPr lang="en-IN" dirty="0">
                <a:solidFill>
                  <a:srgbClr val="AD6534"/>
                </a:solidFill>
              </a:rPr>
              <a:t> </a:t>
            </a:r>
            <a:r>
              <a:rPr lang="en-IN" b="1" dirty="0" err="1">
                <a:solidFill>
                  <a:srgbClr val="AD6534"/>
                </a:solidFill>
              </a:rPr>
              <a:t>Malegra</a:t>
            </a:r>
            <a:r>
              <a:rPr lang="en-IN" b="1" dirty="0">
                <a:solidFill>
                  <a:srgbClr val="AD6534"/>
                </a:solidFill>
              </a:rPr>
              <a:t> FXT</a:t>
            </a:r>
            <a:endParaRPr lang="en-US" dirty="0">
              <a:solidFill>
                <a:srgbClr val="AD653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IN" dirty="0" err="1"/>
              <a:t>Malegra</a:t>
            </a:r>
            <a:r>
              <a:rPr lang="en-IN" dirty="0"/>
              <a:t> FXT is a popular dual-acting medicine that is composed of sildenafil and fluoxetine</a:t>
            </a:r>
            <a:r>
              <a:rPr lang="en-IN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IN" dirty="0"/>
              <a:t>The sildenafil to sustain an erection strong enough to perform lovemaking</a:t>
            </a:r>
            <a:r>
              <a:rPr lang="en-IN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IN" dirty="0"/>
              <a:t>The fluoxetine component of this drug helps men to gain control over semen ejaculations</a:t>
            </a:r>
            <a:r>
              <a:rPr lang="en-IN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IN" dirty="0" err="1"/>
              <a:t>Malegra</a:t>
            </a:r>
            <a:r>
              <a:rPr lang="en-IN" dirty="0"/>
              <a:t> FXT is very safe and effective for ED and PE</a:t>
            </a:r>
            <a:r>
              <a:rPr lang="en-IN" dirty="0" smtClean="0"/>
              <a:t>.</a:t>
            </a:r>
          </a:p>
          <a:p>
            <a:pPr lvl="0"/>
            <a:endParaRPr lang="en-US" dirty="0"/>
          </a:p>
          <a:p>
            <a:r>
              <a:rPr lang="en-IN" dirty="0"/>
              <a:t>It is essential to use this drug under supervision as it is a prescription-only medication.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58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rgbClr val="AD6534"/>
                </a:solidFill>
              </a:rPr>
              <a:t>How </a:t>
            </a:r>
            <a:r>
              <a:rPr lang="en-IN" b="1" dirty="0" err="1">
                <a:solidFill>
                  <a:srgbClr val="AD6534"/>
                </a:solidFill>
              </a:rPr>
              <a:t>Malegra</a:t>
            </a:r>
            <a:r>
              <a:rPr lang="en-IN" b="1" dirty="0">
                <a:solidFill>
                  <a:srgbClr val="AD6534"/>
                </a:solidFill>
              </a:rPr>
              <a:t> FXT works</a:t>
            </a:r>
            <a:endParaRPr lang="en-US" dirty="0">
              <a:solidFill>
                <a:srgbClr val="AD653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IN" dirty="0" err="1"/>
              <a:t>Malegra</a:t>
            </a:r>
            <a:r>
              <a:rPr lang="en-IN" dirty="0"/>
              <a:t> FXT works by delaying ejaculation time. </a:t>
            </a:r>
            <a:endParaRPr lang="en-IN" dirty="0" smtClean="0"/>
          </a:p>
          <a:p>
            <a:pPr lvl="0"/>
            <a:endParaRPr lang="en-US" dirty="0"/>
          </a:p>
          <a:p>
            <a:pPr lvl="0"/>
            <a:r>
              <a:rPr lang="en-IN" dirty="0"/>
              <a:t>Its active component sildenafil helps a man for achieving a firm erection by improving blood flow. </a:t>
            </a:r>
            <a:endParaRPr lang="en-IN" dirty="0" smtClean="0"/>
          </a:p>
          <a:p>
            <a:pPr lvl="0"/>
            <a:endParaRPr lang="en-US" dirty="0"/>
          </a:p>
          <a:p>
            <a:pPr lvl="0"/>
            <a:r>
              <a:rPr lang="en-IN" dirty="0"/>
              <a:t>It does so by inhibiting the PDE5 enzyme and enhancing nitric oxide. </a:t>
            </a:r>
            <a:endParaRPr lang="en-IN" dirty="0" smtClean="0"/>
          </a:p>
          <a:p>
            <a:pPr lvl="0"/>
            <a:endParaRPr lang="en-US" dirty="0"/>
          </a:p>
          <a:p>
            <a:r>
              <a:rPr lang="en-IN" dirty="0"/>
              <a:t>It’s another active drug fluoxetine is known to work on certain brain chemicals that help gain control over ejaculation.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78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rgbClr val="AD6534"/>
                </a:solidFill>
              </a:rPr>
              <a:t>How to use </a:t>
            </a:r>
            <a:r>
              <a:rPr lang="en-IN" b="1" dirty="0" err="1">
                <a:solidFill>
                  <a:srgbClr val="AD6534"/>
                </a:solidFill>
              </a:rPr>
              <a:t>Malegra</a:t>
            </a:r>
            <a:r>
              <a:rPr lang="en-IN" b="1" dirty="0">
                <a:solidFill>
                  <a:srgbClr val="AD6534"/>
                </a:solidFill>
              </a:rPr>
              <a:t> FXT?</a:t>
            </a:r>
            <a:endParaRPr lang="en-US" dirty="0">
              <a:solidFill>
                <a:srgbClr val="AD653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IN" dirty="0" err="1"/>
              <a:t>Malegra</a:t>
            </a:r>
            <a:r>
              <a:rPr lang="en-IN" dirty="0"/>
              <a:t> FXT contains 100 mg sildenafil and 40 mg fluoxetine, they work to control ED and PE. </a:t>
            </a:r>
            <a:endParaRPr lang="en-IN" dirty="0" smtClean="0"/>
          </a:p>
          <a:p>
            <a:pPr lvl="0"/>
            <a:endParaRPr lang="en-US" dirty="0"/>
          </a:p>
          <a:p>
            <a:pPr lvl="0"/>
            <a:r>
              <a:rPr lang="en-IN" dirty="0"/>
              <a:t>You should take one whole pill for 60 minutes of sexual intercourse</a:t>
            </a:r>
            <a:r>
              <a:rPr lang="en-IN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IN" dirty="0"/>
              <a:t>Avoid crushing, chewing, or breaking the pill before consumption. Take this drug once in 24 hours without food</a:t>
            </a:r>
            <a:r>
              <a:rPr lang="en-IN" dirty="0" smtClean="0"/>
              <a:t>.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IN" dirty="0"/>
              <a:t>Stay away from alcohol, grapefruits, illicit medicines, or substances during the dosage</a:t>
            </a:r>
            <a:r>
              <a:rPr lang="en-IN" dirty="0" smtClean="0"/>
              <a:t>.</a:t>
            </a:r>
          </a:p>
          <a:p>
            <a:pPr lvl="0"/>
            <a:endParaRPr lang="en-US" dirty="0"/>
          </a:p>
          <a:p>
            <a:r>
              <a:rPr lang="en-IN" dirty="0"/>
              <a:t>Avoid </a:t>
            </a:r>
            <a:r>
              <a:rPr lang="en-IN" dirty="0" smtClean="0"/>
              <a:t>overdosing.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40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rgbClr val="AD6534"/>
                </a:solidFill>
              </a:rPr>
              <a:t>How to buy </a:t>
            </a:r>
            <a:r>
              <a:rPr lang="en-IN" b="1" dirty="0" err="1">
                <a:solidFill>
                  <a:srgbClr val="AD6534"/>
                </a:solidFill>
              </a:rPr>
              <a:t>Malegra</a:t>
            </a:r>
            <a:r>
              <a:rPr lang="en-IN" b="1" dirty="0">
                <a:solidFill>
                  <a:srgbClr val="AD6534"/>
                </a:solidFill>
              </a:rPr>
              <a:t> FXT?</a:t>
            </a:r>
            <a:endParaRPr lang="en-US" dirty="0">
              <a:solidFill>
                <a:srgbClr val="AD653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IN" dirty="0"/>
              <a:t>One can easily </a:t>
            </a:r>
            <a:r>
              <a:rPr lang="en-IN" dirty="0" smtClean="0">
                <a:hlinkClick r:id="rId3"/>
              </a:rPr>
              <a:t>buy </a:t>
            </a:r>
            <a:r>
              <a:rPr lang="en-IN" dirty="0" err="1" smtClean="0">
                <a:hlinkClick r:id="rId3"/>
              </a:rPr>
              <a:t>Malegra</a:t>
            </a:r>
            <a:r>
              <a:rPr lang="en-IN" dirty="0" smtClean="0">
                <a:hlinkClick r:id="rId3"/>
              </a:rPr>
              <a:t> </a:t>
            </a:r>
            <a:r>
              <a:rPr lang="en-IN" dirty="0">
                <a:hlinkClick r:id="rId3"/>
              </a:rPr>
              <a:t>FXT </a:t>
            </a:r>
            <a:r>
              <a:rPr lang="en-IN" dirty="0" smtClean="0">
                <a:hlinkClick r:id="rId3"/>
              </a:rPr>
              <a:t>online</a:t>
            </a:r>
            <a:r>
              <a:rPr lang="en-IN" dirty="0" smtClean="0"/>
              <a:t> from </a:t>
            </a:r>
            <a:r>
              <a:rPr lang="en-IN" dirty="0"/>
              <a:t>an online pharmacy</a:t>
            </a:r>
            <a:r>
              <a:rPr lang="en-IN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IN" dirty="0"/>
              <a:t>One such trusted drugstore is </a:t>
            </a:r>
            <a:r>
              <a:rPr lang="en-IN" dirty="0" err="1" smtClean="0"/>
              <a:t>HisKart</a:t>
            </a:r>
            <a:r>
              <a:rPr lang="en-IN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IN" dirty="0"/>
              <a:t>This drug is available at the lowest price than local pharmacies</a:t>
            </a:r>
            <a:r>
              <a:rPr lang="en-IN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IN" dirty="0"/>
              <a:t>Online medicines are safe for providing medicines</a:t>
            </a:r>
            <a:r>
              <a:rPr lang="en-IN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IN" dirty="0"/>
              <a:t>Plus, it saves your time as well as money</a:t>
            </a:r>
            <a:r>
              <a:rPr lang="en-IN" dirty="0" smtClean="0"/>
              <a:t>.</a:t>
            </a:r>
          </a:p>
          <a:p>
            <a:pPr lvl="0"/>
            <a:endParaRPr lang="en-US" dirty="0"/>
          </a:p>
          <a:p>
            <a:r>
              <a:rPr lang="en-IN" dirty="0"/>
              <a:t>Just sign up and fill in the details, upload a prescription, and order </a:t>
            </a:r>
            <a:r>
              <a:rPr lang="en-IN" dirty="0" err="1"/>
              <a:t>Malegra</a:t>
            </a:r>
            <a:r>
              <a:rPr lang="en-IN" dirty="0"/>
              <a:t> </a:t>
            </a:r>
            <a:r>
              <a:rPr lang="en-IN" dirty="0" smtClean="0"/>
              <a:t>FXT.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77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365125"/>
            <a:ext cx="10515600" cy="1325563"/>
          </a:xfrm>
        </p:spPr>
        <p:txBody>
          <a:bodyPr/>
          <a:lstStyle/>
          <a:p>
            <a:r>
              <a:rPr lang="en-IN" b="1" dirty="0" smtClean="0">
                <a:solidFill>
                  <a:srgbClr val="AD6534"/>
                </a:solidFill>
              </a:rPr>
              <a:t>Contact US :</a:t>
            </a:r>
            <a:endParaRPr lang="en-US" dirty="0">
              <a:solidFill>
                <a:srgbClr val="AD6534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75738" y="1884899"/>
            <a:ext cx="7158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https</a:t>
            </a:r>
            <a:r>
              <a:rPr lang="en-US" sz="2400" b="1" dirty="0"/>
              <a:t>://</a:t>
            </a:r>
            <a:r>
              <a:rPr lang="en-US" sz="2400" b="1" dirty="0" smtClean="0"/>
              <a:t>www.hiskart.com/product/malegra-fxt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2275738" y="3037424"/>
            <a:ext cx="7158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+1-866-230-0898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2275738" y="4018499"/>
            <a:ext cx="7158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customersupport@hiskart.com</a:t>
            </a:r>
          </a:p>
        </p:txBody>
      </p:sp>
    </p:spTree>
    <p:extLst>
      <p:ext uri="{BB962C8B-B14F-4D97-AF65-F5344CB8AC3E}">
        <p14:creationId xmlns:p14="http://schemas.microsoft.com/office/powerpoint/2010/main" val="243461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01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201</Words>
  <Application>Microsoft Office PowerPoint</Application>
  <PresentationFormat>Widescreen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About Malegra FXT</vt:lpstr>
      <vt:lpstr>How Malegra FXT works</vt:lpstr>
      <vt:lpstr>How to use Malegra FXT?</vt:lpstr>
      <vt:lpstr>How to buy Malegra FXT?</vt:lpstr>
      <vt:lpstr>Contact US :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Megha P Gulvankar</dc:creator>
  <cp:lastModifiedBy>Komal Padole</cp:lastModifiedBy>
  <cp:revision>36</cp:revision>
  <dcterms:created xsi:type="dcterms:W3CDTF">2019-05-27T05:16:12Z</dcterms:created>
  <dcterms:modified xsi:type="dcterms:W3CDTF">2022-05-31T11:00:56Z</dcterms:modified>
</cp:coreProperties>
</file>