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0054a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144000" cy="1198440"/>
          </a:xfrm>
          <a:prstGeom prst="rect">
            <a:avLst/>
          </a:prstGeom>
          <a:solidFill>
            <a:srgbClr val="ffce3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Logo" descr=""/>
          <p:cNvPicPr/>
          <p:nvPr/>
        </p:nvPicPr>
        <p:blipFill>
          <a:blip r:embed=""/>
          <a:stretch/>
        </p:blipFill>
        <p:spPr>
          <a:xfrm>
            <a:off x="7086600" y="152280"/>
            <a:ext cx="1870200" cy="3556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609480" y="4648320"/>
            <a:ext cx="8077320" cy="45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533520" y="5867280"/>
            <a:ext cx="8381880" cy="99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b"/>
          <a:p>
            <a:r>
              <a:rPr b="0" lang="en-US" sz="1000" spc="-1" strike="noStrike">
                <a:solidFill>
                  <a:srgbClr val="000000"/>
                </a:solidFill>
                <a:latin typeface="Arial"/>
              </a:rPr>
              <a:t>DOI: (10.1021/acscentsci.2c01078) </a:t>
            </a:r>
            <a:endParaRPr b="0" lang="en-US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Line 3"/>
          <p:cNvSpPr/>
          <p:nvPr/>
        </p:nvSpPr>
        <p:spPr>
          <a:xfrm>
            <a:off x="457200" y="6170760"/>
            <a:ext cx="8381880" cy="1440"/>
          </a:xfrm>
          <a:prstGeom prst="line">
            <a:avLst/>
          </a:prstGeom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42" name="Main graphic" descr=""/>
          <p:cNvPicPr/>
          <p:nvPr/>
        </p:nvPicPr>
        <p:blipFill>
          <a:blip r:embed="rId1"/>
          <a:stretch/>
        </p:blipFill>
        <p:spPr>
          <a:xfrm>
            <a:off x="1422360" y="959040"/>
            <a:ext cx="6350040" cy="341640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LibreOffice/6.0.7.3$Linux_X86_64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cp:revision>0</cp:revision>
  <dc:subject/>
  <dc:title/>
</cp:coreProperties>
</file>