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83E773-D2DB-4539-B09C-79515D14EFAE}" type="datetimeFigureOut">
              <a:rPr lang="en-US" smtClean="0"/>
              <a:pPr/>
              <a:t>7/14/2015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E6BA69-0889-4953-97AB-6BC3E3C196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83E773-D2DB-4539-B09C-79515D14EFAE}" type="datetimeFigureOut">
              <a:rPr lang="en-US" smtClean="0"/>
              <a:pPr/>
              <a:t>7/14/2015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E6BA69-0889-4953-97AB-6BC3E3C196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83E773-D2DB-4539-B09C-79515D14EFAE}" type="datetimeFigureOut">
              <a:rPr lang="en-US" smtClean="0"/>
              <a:pPr/>
              <a:t>7/14/2015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E6BA69-0889-4953-97AB-6BC3E3C196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83E773-D2DB-4539-B09C-79515D14EFAE}" type="datetimeFigureOut">
              <a:rPr lang="en-US" smtClean="0"/>
              <a:pPr/>
              <a:t>7/14/2015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E6BA69-0889-4953-97AB-6BC3E3C196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83E773-D2DB-4539-B09C-79515D14EFAE}" type="datetimeFigureOut">
              <a:rPr lang="en-US" smtClean="0"/>
              <a:pPr/>
              <a:t>7/14/2015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E6BA69-0889-4953-97AB-6BC3E3C196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83E773-D2DB-4539-B09C-79515D14EFAE}" type="datetimeFigureOut">
              <a:rPr lang="en-US" smtClean="0"/>
              <a:pPr/>
              <a:t>7/14/2015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E6BA69-0889-4953-97AB-6BC3E3C196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83E773-D2DB-4539-B09C-79515D14EFAE}" type="datetimeFigureOut">
              <a:rPr lang="en-US" smtClean="0"/>
              <a:pPr/>
              <a:t>7/14/2015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E6BA69-0889-4953-97AB-6BC3E3C196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83E773-D2DB-4539-B09C-79515D14EFAE}" type="datetimeFigureOut">
              <a:rPr lang="en-US" smtClean="0"/>
              <a:pPr/>
              <a:t>7/14/2015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E6BA69-0889-4953-97AB-6BC3E3C196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83E773-D2DB-4539-B09C-79515D14EFAE}" type="datetimeFigureOut">
              <a:rPr lang="en-US" smtClean="0"/>
              <a:pPr/>
              <a:t>7/14/2015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E6BA69-0889-4953-97AB-6BC3E3C196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83E773-D2DB-4539-B09C-79515D14EFAE}" type="datetimeFigureOut">
              <a:rPr lang="en-US" smtClean="0"/>
              <a:pPr/>
              <a:t>7/14/2015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E6BA69-0889-4953-97AB-6BC3E3C196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83E773-D2DB-4539-B09C-79515D14EFAE}" type="datetimeFigureOut">
              <a:rPr lang="en-US" smtClean="0"/>
              <a:pPr/>
              <a:t>7/14/2015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E6BA69-0889-4953-97AB-6BC3E3C196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383E773-D2DB-4539-B09C-79515D14EFAE}" type="datetimeFigureOut">
              <a:rPr lang="en-US" smtClean="0"/>
              <a:pPr/>
              <a:t>7/14/2015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BE6BA69-0889-4953-97AB-6BC3E3C196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pctreeremovalmelbourne.com.au/stump-removal-melbourne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pctreeremovalmelbourne.com.au/stump-removal-melbourne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pctreeremovalmelbourne.com.au/stump-removal-melbourne/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pctreeremovalmelbourne.com.au/stump-removal-melbourne/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pctreeremovalmelbourne.com.au/stump-removal-melbourne/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pctreeremovalmelbourne.com.a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1600200"/>
            <a:ext cx="6629400" cy="30469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4800" b="1" dirty="0" smtClean="0">
                <a:ln/>
                <a:solidFill>
                  <a:srgbClr val="00B050"/>
                </a:solidFill>
              </a:rPr>
              <a:t>The Best Stump Removal Services Provider in Adelaide </a:t>
            </a:r>
            <a:endParaRPr lang="en-US" sz="4800" b="1" dirty="0">
              <a:ln/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med" advClick="0" advTm="4000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19200" y="2055674"/>
            <a:ext cx="693420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err="1" smtClean="0">
                <a:ln/>
                <a:solidFill>
                  <a:srgbClr val="00B050"/>
                </a:solidFill>
                <a:effectLst/>
              </a:rPr>
              <a:t>Pctreeremovalmelbourne</a:t>
            </a:r>
            <a:r>
              <a:rPr lang="en-US" sz="3600" b="1" cap="none" spc="0" dirty="0" smtClean="0">
                <a:ln/>
                <a:solidFill>
                  <a:srgbClr val="00B050"/>
                </a:solidFill>
                <a:effectLst/>
              </a:rPr>
              <a:t> is a </a:t>
            </a:r>
            <a:r>
              <a:rPr lang="en-US" sz="3600" b="1" cap="none" spc="0" dirty="0" smtClean="0">
                <a:ln/>
                <a:solidFill>
                  <a:srgbClr val="00B050"/>
                </a:solidFill>
                <a:effectLst/>
                <a:hlinkClick r:id="rId2"/>
              </a:rPr>
              <a:t>Leading Stump Removal Company In Melbourne</a:t>
            </a:r>
            <a:endParaRPr lang="en-US" sz="3600" b="1" cap="none" spc="0" dirty="0">
              <a:ln/>
              <a:solidFill>
                <a:srgbClr val="00B050"/>
              </a:solidFill>
              <a:effectLst/>
            </a:endParaRPr>
          </a:p>
        </p:txBody>
      </p:sp>
    </p:spTree>
  </p:cSld>
  <p:clrMapOvr>
    <a:masterClrMapping/>
  </p:clrMapOvr>
  <p:transition spd="med" advClick="0" advTm="4000"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3600" y="2221468"/>
            <a:ext cx="52683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B050"/>
                </a:solidFill>
              </a:rPr>
              <a:t>Stump Removal Company in Melbourne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04560" y="3135868"/>
            <a:ext cx="68964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B050"/>
                </a:solidFill>
              </a:rPr>
              <a:t>Experts in </a:t>
            </a:r>
            <a:r>
              <a:rPr lang="en-US" sz="2000" b="1" dirty="0" smtClean="0">
                <a:solidFill>
                  <a:srgbClr val="00B050"/>
                </a:solidFill>
                <a:hlinkClick r:id="rId2"/>
              </a:rPr>
              <a:t>Stump Removal Services Melbourne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47800" y="3962400"/>
            <a:ext cx="6172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B050"/>
                </a:solidFill>
              </a:rPr>
              <a:t>Get The Best Quotes and  Stump Removal Services </a:t>
            </a:r>
            <a:endParaRPr lang="en-US" sz="2000" b="1" dirty="0">
              <a:solidFill>
                <a:srgbClr val="00B050"/>
              </a:solidFill>
            </a:endParaRPr>
          </a:p>
          <a:p>
            <a:pPr algn="ctr"/>
            <a:endParaRPr lang="en-US" sz="2000" b="1" dirty="0"/>
          </a:p>
          <a:p>
            <a:pPr algn="ctr"/>
            <a:r>
              <a:rPr lang="en-US" sz="2000" b="1" dirty="0" smtClean="0">
                <a:solidFill>
                  <a:srgbClr val="00B050"/>
                </a:solidFill>
              </a:rPr>
              <a:t>For Information Call us on:  0412533682</a:t>
            </a:r>
            <a:endParaRPr lang="en-US" sz="2000" b="1" dirty="0">
              <a:solidFill>
                <a:srgbClr val="00B050"/>
              </a:solidFill>
            </a:endParaRPr>
          </a:p>
        </p:txBody>
      </p:sp>
      <p:pic>
        <p:nvPicPr>
          <p:cNvPr id="5" name="Picture 4" descr="pctreeremovalmelbourne.pn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1400" y="914400"/>
            <a:ext cx="1885950" cy="952500"/>
          </a:xfrm>
          <a:prstGeom prst="rect">
            <a:avLst/>
          </a:prstGeom>
        </p:spPr>
      </p:pic>
    </p:spTree>
  </p:cSld>
  <p:clrMapOvr>
    <a:masterClrMapping/>
  </p:clrMapOvr>
  <p:transition spd="med" advClick="0" advTm="4000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6600" y="1981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447801" y="926068"/>
            <a:ext cx="6477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Why To Select The </a:t>
            </a:r>
            <a:r>
              <a:rPr lang="en-US" b="1" dirty="0" err="1" smtClean="0">
                <a:solidFill>
                  <a:srgbClr val="00B050"/>
                </a:solidFill>
              </a:rPr>
              <a:t>Pctreeremovalmelbourne</a:t>
            </a:r>
            <a:r>
              <a:rPr lang="en-US" b="1" dirty="0" smtClean="0">
                <a:solidFill>
                  <a:srgbClr val="00B050"/>
                </a:solidFill>
              </a:rPr>
              <a:t> For Stump Removal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71600" y="4459069"/>
            <a:ext cx="6553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err="1" smtClean="0">
                <a:solidFill>
                  <a:srgbClr val="00B050"/>
                </a:solidFill>
              </a:rPr>
              <a:t>Pctreeremovalmelbourne</a:t>
            </a:r>
            <a:r>
              <a:rPr lang="en-US" sz="2000" b="1" dirty="0" smtClean="0">
                <a:solidFill>
                  <a:srgbClr val="00B050"/>
                </a:solidFill>
              </a:rPr>
              <a:t> </a:t>
            </a:r>
            <a:r>
              <a:rPr lang="en-US" sz="2000" b="1" dirty="0">
                <a:solidFill>
                  <a:srgbClr val="00B050"/>
                </a:solidFill>
              </a:rPr>
              <a:t>is one of the finest spot to book your stump removal in Melbourne at affordable rates. </a:t>
            </a:r>
          </a:p>
        </p:txBody>
      </p:sp>
      <p:pic>
        <p:nvPicPr>
          <p:cNvPr id="5" name="Picture 4" descr="Stump-Removal-Melbourne.jp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78000" y="1879600"/>
            <a:ext cx="5232400" cy="2387600"/>
          </a:xfrm>
          <a:prstGeom prst="rect">
            <a:avLst/>
          </a:prstGeom>
        </p:spPr>
      </p:pic>
    </p:spTree>
  </p:cSld>
  <p:clrMapOvr>
    <a:masterClrMapping/>
  </p:clrMapOvr>
  <p:transition spd="med" advClick="0" advTm="4000"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tump-Removal-in-Melbourne.jp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457200"/>
            <a:ext cx="7772400" cy="3810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66800" y="4572000"/>
            <a:ext cx="7010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B050"/>
                </a:solidFill>
              </a:rPr>
              <a:t>Our professional Arborist will take apart the tree in a safe and resourceful manner, using the latest techniques. </a:t>
            </a:r>
            <a:endParaRPr lang="en-US" sz="2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med" advClick="0" advTm="4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est-Stump-Removal-Melbourne.jp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5000" y="914400"/>
            <a:ext cx="5181600" cy="32766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24000" y="4419600"/>
            <a:ext cx="6019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B050"/>
                </a:solidFill>
              </a:rPr>
              <a:t>Our goals are to provide Quality, Reliability stump removal services in Melbourne.</a:t>
            </a:r>
            <a:endParaRPr lang="en-US" sz="2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med" advClick="0" advTm="4000"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274320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B050"/>
                </a:solidFill>
              </a:rPr>
              <a:t>Thank You For Visiting</a:t>
            </a:r>
            <a:endParaRPr lang="en-US" sz="3200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76400" y="3657600"/>
            <a:ext cx="602466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Address: </a:t>
            </a:r>
            <a:r>
              <a:rPr lang="fr-FR" dirty="0" smtClean="0"/>
              <a:t>Boronia, Melbourne, Victoria - 3155</a:t>
            </a:r>
          </a:p>
          <a:p>
            <a:r>
              <a:rPr lang="fr-FR" b="1" dirty="0" smtClean="0"/>
              <a:t>City: </a:t>
            </a:r>
            <a:r>
              <a:rPr lang="fr-FR" dirty="0" smtClean="0"/>
              <a:t>Melbourne</a:t>
            </a:r>
          </a:p>
          <a:p>
            <a:r>
              <a:rPr lang="fr-FR" b="1" dirty="0" smtClean="0"/>
              <a:t>State: </a:t>
            </a:r>
            <a:r>
              <a:rPr lang="fr-FR" dirty="0" smtClean="0"/>
              <a:t>Victoria </a:t>
            </a:r>
          </a:p>
          <a:p>
            <a:r>
              <a:rPr lang="fr-FR" b="1" dirty="0" smtClean="0"/>
              <a:t>Zip Code:</a:t>
            </a:r>
            <a:r>
              <a:rPr lang="fr-FR" dirty="0" smtClean="0"/>
              <a:t>3155</a:t>
            </a:r>
          </a:p>
          <a:p>
            <a:r>
              <a:rPr lang="fr-FR" b="1" dirty="0" smtClean="0"/>
              <a:t>Phone No: </a:t>
            </a:r>
            <a:r>
              <a:rPr lang="fr-FR" dirty="0" smtClean="0"/>
              <a:t>0412533682</a:t>
            </a:r>
          </a:p>
          <a:p>
            <a:r>
              <a:rPr lang="fr-FR" b="1" dirty="0" err="1" smtClean="0"/>
              <a:t>Website</a:t>
            </a:r>
            <a:r>
              <a:rPr lang="fr-FR" b="1" dirty="0" smtClean="0"/>
              <a:t>: </a:t>
            </a:r>
            <a:r>
              <a:rPr lang="fr-FR" dirty="0" smtClean="0"/>
              <a:t>http://pctreeremovalmelbourne.com.au</a:t>
            </a:r>
            <a:endParaRPr lang="en-US" dirty="0"/>
          </a:p>
        </p:txBody>
      </p:sp>
      <p:pic>
        <p:nvPicPr>
          <p:cNvPr id="4" name="Picture 3" descr="pctreeremovalmelbourne.pn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0400" y="1295400"/>
            <a:ext cx="2286000" cy="1143000"/>
          </a:xfrm>
          <a:prstGeom prst="rect">
            <a:avLst/>
          </a:prstGeom>
        </p:spPr>
      </p:pic>
    </p:spTree>
  </p:cSld>
  <p:clrMapOvr>
    <a:masterClrMapping/>
  </p:clrMapOvr>
  <p:transition spd="med" advClick="0" advTm="4000">
    <p:comb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34</TotalTime>
  <Words>133</Words>
  <Application>Microsoft Office PowerPoint</Application>
  <PresentationFormat>On-screen Show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Aspect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abc</dc:creator>
  <cp:lastModifiedBy>abc</cp:lastModifiedBy>
  <cp:revision>7</cp:revision>
  <dcterms:created xsi:type="dcterms:W3CDTF">2015-07-14T04:16:09Z</dcterms:created>
  <dcterms:modified xsi:type="dcterms:W3CDTF">2015-07-14T05:05:29Z</dcterms:modified>
</cp:coreProperties>
</file>