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2" r:id="rId3"/>
    <p:sldId id="260" r:id="rId4"/>
    <p:sldId id="256" r:id="rId5"/>
    <p:sldId id="257" r:id="rId6"/>
    <p:sldId id="261" r:id="rId7"/>
    <p:sldId id="258"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67EE0E3-1F44-42EF-B8A2-E2EC7D6F5B7C}" type="datetimeFigureOut">
              <a:rPr lang="en-US" smtClean="0"/>
              <a:t>1/3/2020</a:t>
            </a:fld>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B2CC08D7-2876-4997-8E17-997E9306E35C}"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7EE0E3-1F44-42EF-B8A2-E2EC7D6F5B7C}" type="datetimeFigureOut">
              <a:rPr lang="en-US" smtClean="0"/>
              <a:t>1/3/2020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7EE0E3-1F44-42EF-B8A2-E2EC7D6F5B7C}" type="datetimeFigureOut">
              <a:rPr lang="en-US" smtClean="0"/>
              <a:t>1/3/2020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7EE0E3-1F44-42EF-B8A2-E2EC7D6F5B7C}" type="datetimeFigureOut">
              <a:rPr lang="en-US" smtClean="0"/>
              <a:t>1/3/2020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67EE0E3-1F44-42EF-B8A2-E2EC7D6F5B7C}" type="datetimeFigureOut">
              <a:rPr lang="en-US" smtClean="0"/>
              <a:t>1/3/2020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CC08D7-2876-4997-8E17-997E9306E35C}"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7EE0E3-1F44-42EF-B8A2-E2EC7D6F5B7C}" type="datetimeFigureOut">
              <a:rPr lang="en-US" smtClean="0"/>
              <a:t>1/3/2020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67EE0E3-1F44-42EF-B8A2-E2EC7D6F5B7C}" type="datetimeFigureOut">
              <a:rPr lang="en-US" smtClean="0"/>
              <a:t>1/3/2020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67EE0E3-1F44-42EF-B8A2-E2EC7D6F5B7C}" type="datetimeFigureOut">
              <a:rPr lang="en-US" smtClean="0"/>
              <a:t>1/3/2020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7EE0E3-1F44-42EF-B8A2-E2EC7D6F5B7C}" type="datetimeFigureOut">
              <a:rPr lang="en-US" smtClean="0"/>
              <a:t>1/3/2020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7EE0E3-1F44-42EF-B8A2-E2EC7D6F5B7C}" type="datetimeFigureOut">
              <a:rPr lang="en-US" smtClean="0"/>
              <a:t>1/3/2020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CC08D7-2876-4997-8E17-997E9306E35C}"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67EE0E3-1F44-42EF-B8A2-E2EC7D6F5B7C}" type="datetimeFigureOut">
              <a:rPr lang="en-US" smtClean="0"/>
              <a:t>1/3/2020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077200" y="6356350"/>
            <a:ext cx="609600" cy="365125"/>
          </a:xfrm>
        </p:spPr>
        <p:txBody>
          <a:bodyPr/>
          <a:lstStyle/>
          <a:p>
            <a:fld id="{B2CC08D7-2876-4997-8E17-997E9306E35C}" type="slidenum">
              <a:rPr lang="en-IN" smtClean="0"/>
              <a:t>‹#›</a:t>
            </a:fld>
            <a:endParaRPr lang="en-IN"/>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67EE0E3-1F44-42EF-B8A2-E2EC7D6F5B7C}" type="datetimeFigureOut">
              <a:rPr lang="en-US" smtClean="0"/>
              <a:t>1/3/2020</a:t>
            </a:fld>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2CC08D7-2876-4997-8E17-997E9306E35C}" type="slidenum">
              <a:rPr lang="en-IN" smtClean="0"/>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unitedtechserve.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unitedtechserve.com/computer-running-slow-support.html"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unitedtechserve.com/" TargetMode="External"/><Relationship Id="rId2" Type="http://schemas.openxmlformats.org/officeDocument/2006/relationships/hyperlink" Target="+1%20888%20995%202410"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857232"/>
            <a:ext cx="7072362" cy="954107"/>
          </a:xfrm>
          <a:prstGeom prst="rect">
            <a:avLst/>
          </a:prstGeom>
          <a:noFill/>
        </p:spPr>
        <p:txBody>
          <a:bodyPr wrap="square" rtlCol="0">
            <a:spAutoFit/>
          </a:bodyPr>
          <a:lstStyle/>
          <a:p>
            <a:pPr algn="ctr"/>
            <a:r>
              <a:rPr lang="en-IN" sz="2800" dirty="0" smtClean="0">
                <a:solidFill>
                  <a:schemeClr val="tx2">
                    <a:lumMod val="60000"/>
                    <a:lumOff val="40000"/>
                  </a:schemeClr>
                </a:solidFill>
              </a:rPr>
              <a:t>Common Reasons Which Make Your PC Slow--</a:t>
            </a:r>
            <a:endParaRPr lang="en-IN" sz="2800" dirty="0">
              <a:solidFill>
                <a:schemeClr val="tx2">
                  <a:lumMod val="60000"/>
                  <a:lumOff val="40000"/>
                </a:schemeClr>
              </a:solidFill>
            </a:endParaRPr>
          </a:p>
        </p:txBody>
      </p:sp>
      <p:sp>
        <p:nvSpPr>
          <p:cNvPr id="3" name="TextBox 2"/>
          <p:cNvSpPr txBox="1"/>
          <p:nvPr/>
        </p:nvSpPr>
        <p:spPr>
          <a:xfrm>
            <a:off x="1428728" y="2000240"/>
            <a:ext cx="6572296" cy="411676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nSpc>
                <a:spcPct val="150000"/>
              </a:lnSpc>
              <a:buFont typeface="Arial" pitchFamily="34" charset="0"/>
              <a:buChar char="•"/>
            </a:pPr>
            <a:r>
              <a:rPr lang="en-IN" sz="1600" dirty="0" smtClean="0"/>
              <a:t>Your computer was running for a long time without a reboot.</a:t>
            </a:r>
          </a:p>
          <a:p>
            <a:pPr>
              <a:lnSpc>
                <a:spcPct val="150000"/>
              </a:lnSpc>
              <a:buFont typeface="Arial" pitchFamily="34" charset="0"/>
              <a:buChar char="•"/>
            </a:pPr>
            <a:r>
              <a:rPr lang="en-IN" sz="1600" dirty="0" smtClean="0"/>
              <a:t>Not Enough of Free Hard Drive Space</a:t>
            </a:r>
          </a:p>
          <a:p>
            <a:pPr>
              <a:lnSpc>
                <a:spcPct val="150000"/>
              </a:lnSpc>
              <a:buFont typeface="Arial" pitchFamily="34" charset="0"/>
              <a:buChar char="•"/>
            </a:pPr>
            <a:r>
              <a:rPr lang="en-IN" sz="1600" dirty="0" smtClean="0"/>
              <a:t>Hard drive corrupted or fragmented</a:t>
            </a:r>
          </a:p>
          <a:p>
            <a:pPr>
              <a:lnSpc>
                <a:spcPct val="150000"/>
              </a:lnSpc>
              <a:buFont typeface="Arial" pitchFamily="34" charset="0"/>
              <a:buChar char="•"/>
            </a:pPr>
            <a:r>
              <a:rPr lang="en-IN" sz="1600" dirty="0" smtClean="0"/>
              <a:t>Hard drive corrupted or fragmented</a:t>
            </a:r>
          </a:p>
          <a:p>
            <a:pPr>
              <a:lnSpc>
                <a:spcPct val="150000"/>
              </a:lnSpc>
              <a:buFont typeface="Arial" pitchFamily="34" charset="0"/>
              <a:buChar char="•"/>
            </a:pPr>
            <a:r>
              <a:rPr lang="en-IN" sz="1600" dirty="0" smtClean="0"/>
              <a:t>Too Many Background programs</a:t>
            </a:r>
          </a:p>
          <a:p>
            <a:pPr>
              <a:lnSpc>
                <a:spcPct val="150000"/>
              </a:lnSpc>
              <a:buFont typeface="Arial" pitchFamily="34" charset="0"/>
              <a:buChar char="•"/>
            </a:pPr>
            <a:r>
              <a:rPr lang="en-IN" sz="1600" dirty="0" smtClean="0"/>
              <a:t>Your computer is Infected with a Virus or Malware</a:t>
            </a:r>
          </a:p>
          <a:p>
            <a:pPr>
              <a:lnSpc>
                <a:spcPct val="150000"/>
              </a:lnSpc>
              <a:buFont typeface="Arial" pitchFamily="34" charset="0"/>
              <a:buChar char="•"/>
            </a:pPr>
            <a:r>
              <a:rPr lang="en-IN" sz="1600" dirty="0" smtClean="0"/>
              <a:t>Hardware conflicts and outdated drivers</a:t>
            </a:r>
          </a:p>
          <a:p>
            <a:pPr>
              <a:lnSpc>
                <a:spcPct val="150000"/>
              </a:lnSpc>
              <a:buFont typeface="Arial" pitchFamily="34" charset="0"/>
              <a:buChar char="•"/>
            </a:pPr>
            <a:r>
              <a:rPr lang="en-IN" sz="1600" dirty="0" smtClean="0"/>
              <a:t>Your version of Windows or other software is out of date.</a:t>
            </a:r>
          </a:p>
          <a:p>
            <a:pPr>
              <a:lnSpc>
                <a:spcPct val="150000"/>
              </a:lnSpc>
              <a:buFont typeface="Arial" pitchFamily="34" charset="0"/>
              <a:buChar char="•"/>
            </a:pPr>
            <a:r>
              <a:rPr lang="en-IN" sz="1600" dirty="0" smtClean="0"/>
              <a:t>Computer or processor is overheating</a:t>
            </a:r>
          </a:p>
          <a:p>
            <a:pPr>
              <a:lnSpc>
                <a:spcPct val="150000"/>
              </a:lnSpc>
              <a:buFont typeface="Arial" pitchFamily="34" charset="0"/>
              <a:buChar char="•"/>
            </a:pPr>
            <a:r>
              <a:rPr lang="en-IN" sz="1600" dirty="0" smtClean="0"/>
              <a:t>Your PC requires a Memory upgrade</a:t>
            </a:r>
          </a:p>
          <a:p>
            <a:pPr>
              <a:lnSpc>
                <a:spcPct val="150000"/>
              </a:lnSpc>
              <a:buFont typeface="Arial" pitchFamily="34" charset="0"/>
              <a:buChar char="•"/>
            </a:pPr>
            <a:r>
              <a:rPr lang="en-IN" sz="1600" dirty="0" smtClean="0"/>
              <a:t>Old Computer/Hardware Failure</a:t>
            </a:r>
            <a:endParaRPr lang="en-IN" sz="1600" dirty="0"/>
          </a:p>
        </p:txBody>
      </p:sp>
      <p:pic>
        <p:nvPicPr>
          <p:cNvPr id="4" name="Picture 3" descr="s5.jpg"/>
          <p:cNvPicPr>
            <a:picLocks noChangeAspect="1"/>
          </p:cNvPicPr>
          <p:nvPr/>
        </p:nvPicPr>
        <p:blipFill>
          <a:blip r:embed="rId2" cstate="print"/>
          <a:stretch>
            <a:fillRect/>
          </a:stretch>
        </p:blipFill>
        <p:spPr>
          <a:xfrm>
            <a:off x="5857884" y="4393412"/>
            <a:ext cx="3286116" cy="24645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1428736"/>
            <a:ext cx="7072362" cy="830997"/>
          </a:xfrm>
          <a:prstGeom prst="rect">
            <a:avLst/>
          </a:prstGeom>
          <a:noFill/>
        </p:spPr>
        <p:txBody>
          <a:bodyPr wrap="square" rtlCol="0">
            <a:spAutoFit/>
          </a:bodyPr>
          <a:lstStyle/>
          <a:p>
            <a:pPr algn="ctr"/>
            <a:r>
              <a:rPr lang="en-IN" sz="2400" dirty="0" smtClean="0">
                <a:solidFill>
                  <a:schemeClr val="tx2">
                    <a:lumMod val="60000"/>
                    <a:lumOff val="40000"/>
                  </a:schemeClr>
                </a:solidFill>
              </a:rPr>
              <a:t>Highly qualified, certified, and experienced specialists-</a:t>
            </a:r>
            <a:endParaRPr lang="en-IN" sz="2400" dirty="0">
              <a:solidFill>
                <a:schemeClr val="tx2">
                  <a:lumMod val="60000"/>
                  <a:lumOff val="40000"/>
                </a:schemeClr>
              </a:solidFill>
            </a:endParaRPr>
          </a:p>
        </p:txBody>
      </p:sp>
      <p:sp>
        <p:nvSpPr>
          <p:cNvPr id="3" name="TextBox 2"/>
          <p:cNvSpPr txBox="1"/>
          <p:nvPr/>
        </p:nvSpPr>
        <p:spPr>
          <a:xfrm>
            <a:off x="1214414" y="2786058"/>
            <a:ext cx="6643734" cy="369331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buFont typeface="Arial" pitchFamily="34" charset="0"/>
              <a:buChar char="•"/>
            </a:pPr>
            <a:r>
              <a:rPr lang="en-IN" dirty="0" smtClean="0"/>
              <a:t>        Quick availability of services and quick solution</a:t>
            </a:r>
          </a:p>
          <a:p>
            <a:endParaRPr lang="en-IN" dirty="0" smtClean="0"/>
          </a:p>
          <a:p>
            <a:r>
              <a:rPr lang="en-IN" dirty="0" smtClean="0"/>
              <a:t>·         Reliable Services and accurate Result Oriented Services</a:t>
            </a:r>
          </a:p>
          <a:p>
            <a:endParaRPr lang="en-IN" dirty="0" smtClean="0"/>
          </a:p>
          <a:p>
            <a:r>
              <a:rPr lang="en-IN" dirty="0" smtClean="0"/>
              <a:t>·         24*7 hr Remote access support</a:t>
            </a:r>
          </a:p>
          <a:p>
            <a:endParaRPr lang="en-IN" dirty="0" smtClean="0"/>
          </a:p>
          <a:p>
            <a:r>
              <a:rPr lang="en-IN" dirty="0" smtClean="0"/>
              <a:t>·         Totally secured remote access</a:t>
            </a:r>
          </a:p>
          <a:p>
            <a:endParaRPr lang="en-IN" dirty="0" smtClean="0"/>
          </a:p>
          <a:p>
            <a:r>
              <a:rPr lang="en-IN" dirty="0" smtClean="0"/>
              <a:t>·         Best plans for individual needs</a:t>
            </a:r>
          </a:p>
          <a:p>
            <a:endParaRPr lang="en-IN" dirty="0" smtClean="0"/>
          </a:p>
          <a:p>
            <a:r>
              <a:rPr lang="en-IN" dirty="0" smtClean="0"/>
              <a:t>·         Guarantee of the security of data</a:t>
            </a:r>
          </a:p>
          <a:p>
            <a:endParaRPr lang="en-IN" dirty="0" smtClean="0"/>
          </a:p>
          <a:p>
            <a:r>
              <a:rPr lang="en-IN" dirty="0" smtClean="0"/>
              <a:t>·         100% customer satisfaction guaranty</a:t>
            </a:r>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19.jpg"/>
          <p:cNvPicPr>
            <a:picLocks noChangeAspect="1"/>
          </p:cNvPicPr>
          <p:nvPr/>
        </p:nvPicPr>
        <p:blipFill>
          <a:blip r:embed="rId2"/>
          <a:stretch>
            <a:fillRect/>
          </a:stretch>
        </p:blipFill>
        <p:spPr>
          <a:xfrm>
            <a:off x="428596" y="928670"/>
            <a:ext cx="8286808" cy="1628775"/>
          </a:xfrm>
          <a:prstGeom prst="rect">
            <a:avLst/>
          </a:prstGeom>
        </p:spPr>
      </p:pic>
      <p:pic>
        <p:nvPicPr>
          <p:cNvPr id="4" name="Picture 3" descr="s10.jpg"/>
          <p:cNvPicPr>
            <a:picLocks noChangeAspect="1"/>
          </p:cNvPicPr>
          <p:nvPr/>
        </p:nvPicPr>
        <p:blipFill>
          <a:blip r:embed="rId3"/>
          <a:stretch>
            <a:fillRect/>
          </a:stretch>
        </p:blipFill>
        <p:spPr>
          <a:xfrm>
            <a:off x="357158" y="3357562"/>
            <a:ext cx="8501122" cy="21907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42852"/>
            <a:ext cx="8001056" cy="3057548"/>
          </a:xfrm>
        </p:spPr>
        <p:txBody>
          <a:bodyPr>
            <a:normAutofit fontScale="90000"/>
          </a:bodyPr>
          <a:lstStyle/>
          <a:p>
            <a:pPr algn="ctr"/>
            <a:r>
              <a:rPr lang="en-IN" dirty="0" smtClean="0"/>
              <a:t>Performance of your computing system after our online computer tech </a:t>
            </a:r>
            <a:r>
              <a:rPr lang="en-IN" dirty="0" smtClean="0"/>
              <a:t>support</a:t>
            </a:r>
            <a:endParaRPr lang="en-IN" dirty="0"/>
          </a:p>
        </p:txBody>
      </p:sp>
      <p:sp>
        <p:nvSpPr>
          <p:cNvPr id="3" name="Subtitle 2"/>
          <p:cNvSpPr>
            <a:spLocks noGrp="1"/>
          </p:cNvSpPr>
          <p:nvPr>
            <p:ph type="subTitle" idx="1"/>
          </p:nvPr>
        </p:nvSpPr>
        <p:spPr>
          <a:xfrm>
            <a:off x="533400" y="3228536"/>
            <a:ext cx="7854696" cy="3272298"/>
          </a:xfrm>
        </p:spPr>
        <p:style>
          <a:lnRef idx="3">
            <a:schemeClr val="lt1"/>
          </a:lnRef>
          <a:fillRef idx="1">
            <a:schemeClr val="accent1"/>
          </a:fillRef>
          <a:effectRef idx="1">
            <a:schemeClr val="accent1"/>
          </a:effectRef>
          <a:fontRef idx="minor">
            <a:schemeClr val="lt1"/>
          </a:fontRef>
        </p:style>
        <p:txBody>
          <a:bodyPr>
            <a:normAutofit fontScale="92500" lnSpcReduction="20000"/>
          </a:bodyPr>
          <a:lstStyle/>
          <a:p>
            <a:pPr algn="l"/>
            <a:r>
              <a:rPr lang="en-IN" dirty="0" smtClean="0"/>
              <a:t>Do you have a drag with the pc running slowly reception or within the office? </a:t>
            </a:r>
            <a:r>
              <a:rPr lang="en-IN" dirty="0" smtClean="0"/>
              <a:t> It’s</a:t>
            </a:r>
            <a:r>
              <a:rPr lang="en-IN" dirty="0" smtClean="0"/>
              <a:t> always frustrating to face such problems in computer systems. In such situations, you want to find an honest solution to unravel the issues associated with the performance of your computing system. If you're trying to find such help, you are doing not got to attend a computer fix-it shop now. You’ll get online technical support services from the available experts to assist you within the absolute best way.</a:t>
            </a:r>
          </a:p>
          <a:p>
            <a:pPr algn="l"/>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Solution to the matter "The computer doesn't respond</a:t>
            </a:r>
            <a:r>
              <a:rPr lang="en-IN" b="1" dirty="0" smtClean="0"/>
              <a:t>":</a:t>
            </a:r>
            <a:endParaRPr lang="en-IN" dirty="0"/>
          </a:p>
        </p:txBody>
      </p:sp>
      <p:sp>
        <p:nvSpPr>
          <p:cNvPr id="3" name="TextBox 2"/>
          <p:cNvSpPr txBox="1"/>
          <p:nvPr/>
        </p:nvSpPr>
        <p:spPr>
          <a:xfrm>
            <a:off x="785786" y="2500306"/>
            <a:ext cx="7358114" cy="3970318"/>
          </a:xfrm>
          <a:prstGeom prst="rect">
            <a:avLst/>
          </a:prstGeom>
          <a:noFill/>
        </p:spPr>
        <p:txBody>
          <a:bodyPr wrap="square" rtlCol="0">
            <a:spAutoFit/>
          </a:bodyPr>
          <a:lstStyle/>
          <a:p>
            <a:r>
              <a:rPr lang="en-IN" dirty="0"/>
              <a:t>When you attempt to use the software for a selected task in your computing system , problems may arise, such as: B. the pc doesn't respond or the laptop not works. Now you do not need to panic if you've got such problems. There are often several causes for these problems and computers with little technical data often face such problems.</a:t>
            </a:r>
          </a:p>
          <a:p>
            <a:r>
              <a:rPr lang="en-IN" dirty="0"/>
              <a:t/>
            </a:r>
            <a:br>
              <a:rPr lang="en-IN" dirty="0"/>
            </a:br>
            <a:r>
              <a:rPr lang="en-IN" dirty="0"/>
              <a:t>Even if there are viruses or malware on your computer, many files can get damaged thanks to these problems. Viruses and malware can affect windows or system files on your computer. Thanks to these problems, a computer might not work properly. You not need to worry about these problems because you'll solve them with the assistance of experts from </a:t>
            </a:r>
            <a:r>
              <a:rPr lang="en-IN" b="1" dirty="0">
                <a:hlinkClick r:id="rId2"/>
              </a:rPr>
              <a:t>online computer tech support</a:t>
            </a:r>
            <a:r>
              <a:rPr lang="en-IN" dirty="0"/>
              <a:t>.</a:t>
            </a:r>
          </a:p>
          <a:p>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11.jpg"/>
          <p:cNvPicPr>
            <a:picLocks noChangeAspect="1"/>
          </p:cNvPicPr>
          <p:nvPr/>
        </p:nvPicPr>
        <p:blipFill>
          <a:blip r:embed="rId2"/>
          <a:stretch>
            <a:fillRect/>
          </a:stretch>
        </p:blipFill>
        <p:spPr>
          <a:xfrm>
            <a:off x="1071538" y="1785926"/>
            <a:ext cx="6858048" cy="192882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Contact a specialist for online technical assistance:</a:t>
            </a:r>
            <a:endParaRPr lang="en-IN" dirty="0"/>
          </a:p>
        </p:txBody>
      </p:sp>
      <p:sp>
        <p:nvSpPr>
          <p:cNvPr id="3" name="TextBox 2"/>
          <p:cNvSpPr txBox="1"/>
          <p:nvPr/>
        </p:nvSpPr>
        <p:spPr>
          <a:xfrm>
            <a:off x="571472" y="2214554"/>
            <a:ext cx="7858180" cy="424731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IN" dirty="0"/>
              <a:t>Now you'll find help immediately if you would like to unravel the matter of </a:t>
            </a:r>
            <a:r>
              <a:rPr lang="en-IN" b="1" dirty="0"/>
              <a:t>computer running slow. </a:t>
            </a:r>
            <a:r>
              <a:rPr lang="en-IN" dirty="0"/>
              <a:t> You only got to find IT support providers online which will assist you perfectly. Many service providers are available for this. They’re available 24 hours each day to assist computer users and you'll find these services very useful if you would like your computer to function properly</a:t>
            </a:r>
            <a:r>
              <a:rPr lang="en-IN" dirty="0" smtClean="0"/>
              <a:t>.</a:t>
            </a:r>
          </a:p>
          <a:p>
            <a:r>
              <a:rPr lang="en-IN" dirty="0"/>
              <a:t/>
            </a:r>
            <a:br>
              <a:rPr lang="en-IN" dirty="0"/>
            </a:br>
            <a:r>
              <a:rPr lang="en-IN" dirty="0"/>
              <a:t>You can discuss the matter with them and that they will solve it quickly. You’ll also provide </a:t>
            </a:r>
            <a:r>
              <a:rPr lang="en-IN" b="1" dirty="0">
                <a:hlinkClick r:id="rId2"/>
              </a:rPr>
              <a:t>computer running slow support</a:t>
            </a:r>
            <a:r>
              <a:rPr lang="en-IN" dirty="0"/>
              <a:t> the pc virus removal solution to guard your data and files on your computer. With the assistance of those experts, you'll find many other services. This may assist you if you've got trouble installing certain software on your computing system. If you can't connect your computer to the web or cannot perform a selected task, you'll invite help.</a:t>
            </a:r>
          </a:p>
          <a:p>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Computer running slow support number</a:t>
            </a:r>
            <a:endParaRPr lang="en-IN" dirty="0"/>
          </a:p>
        </p:txBody>
      </p:sp>
      <p:sp>
        <p:nvSpPr>
          <p:cNvPr id="3" name="TextBox 2"/>
          <p:cNvSpPr txBox="1"/>
          <p:nvPr/>
        </p:nvSpPr>
        <p:spPr>
          <a:xfrm>
            <a:off x="1000100" y="2428868"/>
            <a:ext cx="7072362" cy="1107996"/>
          </a:xfrm>
          <a:prstGeom prst="rect">
            <a:avLst/>
          </a:prstGeom>
          <a:noFill/>
        </p:spPr>
        <p:txBody>
          <a:bodyPr wrap="square" rtlCol="0">
            <a:spAutoFit/>
          </a:bodyPr>
          <a:lstStyle/>
          <a:p>
            <a:pPr algn="ctr"/>
            <a:r>
              <a:rPr lang="en-US" sz="6600" dirty="0">
                <a:solidFill>
                  <a:schemeClr val="tx2">
                    <a:lumMod val="60000"/>
                    <a:lumOff val="40000"/>
                  </a:schemeClr>
                </a:solidFill>
                <a:latin typeface="+mj-lt"/>
                <a:hlinkClick r:id="rId2"/>
              </a:rPr>
              <a:t>+1 888 995 2410</a:t>
            </a:r>
            <a:endParaRPr lang="en-IN" sz="6600" dirty="0">
              <a:solidFill>
                <a:schemeClr val="tx2">
                  <a:lumMod val="60000"/>
                  <a:lumOff val="40000"/>
                </a:schemeClr>
              </a:solidFill>
              <a:latin typeface="+mj-lt"/>
            </a:endParaRPr>
          </a:p>
        </p:txBody>
      </p:sp>
      <p:sp>
        <p:nvSpPr>
          <p:cNvPr id="5" name="TextBox 4"/>
          <p:cNvSpPr txBox="1"/>
          <p:nvPr/>
        </p:nvSpPr>
        <p:spPr>
          <a:xfrm>
            <a:off x="1000100" y="3857628"/>
            <a:ext cx="6929486" cy="369332"/>
          </a:xfrm>
          <a:prstGeom prst="rect">
            <a:avLst/>
          </a:prstGeom>
          <a:noFill/>
        </p:spPr>
        <p:txBody>
          <a:bodyPr wrap="square" rtlCol="0">
            <a:spAutoFit/>
          </a:bodyPr>
          <a:lstStyle/>
          <a:p>
            <a:pPr algn="ctr"/>
            <a:r>
              <a:rPr lang="en-US" dirty="0" smtClean="0"/>
              <a:t>For more info:</a:t>
            </a:r>
            <a:endParaRPr lang="en-IN" dirty="0"/>
          </a:p>
        </p:txBody>
      </p:sp>
      <p:sp>
        <p:nvSpPr>
          <p:cNvPr id="6" name="TextBox 5"/>
          <p:cNvSpPr txBox="1"/>
          <p:nvPr/>
        </p:nvSpPr>
        <p:spPr>
          <a:xfrm>
            <a:off x="1214414" y="4714884"/>
            <a:ext cx="7000924" cy="646331"/>
          </a:xfrm>
          <a:prstGeom prst="rect">
            <a:avLst/>
          </a:prstGeom>
          <a:noFill/>
        </p:spPr>
        <p:txBody>
          <a:bodyPr wrap="square" rtlCol="0">
            <a:spAutoFit/>
          </a:bodyPr>
          <a:lstStyle/>
          <a:p>
            <a:pPr algn="ctr"/>
            <a:r>
              <a:rPr lang="en-IN" sz="3600" u="sng" dirty="0">
                <a:solidFill>
                  <a:schemeClr val="tx2">
                    <a:lumMod val="60000"/>
                    <a:lumOff val="40000"/>
                  </a:schemeClr>
                </a:solidFill>
                <a:hlinkClick r:id="rId3"/>
              </a:rPr>
              <a:t>http://www.unitedtechserve.com</a:t>
            </a:r>
            <a:endParaRPr lang="en-IN" sz="3600" dirty="0">
              <a:solidFill>
                <a:schemeClr val="tx2">
                  <a:lumMod val="60000"/>
                  <a:lumOff val="4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TotalTime>
  <Words>171</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Slide 1</vt:lpstr>
      <vt:lpstr>Slide 2</vt:lpstr>
      <vt:lpstr>Slide 3</vt:lpstr>
      <vt:lpstr>Performance of your computing system after our online computer tech support</vt:lpstr>
      <vt:lpstr>Solution to the matter "The computer doesn't respond":</vt:lpstr>
      <vt:lpstr>Slide 6</vt:lpstr>
      <vt:lpstr>Contact a specialist for online technical assistance:</vt:lpstr>
      <vt:lpstr>Computer running slow support number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of your computing system after our online computer tech support</dc:title>
  <dc:creator>Rahul SEO</dc:creator>
  <cp:lastModifiedBy>Rahul SEO</cp:lastModifiedBy>
  <cp:revision>4</cp:revision>
  <dcterms:created xsi:type="dcterms:W3CDTF">2020-01-03T11:06:07Z</dcterms:created>
  <dcterms:modified xsi:type="dcterms:W3CDTF">2020-01-03T11:38:37Z</dcterms:modified>
</cp:coreProperties>
</file>