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66" r:id="rId13"/>
    <p:sldId id="268" r:id="rId14"/>
    <p:sldId id="270" r:id="rId15"/>
    <p:sldId id="267" r:id="rId16"/>
    <p:sldId id="271" r:id="rId17"/>
    <p:sldId id="269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08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43C1-E94F-444D-B85E-AFFF6C562949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43E3-5048-4F78-B12C-8A673264D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40000">
    <p:pull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43C1-E94F-444D-B85E-AFFF6C562949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43E3-5048-4F78-B12C-8A673264D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40000"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43C1-E94F-444D-B85E-AFFF6C562949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43E3-5048-4F78-B12C-8A673264D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40000"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43C1-E94F-444D-B85E-AFFF6C562949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43E3-5048-4F78-B12C-8A673264D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40000"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43C1-E94F-444D-B85E-AFFF6C562949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43E3-5048-4F78-B12C-8A673264D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40000"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43C1-E94F-444D-B85E-AFFF6C562949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43E3-5048-4F78-B12C-8A673264D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40000"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43C1-E94F-444D-B85E-AFFF6C562949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43E3-5048-4F78-B12C-8A673264D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40000"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43C1-E94F-444D-B85E-AFFF6C562949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43E3-5048-4F78-B12C-8A673264D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40000"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43C1-E94F-444D-B85E-AFFF6C562949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43E3-5048-4F78-B12C-8A673264D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40000"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43C1-E94F-444D-B85E-AFFF6C562949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43E3-5048-4F78-B12C-8A673264D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40000"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43C1-E94F-444D-B85E-AFFF6C562949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43E3-5048-4F78-B12C-8A673264D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240000"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343C1-E94F-444D-B85E-AFFF6C562949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C43E3-5048-4F78-B12C-8A673264D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240000">
    <p:pull dir="r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74678" y="3048000"/>
            <a:ext cx="7239289" cy="1015663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sr-Cyrl-RS" sz="6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Дан </a:t>
            </a:r>
            <a:r>
              <a:rPr lang="sr-Cyrl-RS" sz="6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r>
              <a:rPr lang="en-US" sz="6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r>
              <a:rPr lang="sr-Cyrl-RS" sz="6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терњег </a:t>
            </a:r>
            <a:r>
              <a:rPr lang="sr-Cyrl-RS" sz="6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језика</a:t>
            </a:r>
            <a:endParaRPr lang="en-US" sz="60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4000">
    <p:pull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914400"/>
            <a:ext cx="5524156" cy="540247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 advClick="0" advTm="4000"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48200" y="4953000"/>
            <a:ext cx="2072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4000" b="1" dirty="0" smtClean="0"/>
              <a:t>Карло </a:t>
            </a:r>
            <a:r>
              <a:rPr lang="en-US" sz="4000" b="1" dirty="0" smtClean="0"/>
              <a:t> V</a:t>
            </a:r>
            <a:endParaRPr lang="en-US" sz="4000" b="1" dirty="0"/>
          </a:p>
        </p:txBody>
      </p:sp>
      <p:sp>
        <p:nvSpPr>
          <p:cNvPr id="5" name="Rectangle 4"/>
          <p:cNvSpPr/>
          <p:nvPr/>
        </p:nvSpPr>
        <p:spPr>
          <a:xfrm>
            <a:off x="1828800" y="2209800"/>
            <a:ext cx="7010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sr-Cyrl-RS" sz="4800" b="1" dirty="0" smtClean="0">
                <a:ln w="11430"/>
              </a:rPr>
              <a:t>Човек је утолико вреднији колико језика говори.</a:t>
            </a:r>
            <a:endParaRPr lang="en-US" sz="4800" b="1" dirty="0">
              <a:ln w="11430"/>
            </a:endParaRPr>
          </a:p>
        </p:txBody>
      </p:sp>
    </p:spTree>
  </p:cSld>
  <p:clrMapOvr>
    <a:masterClrMapping/>
  </p:clrMapOvr>
  <p:transition spd="slow" advClick="0" advTm="4000"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ownload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828800"/>
            <a:ext cx="6969071" cy="43434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 advClick="0" advTm="4000"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zvornikdanas-evropski-dan-jezi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42900"/>
            <a:ext cx="8077200" cy="6057900"/>
          </a:xfrm>
          <a:prstGeom prst="rect">
            <a:avLst/>
          </a:prstGeom>
        </p:spPr>
      </p:pic>
    </p:spTree>
  </p:cSld>
  <p:clrMapOvr>
    <a:masterClrMapping/>
  </p:clrMapOvr>
  <p:transition spd="slow" advClick="0" advTm="4000"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62200" y="2057400"/>
            <a:ext cx="6400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 smtClean="0"/>
              <a:t>Језик је хранитељ народа. Докле год живи језик, докле га љубимо и почитујемо, њим говоримо и пишемо, прочишћавамо, дотле живи и народ, може се међу собом разумјевати и умно саједињавати, не прелива се у други, не пропада.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657600" y="58674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 smtClean="0"/>
              <a:t>Вук Стефановић Караџић</a:t>
            </a:r>
            <a:endParaRPr lang="en-US" sz="2800" b="1" dirty="0"/>
          </a:p>
        </p:txBody>
      </p:sp>
    </p:spTree>
  </p:cSld>
  <p:clrMapOvr>
    <a:masterClrMapping/>
  </p:clrMapOvr>
  <p:transition spd="slow" advClick="0" advTm="7000"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ezicka-mreza-verbalisti-proslavila-evropski-dan-jezi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257300"/>
            <a:ext cx="6553200" cy="4343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 advClick="0" advTm="4000"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95800" y="5257800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 smtClean="0"/>
              <a:t>Радјард  Киплинг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2590800"/>
            <a:ext cx="6248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4000" b="1" dirty="0" smtClean="0"/>
              <a:t>Речи су, наравно, најмоћнији лек који је човечанство користило.</a:t>
            </a:r>
            <a:endParaRPr lang="en-US" sz="4000" b="1" dirty="0"/>
          </a:p>
        </p:txBody>
      </p:sp>
    </p:spTree>
  </p:cSld>
  <p:clrMapOvr>
    <a:masterClrMapping/>
  </p:clrMapOvr>
  <p:transition spd="slow" advClick="0" advTm="4000">
    <p:pull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50742716-medjunarodni_dan_maternjeg_jezi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57200"/>
            <a:ext cx="7610475" cy="5305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pull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XiaoYing_Video_1613579895450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3400" y="914400"/>
            <a:ext cx="8216348" cy="472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48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sr-Cyrl-RS" b="1" dirty="0"/>
              <a:t>Међународни дан матерњег </a:t>
            </a:r>
            <a:r>
              <a:rPr lang="sr-Cyrl-RS" b="1" dirty="0" smtClean="0"/>
              <a:t>језика</a:t>
            </a:r>
            <a:r>
              <a:rPr lang="en-US" dirty="0" smtClean="0"/>
              <a:t> </a:t>
            </a:r>
            <a:r>
              <a:rPr lang="sr-Cyrl-RS" dirty="0"/>
              <a:t>се обележава сваке године </a:t>
            </a:r>
            <a:r>
              <a:rPr lang="sr-Cyrl-RS" dirty="0" smtClean="0"/>
              <a:t> 21.фебруара широм </a:t>
            </a:r>
            <a:r>
              <a:rPr lang="sr-Cyrl-RS" dirty="0"/>
              <a:t>света. Основни циљ је да се подигне свест о значају матерњег језика и мултилингвизма. Овај </a:t>
            </a:r>
            <a:r>
              <a:rPr lang="sr-Cyrl-RS" dirty="0" smtClean="0"/>
              <a:t>дан је успостављен</a:t>
            </a:r>
            <a:r>
              <a:rPr lang="sr-Cyrl-RS" dirty="0"/>
              <a:t> </a:t>
            </a:r>
            <a:r>
              <a:rPr lang="sr-Cyrl-RS" dirty="0" smtClean="0"/>
              <a:t>1999. </a:t>
            </a:r>
            <a:r>
              <a:rPr lang="sr-Cyrl-RS" dirty="0"/>
              <a:t>године од стране </a:t>
            </a:r>
            <a:r>
              <a:rPr lang="sr-Cyrl-RS" dirty="0" smtClean="0"/>
              <a:t>УНЕСКО-а </a:t>
            </a:r>
            <a:r>
              <a:rPr lang="sr-Cyrl-RS" dirty="0"/>
              <a:t>а на предлог Бангладеша и обележава се редовно од 2000. године.</a:t>
            </a:r>
            <a:endParaRPr lang="en-US" dirty="0"/>
          </a:p>
        </p:txBody>
      </p:sp>
    </p:spTree>
  </p:cSld>
  <p:clrMapOvr>
    <a:masterClrMapping/>
  </p:clrMapOvr>
  <p:transition spd="slow" advClick="0" advTm="10000"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hkrf-medjunarodni-dan-maternjeg-jezika-5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0"/>
            <a:ext cx="4848710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 advClick="0" advTm="4000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0054736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3615"/>
            <a:ext cx="9144000" cy="5470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4000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ownload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1600200"/>
            <a:ext cx="6252981" cy="4161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irilica.jpg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0" y="193431"/>
            <a:ext cx="9144000" cy="6471138"/>
          </a:xfrm>
          <a:prstGeom prst="rect">
            <a:avLst/>
          </a:prstGeom>
        </p:spPr>
      </p:pic>
    </p:spTree>
  </p:cSld>
  <p:clrMapOvr>
    <a:masterClrMapping/>
  </p:clrMapOvr>
  <p:transition spd="slow" advClick="0" advTm="4000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ownload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457200"/>
            <a:ext cx="4343400" cy="56951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ositej.jp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219200" y="1752600"/>
            <a:ext cx="6773333" cy="381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 advClick="0" advTm="4000"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vropski_dan_jezik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14400"/>
            <a:ext cx="8799613" cy="4971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4000"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86</Words>
  <Application>Microsoft Office PowerPoint</Application>
  <PresentationFormat>On-screen Show (4:3)</PresentationFormat>
  <Paragraphs>8</Paragraphs>
  <Slides>18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home</dc:creator>
  <cp:lastModifiedBy>dragan</cp:lastModifiedBy>
  <cp:revision>11</cp:revision>
  <dcterms:created xsi:type="dcterms:W3CDTF">2021-02-16T12:03:59Z</dcterms:created>
  <dcterms:modified xsi:type="dcterms:W3CDTF">2021-02-19T11:47:09Z</dcterms:modified>
</cp:coreProperties>
</file>