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Tito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32" name="Segnaposto contenut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34" name="Segnaposto contenut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31" name="Tito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it-IT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0DDF85-54F6-4A2D-9470-A1275F008886}" type="datetimeFigureOut">
              <a:rPr lang="it-IT" smtClean="0"/>
              <a:t>07/02/2021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B1795C0-324A-40C1-9AC0-17916D447439}" type="slidenum">
              <a:rPr lang="it-IT" smtClean="0"/>
              <a:t>‹N›</a:t>
            </a:fld>
            <a:endParaRPr lang="it-IT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673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43608" y="426552"/>
            <a:ext cx="7416824" cy="523220"/>
          </a:xfrm>
          <a:prstGeom prst="rect">
            <a:avLst/>
          </a:prstGeom>
          <a:gradFill flip="none" rotWithShape="1">
            <a:gsLst>
              <a:gs pos="0">
                <a:schemeClr val="bg2">
                  <a:tint val="66000"/>
                  <a:satMod val="160000"/>
                </a:schemeClr>
              </a:gs>
              <a:gs pos="50000">
                <a:schemeClr val="bg2">
                  <a:tint val="44500"/>
                  <a:satMod val="160000"/>
                </a:schemeClr>
              </a:gs>
              <a:gs pos="100000">
                <a:schemeClr val="bg2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2"/>
                </a:solidFill>
              </a:rPr>
              <a:t>27 GENNAIO GIORNO DELLA MEMORIA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11560" y="1052736"/>
            <a:ext cx="5544531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C’ erano uomini, donne e ragazzini</a:t>
            </a:r>
          </a:p>
          <a:p>
            <a:r>
              <a:rPr lang="it-IT" dirty="0"/>
              <a:t>c’ erano vecchi e mamme con bambini.</a:t>
            </a:r>
          </a:p>
          <a:p>
            <a:r>
              <a:rPr lang="it-IT" dirty="0"/>
              <a:t>C’ erano lacrime e ricordi di vite già lontane</a:t>
            </a:r>
          </a:p>
          <a:p>
            <a:r>
              <a:rPr lang="it-IT" dirty="0"/>
              <a:t>c’ erano dolori , miserie e violenze disumane.</a:t>
            </a:r>
          </a:p>
          <a:p>
            <a:r>
              <a:rPr lang="it-IT" dirty="0"/>
              <a:t>C’erano punizioni, lavori forzati e soldati</a:t>
            </a:r>
          </a:p>
          <a:p>
            <a:r>
              <a:rPr lang="it-IT" dirty="0"/>
              <a:t>c’ erano silenzi, uomini sporchi e malati.</a:t>
            </a:r>
          </a:p>
          <a:p>
            <a:r>
              <a:rPr lang="it-IT" dirty="0"/>
              <a:t>C’erano eserciti, fili spinati e fredde prigioni</a:t>
            </a:r>
          </a:p>
          <a:p>
            <a:r>
              <a:rPr lang="it-IT" dirty="0"/>
              <a:t>c’ erano divise, numeri incisi ed esecuzioni.</a:t>
            </a:r>
          </a:p>
          <a:p>
            <a:r>
              <a:rPr lang="it-IT" dirty="0"/>
              <a:t>C’ erano stenti, fame e malattie</a:t>
            </a:r>
          </a:p>
          <a:p>
            <a:r>
              <a:rPr lang="it-IT" dirty="0"/>
              <a:t>c’ erano detti, campi ed epidemie.</a:t>
            </a:r>
          </a:p>
          <a:p>
            <a:r>
              <a:rPr lang="it-IT" dirty="0"/>
              <a:t>C’ erano pensieri ed esistenze troppo corte</a:t>
            </a:r>
          </a:p>
          <a:p>
            <a:r>
              <a:rPr lang="it-IT" dirty="0"/>
              <a:t>c’ erano attese palpitanti in promesse  di morte.</a:t>
            </a:r>
          </a:p>
          <a:p>
            <a:r>
              <a:rPr lang="it-IT" dirty="0"/>
              <a:t>C’ erano cuori spezzati da addii definitivi</a:t>
            </a:r>
          </a:p>
          <a:p>
            <a:r>
              <a:rPr lang="it-IT" dirty="0"/>
              <a:t>c’ erano visioni di tramonti per quelli ancora vivi.</a:t>
            </a:r>
          </a:p>
          <a:p>
            <a:r>
              <a:rPr lang="it-IT" dirty="0"/>
              <a:t>C’ erano vergogne appese a un intelletto violento</a:t>
            </a:r>
          </a:p>
          <a:p>
            <a:r>
              <a:rPr lang="it-IT" dirty="0"/>
              <a:t>Ma anche sogni e speranze fino all’ ultimo lamento.</a:t>
            </a:r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588224" y="5854050"/>
            <a:ext cx="1367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Maria Ruggi</a:t>
            </a:r>
          </a:p>
        </p:txBody>
      </p:sp>
    </p:spTree>
    <p:extLst>
      <p:ext uri="{BB962C8B-B14F-4D97-AF65-F5344CB8AC3E}">
        <p14:creationId xmlns:p14="http://schemas.microsoft.com/office/powerpoint/2010/main" val="3499746170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5" y="0"/>
            <a:ext cx="921600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07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73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11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808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76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630855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89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7188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a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rt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78</TotalTime>
  <Words>153</Words>
  <Application>Microsoft Office PowerPoint</Application>
  <PresentationFormat>Presentazione su schermo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2" baseType="lpstr">
      <vt:lpstr>Constantia</vt:lpstr>
      <vt:lpstr>Wingdings 2</vt:lpstr>
      <vt:lpstr>Carta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utente</cp:lastModifiedBy>
  <cp:revision>6</cp:revision>
  <dcterms:created xsi:type="dcterms:W3CDTF">2021-01-16T17:41:38Z</dcterms:created>
  <dcterms:modified xsi:type="dcterms:W3CDTF">2021-02-07T18:02:20Z</dcterms:modified>
</cp:coreProperties>
</file>