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3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rkeyonline-visa.com/es/visa/" TargetMode="External"/><Relationship Id="rId2" Type="http://schemas.openxmlformats.org/officeDocument/2006/relationships/hyperlink" Target="mailto:contactus@turkeyvisa-online.or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5434965"/>
            <a:ext cx="5951855" cy="35356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</a:pPr>
            <a:r>
              <a:rPr sz="1100" dirty="0">
                <a:latin typeface="Arial MT"/>
                <a:cs typeface="Arial MT"/>
              </a:rPr>
              <a:t>Business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Name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CHILEAN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CITIZENS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-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Turkish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Electronic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System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- </a:t>
            </a:r>
            <a:r>
              <a:rPr sz="1100" dirty="0">
                <a:latin typeface="Arial MT"/>
                <a:cs typeface="Arial MT"/>
              </a:rPr>
              <a:t>Government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-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oficial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gobierno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turco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proceso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en </a:t>
            </a:r>
            <a:r>
              <a:rPr sz="1100" dirty="0">
                <a:latin typeface="Arial MT"/>
                <a:cs typeface="Arial MT"/>
              </a:rPr>
              <a:t>línea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rápido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veloz</a:t>
            </a:r>
            <a:endParaRPr sz="1100">
              <a:latin typeface="Arial MT"/>
              <a:cs typeface="Arial MT"/>
            </a:endParaRPr>
          </a:p>
          <a:p>
            <a:pPr marL="12700" marR="728980">
              <a:lnSpc>
                <a:spcPct val="220400"/>
              </a:lnSpc>
            </a:pPr>
            <a:r>
              <a:rPr sz="1100" dirty="0">
                <a:latin typeface="Arial MT"/>
                <a:cs typeface="Arial MT"/>
              </a:rPr>
              <a:t>Address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30" dirty="0">
                <a:latin typeface="Arial MT"/>
                <a:cs typeface="Arial MT"/>
              </a:rPr>
              <a:t>Av.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Andrés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Bello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2800,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7550659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Condes,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Región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Metropolitana,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Chile </a:t>
            </a:r>
            <a:r>
              <a:rPr sz="1100" dirty="0">
                <a:latin typeface="Arial MT"/>
                <a:cs typeface="Arial MT"/>
              </a:rPr>
              <a:t>Phone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+56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2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2330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3000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Arial MT"/>
                <a:cs typeface="Arial MT"/>
              </a:rPr>
              <a:t>Email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  <a:hlinkClick r:id="rId2"/>
              </a:rPr>
              <a:t>contactus@turkeyvisa-online.org</a:t>
            </a:r>
            <a:endParaRPr sz="1100">
              <a:latin typeface="Arial MT"/>
              <a:cs typeface="Arial MT"/>
            </a:endParaRPr>
          </a:p>
          <a:p>
            <a:pPr marL="12700" marR="2698115">
              <a:lnSpc>
                <a:spcPct val="220400"/>
              </a:lnSpc>
            </a:pPr>
            <a:r>
              <a:rPr sz="1100" spc="-10" dirty="0">
                <a:latin typeface="Arial MT"/>
                <a:cs typeface="Arial MT"/>
              </a:rPr>
              <a:t>Website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 </a:t>
            </a:r>
            <a:r>
              <a:rPr sz="1100" u="heavy" spc="-10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latin typeface="Arial MT"/>
                <a:cs typeface="Arial MT"/>
                <a:hlinkClick r:id="rId3"/>
              </a:rPr>
              <a:t>https://www.turkeyonline-visa.com/es/visa/</a:t>
            </a:r>
            <a:r>
              <a:rPr sz="1100" spc="-10" dirty="0">
                <a:solidFill>
                  <a:srgbClr val="1154CC"/>
                </a:solidFill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Business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Hours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24/7/365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Arial MT"/>
                <a:cs typeface="Arial MT"/>
              </a:rPr>
              <a:t>Owner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/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Official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Contact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Name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:Albert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Deniz</a:t>
            </a:r>
            <a:r>
              <a:rPr sz="1100" spc="2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Dilara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90"/>
              </a:spcBef>
            </a:pPr>
            <a:endParaRPr sz="1100">
              <a:latin typeface="Arial MT"/>
              <a:cs typeface="Arial MT"/>
            </a:endParaRPr>
          </a:p>
          <a:p>
            <a:pPr marL="12700" marR="86995">
              <a:lnSpc>
                <a:spcPct val="110200"/>
              </a:lnSpc>
            </a:pPr>
            <a:r>
              <a:rPr sz="1100" spc="-10" dirty="0">
                <a:latin typeface="Arial MT"/>
                <a:cs typeface="Arial MT"/>
              </a:rPr>
              <a:t>Description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:Aquellos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visitantes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que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sean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uno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cincuenta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50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países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ahora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son</a:t>
            </a:r>
            <a:r>
              <a:rPr sz="1100" spc="5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elegibles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solicitar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turca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totalmente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web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usando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su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teléfono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computadora. </a:t>
            </a:r>
            <a:r>
              <a:rPr sz="1100" dirty="0">
                <a:latin typeface="Arial MT"/>
                <a:cs typeface="Arial MT"/>
              </a:rPr>
              <a:t>El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formulario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puede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enviar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desde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teléfono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celular,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una</a:t>
            </a:r>
            <a:endParaRPr sz="1100">
              <a:latin typeface="Arial MT"/>
              <a:cs typeface="Arial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3450" y="933450"/>
            <a:ext cx="5943600" cy="44862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54395" cy="8154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</a:pPr>
            <a:r>
              <a:rPr sz="1100" dirty="0">
                <a:latin typeface="Arial MT"/>
                <a:cs typeface="Arial MT"/>
              </a:rPr>
              <a:t>PC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otros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dispositivos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electrónicos.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40" dirty="0">
                <a:latin typeface="Arial MT"/>
                <a:cs typeface="Arial MT"/>
              </a:rPr>
              <a:t>Todo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lo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que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necesita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momentos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para </a:t>
            </a:r>
            <a:r>
              <a:rPr sz="1100" spc="-10" dirty="0">
                <a:latin typeface="Arial MT"/>
                <a:cs typeface="Arial MT"/>
              </a:rPr>
              <a:t>finalizar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turca.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compatible, </a:t>
            </a: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extranjeros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pueden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planificar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visita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República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Turkiye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por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hasta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30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90</a:t>
            </a:r>
            <a:r>
              <a:rPr sz="1100" spc="-20" dirty="0">
                <a:latin typeface="Arial MT"/>
                <a:cs typeface="Arial MT"/>
              </a:rPr>
              <a:t> días</a:t>
            </a:r>
            <a:r>
              <a:rPr sz="1100" spc="50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viajes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recreativos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visitas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negocios.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El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período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tiempo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depende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su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nacionalidad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el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otro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pasaporte,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puede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ser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30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días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90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días.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solicitantes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NO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están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obligados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a </a:t>
            </a:r>
            <a:r>
              <a:rPr sz="1100" dirty="0">
                <a:latin typeface="Arial MT"/>
                <a:cs typeface="Arial MT"/>
              </a:rPr>
              <a:t>visitar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oficina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embajada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gobierno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turco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ningún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momento.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Además,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necesario </a:t>
            </a:r>
            <a:r>
              <a:rPr sz="1100" dirty="0">
                <a:latin typeface="Arial MT"/>
                <a:cs typeface="Arial MT"/>
              </a:rPr>
              <a:t>enviar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documentos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y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el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pasaporte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por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mensajería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correo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postal.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aplicación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es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100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por </a:t>
            </a:r>
            <a:r>
              <a:rPr sz="1100" dirty="0">
                <a:latin typeface="Arial MT"/>
                <a:cs typeface="Arial MT"/>
              </a:rPr>
              <a:t>ciento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web.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Recibirá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respaldada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electrónicamente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por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correo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electrónico,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que </a:t>
            </a:r>
            <a:r>
              <a:rPr sz="1100" dirty="0">
                <a:latin typeface="Arial MT"/>
                <a:cs typeface="Arial MT"/>
              </a:rPr>
              <a:t>podrá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imprimir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llevar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consigo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al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aeropuerto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mientras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viaja.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Todos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titulares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pasaportes elegibles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deben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solicitar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ingresar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incluidos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menores.</a:t>
            </a:r>
            <a:endParaRPr sz="1100">
              <a:latin typeface="Arial MT"/>
              <a:cs typeface="Arial MT"/>
            </a:endParaRPr>
          </a:p>
          <a:p>
            <a:pPr marL="12700" marR="5080">
              <a:lnSpc>
                <a:spcPct val="110200"/>
              </a:lnSpc>
            </a:pP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tutores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padres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pueden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finalizar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nombre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niño.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Tiempos</a:t>
            </a:r>
            <a:r>
              <a:rPr sz="1100" spc="-25" dirty="0">
                <a:latin typeface="Arial MT"/>
                <a:cs typeface="Arial MT"/>
              </a:rPr>
              <a:t> de </a:t>
            </a:r>
            <a:r>
              <a:rPr sz="1100" spc="-10" dirty="0">
                <a:latin typeface="Arial MT"/>
                <a:cs typeface="Arial MT"/>
              </a:rPr>
              <a:t>tramitación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Turquía.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electrónica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 </a:t>
            </a:r>
            <a:r>
              <a:rPr sz="1100" dirty="0">
                <a:latin typeface="Arial MT"/>
                <a:cs typeface="Arial MT"/>
              </a:rPr>
              <a:t>solo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requerirá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momentos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finalizar.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candidatos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pueden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terminar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estructura electrónica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desde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oficina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2-</a:t>
            </a:r>
            <a:r>
              <a:rPr sz="1100" dirty="0">
                <a:latin typeface="Arial MT"/>
                <a:cs typeface="Arial MT"/>
              </a:rPr>
              <a:t>3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minutos.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Su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pasaporte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debe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tener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validez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6 </a:t>
            </a:r>
            <a:r>
              <a:rPr sz="1100" dirty="0">
                <a:latin typeface="Arial MT"/>
                <a:cs typeface="Arial MT"/>
              </a:rPr>
              <a:t>meses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el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momento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su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entrada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República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Turquía.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siguientes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países</a:t>
            </a:r>
            <a:r>
              <a:rPr sz="1100" spc="-25" dirty="0">
                <a:latin typeface="Arial MT"/>
                <a:cs typeface="Arial MT"/>
              </a:rPr>
              <a:t> son </a:t>
            </a:r>
            <a:r>
              <a:rPr sz="1100" spc="-10" dirty="0">
                <a:latin typeface="Arial MT"/>
                <a:cs typeface="Arial MT"/>
              </a:rPr>
              <a:t>elegibles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solicitar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una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turca: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Bahamas,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Canadá,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Granada,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Barbados,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Bermudas,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San </a:t>
            </a:r>
            <a:r>
              <a:rPr sz="1100" spc="-10" dirty="0">
                <a:latin typeface="Arial MT"/>
                <a:cs typeface="Arial MT"/>
              </a:rPr>
              <a:t>Vicente,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México,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Chipre,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Dominica,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República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Dominicana,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Antigua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y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Barbuda,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Australia,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Santa </a:t>
            </a:r>
            <a:r>
              <a:rPr sz="1100" dirty="0">
                <a:latin typeface="Arial MT"/>
                <a:cs typeface="Arial MT"/>
              </a:rPr>
              <a:t>Lucía,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Sudáfrica,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Hong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Kong-</a:t>
            </a:r>
            <a:r>
              <a:rPr sz="1100" dirty="0">
                <a:latin typeface="Arial MT"/>
                <a:cs typeface="Arial MT"/>
              </a:rPr>
              <a:t>BN.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(O),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Emiratos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Árabes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Unidos,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Kuwait,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Maldivas,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Estados </a:t>
            </a:r>
            <a:r>
              <a:rPr sz="1100" dirty="0">
                <a:latin typeface="Arial MT"/>
                <a:cs typeface="Arial MT"/>
              </a:rPr>
              <a:t>Unidos,</a:t>
            </a:r>
            <a:r>
              <a:rPr sz="1100" spc="-6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Fiji,</a:t>
            </a:r>
            <a:r>
              <a:rPr sz="1100" spc="-5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Jamaica,</a:t>
            </a:r>
            <a:r>
              <a:rPr sz="1100" spc="-6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Haití,</a:t>
            </a:r>
            <a:r>
              <a:rPr sz="1100" spc="-5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Omán,</a:t>
            </a:r>
            <a:r>
              <a:rPr sz="1100" spc="-6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Bahréin,</a:t>
            </a:r>
            <a:r>
              <a:rPr sz="1100" spc="-5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Surinam,</a:t>
            </a:r>
            <a:r>
              <a:rPr sz="1100" spc="-6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China,</a:t>
            </a:r>
            <a:r>
              <a:rPr sz="1100" spc="-5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Mauricio,</a:t>
            </a:r>
            <a:r>
              <a:rPr sz="1100" spc="-5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Timor</a:t>
            </a:r>
            <a:r>
              <a:rPr sz="1100" spc="-6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Oriental,</a:t>
            </a:r>
            <a:r>
              <a:rPr sz="1100" spc="-5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Armenia</a:t>
            </a:r>
            <a:r>
              <a:rPr sz="1100" spc="500" dirty="0">
                <a:latin typeface="Arial MT"/>
                <a:cs typeface="Arial MT"/>
              </a:rPr>
              <a:t>  </a:t>
            </a:r>
            <a:r>
              <a:rPr sz="1100" dirty="0">
                <a:latin typeface="Arial MT"/>
                <a:cs typeface="Arial MT"/>
              </a:rPr>
              <a:t>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Arabia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Saudita.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Those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visitors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who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are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from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fifty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50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countries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are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now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eligible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to </a:t>
            </a:r>
            <a:r>
              <a:rPr sz="1100" dirty="0">
                <a:latin typeface="Arial MT"/>
                <a:cs typeface="Arial MT"/>
              </a:rPr>
              <a:t>apply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Turkish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totally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web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using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their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phone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pc.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application </a:t>
            </a:r>
            <a:r>
              <a:rPr sz="1100" dirty="0">
                <a:latin typeface="Arial MT"/>
                <a:cs typeface="Arial MT"/>
              </a:rPr>
              <a:t>form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submitted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from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cell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phone,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PC,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other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electronic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gadgets.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All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that's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needed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a </a:t>
            </a:r>
            <a:r>
              <a:rPr sz="1100" dirty="0">
                <a:latin typeface="Arial MT"/>
                <a:cs typeface="Arial MT"/>
              </a:rPr>
              <a:t>couple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moments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finish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electronic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Turkish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With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supported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e-Visa, foreigners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plan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visit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Repubic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Turkiye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up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30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90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days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recreational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trips</a:t>
            </a:r>
            <a:r>
              <a:rPr sz="1100" spc="50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business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visit.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time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span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relies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upon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your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nationality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passport,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may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30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days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90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days.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Applicants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are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NOT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at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all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required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visit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Turkish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government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office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embassy </a:t>
            </a:r>
            <a:r>
              <a:rPr sz="1100" dirty="0">
                <a:latin typeface="Arial MT"/>
                <a:cs typeface="Arial MT"/>
              </a:rPr>
              <a:t>anytime.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Also,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there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need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courier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documents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and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passport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courier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mail.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The </a:t>
            </a:r>
            <a:r>
              <a:rPr sz="1100" spc="-10" dirty="0">
                <a:latin typeface="Arial MT"/>
                <a:cs typeface="Arial MT"/>
              </a:rPr>
              <a:t>application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100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percent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web.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35" dirty="0">
                <a:latin typeface="Arial MT"/>
                <a:cs typeface="Arial MT"/>
              </a:rPr>
              <a:t>You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will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get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electronic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endorsed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email,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which </a:t>
            </a:r>
            <a:r>
              <a:rPr sz="1100" dirty="0">
                <a:latin typeface="Arial MT"/>
                <a:cs typeface="Arial MT"/>
              </a:rPr>
              <a:t>you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print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out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carry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with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yourself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airport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while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travelling.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All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eligible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passport</a:t>
            </a:r>
            <a:r>
              <a:rPr sz="1100" spc="50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holders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need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apply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enter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Turkey,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including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minors.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Guardians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parents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can </a:t>
            </a:r>
            <a:r>
              <a:rPr sz="1100" dirty="0">
                <a:latin typeface="Arial MT"/>
                <a:cs typeface="Arial MT"/>
              </a:rPr>
              <a:t>finish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application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behalf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kid.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e-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Handling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Times,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e-</a:t>
            </a:r>
            <a:r>
              <a:rPr sz="1100" spc="-20" dirty="0">
                <a:latin typeface="Arial MT"/>
                <a:cs typeface="Arial MT"/>
              </a:rPr>
              <a:t>Visa </a:t>
            </a:r>
            <a:r>
              <a:rPr sz="1100" spc="-10" dirty="0">
                <a:latin typeface="Arial MT"/>
                <a:cs typeface="Arial MT"/>
              </a:rPr>
              <a:t>application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will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just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require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couple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moments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finish.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Candidates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finish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electronic </a:t>
            </a:r>
            <a:r>
              <a:rPr sz="1100" dirty="0">
                <a:latin typeface="Arial MT"/>
                <a:cs typeface="Arial MT"/>
              </a:rPr>
              <a:t>structure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from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home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office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2-</a:t>
            </a:r>
            <a:r>
              <a:rPr sz="1100" dirty="0">
                <a:latin typeface="Arial MT"/>
                <a:cs typeface="Arial MT"/>
              </a:rPr>
              <a:t>3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minutes.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Your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passport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must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valid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6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months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at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the </a:t>
            </a:r>
            <a:r>
              <a:rPr sz="1100" dirty="0">
                <a:latin typeface="Arial MT"/>
                <a:cs typeface="Arial MT"/>
              </a:rPr>
              <a:t>time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entry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into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Repubic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of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Turkey.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The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following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countries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are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eligible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apply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a</a:t>
            </a:r>
            <a:r>
              <a:rPr sz="1100" spc="500" dirty="0">
                <a:latin typeface="Arial MT"/>
                <a:cs typeface="Arial MT"/>
              </a:rPr>
              <a:t>  </a:t>
            </a:r>
            <a:r>
              <a:rPr sz="1100" spc="-10" dirty="0">
                <a:latin typeface="Arial MT"/>
                <a:cs typeface="Arial MT"/>
              </a:rPr>
              <a:t>Turkish</a:t>
            </a:r>
            <a:r>
              <a:rPr sz="1100" spc="-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Bahamas,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Canada,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Grenada,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Barbados,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Bermuda,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Saint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Vincent,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Mexico,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Cyprus, Dominica,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Dominican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Republic,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Antigua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Barbuda,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Australia,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Saint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Lucia,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South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Africa,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Hong </a:t>
            </a:r>
            <a:r>
              <a:rPr sz="1100" spc="-10" dirty="0">
                <a:latin typeface="Arial MT"/>
                <a:cs typeface="Arial MT"/>
              </a:rPr>
              <a:t>Kong-</a:t>
            </a:r>
            <a:r>
              <a:rPr sz="1100" dirty="0">
                <a:latin typeface="Arial MT"/>
                <a:cs typeface="Arial MT"/>
              </a:rPr>
              <a:t>BN(O),</a:t>
            </a:r>
            <a:r>
              <a:rPr sz="1100" spc="-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United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Arab</a:t>
            </a:r>
            <a:r>
              <a:rPr sz="1100" spc="-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Emirates,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Kuwait,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Maldives,</a:t>
            </a:r>
            <a:r>
              <a:rPr sz="1100" spc="-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United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States,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Fiji,</a:t>
            </a:r>
            <a:r>
              <a:rPr sz="1100" spc="-5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Jamaica,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Haiti,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Oman, </a:t>
            </a:r>
            <a:r>
              <a:rPr sz="1100" dirty="0">
                <a:latin typeface="Arial MT"/>
                <a:cs typeface="Arial MT"/>
              </a:rPr>
              <a:t>Bahrain,</a:t>
            </a:r>
            <a:r>
              <a:rPr sz="1100" spc="-5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Suriname,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China,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Mauritius,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East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Timor,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Armenia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and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Saudi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Arabia.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85"/>
              </a:spcBef>
            </a:pPr>
            <a:endParaRPr sz="1100">
              <a:latin typeface="Arial MT"/>
              <a:cs typeface="Arial MT"/>
            </a:endParaRPr>
          </a:p>
          <a:p>
            <a:pPr marL="12700" marR="12700">
              <a:lnSpc>
                <a:spcPct val="110200"/>
              </a:lnSpc>
              <a:spcBef>
                <a:spcPts val="5"/>
              </a:spcBef>
            </a:pPr>
            <a:r>
              <a:rPr sz="1100" dirty="0">
                <a:latin typeface="Arial MT"/>
                <a:cs typeface="Arial MT"/>
              </a:rPr>
              <a:t>Keywords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:Visa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Evisa</a:t>
            </a:r>
            <a:r>
              <a:rPr sz="1100" spc="50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Solicitud</a:t>
            </a:r>
            <a:r>
              <a:rPr sz="1100" spc="500" dirty="0">
                <a:latin typeface="Arial MT"/>
                <a:cs typeface="Arial MT"/>
              </a:rPr>
              <a:t> 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negocios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visa </a:t>
            </a:r>
            <a:r>
              <a:rPr sz="1100" dirty="0">
                <a:latin typeface="Arial MT"/>
                <a:cs typeface="Arial MT"/>
              </a:rPr>
              <a:t>médica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turista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68365" cy="4829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</a:pP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línea,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evisa Turquía,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negocios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turista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médica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visa.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Camboya,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Yemen,</a:t>
            </a:r>
            <a:r>
              <a:rPr sz="1100" spc="50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Cabo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Verde,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de</a:t>
            </a:r>
            <a:r>
              <a:rPr sz="1100" spc="500" dirty="0">
                <a:latin typeface="Arial MT"/>
                <a:cs typeface="Arial MT"/>
              </a:rPr>
              <a:t>  </a:t>
            </a:r>
            <a:r>
              <a:rPr sz="1100" dirty="0">
                <a:latin typeface="Arial MT"/>
                <a:cs typeface="Arial MT"/>
              </a:rPr>
              <a:t>Pakistán,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Afganistán,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de </a:t>
            </a:r>
            <a:r>
              <a:rPr sz="1100" dirty="0">
                <a:latin typeface="Arial MT"/>
                <a:cs typeface="Arial MT"/>
              </a:rPr>
              <a:t>Libia,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Vanuatu,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de </a:t>
            </a:r>
            <a:r>
              <a:rPr sz="1100" spc="-10" dirty="0">
                <a:latin typeface="Arial MT"/>
                <a:cs typeface="Arial MT"/>
              </a:rPr>
              <a:t>Palestina,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Nepal,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Guinea Ecuatorial,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Bangladesh,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50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Taiwán,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Filipinas,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de </a:t>
            </a:r>
            <a:r>
              <a:rPr sz="1100" dirty="0">
                <a:latin typeface="Arial MT"/>
                <a:cs typeface="Arial MT"/>
              </a:rPr>
              <a:t>India,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Senegal,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Irak,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Sri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Lanka,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las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Islas Salomón,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Egipto,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de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Turquía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para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ciudadanos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de </a:t>
            </a:r>
            <a:r>
              <a:rPr sz="1100" dirty="0">
                <a:latin typeface="Arial MT"/>
                <a:cs typeface="Arial MT"/>
              </a:rPr>
              <a:t>Vietnam</a:t>
            </a:r>
            <a:r>
              <a:rPr sz="1100" spc="2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Turkey,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Turkey,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evisa,Turkey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application,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application,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online</a:t>
            </a:r>
            <a:r>
              <a:rPr sz="1100" spc="500" dirty="0">
                <a:latin typeface="Arial MT"/>
                <a:cs typeface="Arial MT"/>
              </a:rPr>
              <a:t>  </a:t>
            </a:r>
            <a:r>
              <a:rPr sz="1100" spc="-10" dirty="0">
                <a:latin typeface="Arial MT"/>
                <a:cs typeface="Arial MT"/>
              </a:rPr>
              <a:t>application,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visaapplication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application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Turkey,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 </a:t>
            </a:r>
            <a:r>
              <a:rPr sz="1100" dirty="0">
                <a:latin typeface="Arial MT"/>
                <a:cs typeface="Arial MT"/>
              </a:rPr>
              <a:t>evisa,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businessvisa,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medical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tourist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visa, 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online,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Turkey,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Turkey,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Turkey, Turkey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business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visa,Turkey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tourist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medical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visa.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Cambodia</a:t>
            </a:r>
            <a:r>
              <a:rPr sz="1100" spc="50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Yemen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Cape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Verde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Visa</a:t>
            </a:r>
            <a:r>
              <a:rPr sz="1100" spc="500" dirty="0">
                <a:latin typeface="Arial MT"/>
                <a:cs typeface="Arial MT"/>
              </a:rPr>
              <a:t> 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Pakistan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Afghanistan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Libya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,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Vanuatu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Palestine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Nepal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Equatorial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Guinea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Bangladesh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,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Taiwan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Philippines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India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Senegal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Iraq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Sri </a:t>
            </a:r>
            <a:r>
              <a:rPr sz="1100" dirty="0">
                <a:latin typeface="Arial MT"/>
                <a:cs typeface="Arial MT"/>
              </a:rPr>
              <a:t>Lanka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Solomon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Islands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4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Egypt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Citizens</a:t>
            </a:r>
            <a:r>
              <a:rPr sz="1100" spc="-45" dirty="0">
                <a:latin typeface="Arial MT"/>
                <a:cs typeface="Arial MT"/>
              </a:rPr>
              <a:t> </a:t>
            </a:r>
            <a:r>
              <a:rPr sz="1100" spc="-50" dirty="0">
                <a:latin typeface="Arial MT"/>
                <a:cs typeface="Arial MT"/>
              </a:rPr>
              <a:t>, </a:t>
            </a:r>
            <a:r>
              <a:rPr sz="1100" spc="-10" dirty="0">
                <a:latin typeface="Arial MT"/>
                <a:cs typeface="Arial MT"/>
              </a:rPr>
              <a:t>Turkey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Visa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for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Vietnam</a:t>
            </a:r>
            <a:r>
              <a:rPr sz="1100" spc="-3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Citizens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1352</Words>
  <Application>Microsoft Office PowerPoint</Application>
  <PresentationFormat>Custom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 MT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TURKEY Turkish Electronic Visa System Online</dc:title>
  <cp:lastModifiedBy>Sanim Md Jubaer</cp:lastModifiedBy>
  <cp:revision>1</cp:revision>
  <dcterms:created xsi:type="dcterms:W3CDTF">2023-12-13T15:11:40Z</dcterms:created>
  <dcterms:modified xsi:type="dcterms:W3CDTF">2023-12-13T15:15:07Z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ducer">
    <vt:lpwstr>Skia/PDF m121 Google Docs Renderer</vt:lpwstr>
  </property>
</Properties>
</file>