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6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B00"/>
    <a:srgbClr val="CC0099"/>
    <a:srgbClr val="990099"/>
    <a:srgbClr val="2B6317"/>
    <a:srgbClr val="FF3300"/>
    <a:srgbClr val="601A30"/>
    <a:srgbClr val="BF95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4ABD4-4245-45B4-87D9-120A930851F3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B37A8-52A4-4282-B360-89E9360428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2163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B37A8-52A4-4282-B360-89E93604284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730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3" name="chimes.wav"/>
          </p:stSnd>
        </p:sndAc>
      </p:transition>
    </mc:Choice>
    <mc:Fallback>
      <p:transition spd="slow">
        <p:circl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14" name="chimes.wav"/>
          </p:stSnd>
        </p:sndAc>
      </p:transition>
    </mc:Choice>
    <mc:Fallback>
      <p:transition spd="slow">
        <p:circle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12" Type="http://schemas.openxmlformats.org/officeDocument/2006/relationships/image" Target="../media/image8.png"/><Relationship Id="rId17" Type="http://schemas.microsoft.com/office/2007/relationships/media" Target="../media/media1.mp3"/><Relationship Id="rId2" Type="http://schemas.openxmlformats.org/officeDocument/2006/relationships/audio" Target="../media/media2.mp3"/><Relationship Id="rId16" Type="http://schemas.openxmlformats.org/officeDocument/2006/relationships/audio" Target="../media/audio3.wav"/><Relationship Id="rId20" Type="http://schemas.openxmlformats.org/officeDocument/2006/relationships/audio" Target="../media/audio11.wav"/><Relationship Id="rId1" Type="http://schemas.openxmlformats.org/officeDocument/2006/relationships/audio" Target="../media/media1.mp3"/><Relationship Id="rId6" Type="http://schemas.openxmlformats.org/officeDocument/2006/relationships/image" Target="../media/image6.png"/><Relationship Id="rId11" Type="http://schemas.microsoft.com/office/2007/relationships/hdphoto" Target="../media/hdphoto2.wdp"/><Relationship Id="rId5" Type="http://schemas.openxmlformats.org/officeDocument/2006/relationships/image" Target="../media/image5.jpe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19" Type="http://schemas.microsoft.com/office/2007/relationships/media" Target="../media/media2.mp3"/><Relationship Id="rId4" Type="http://schemas.openxmlformats.org/officeDocument/2006/relationships/audio" Target="../media/audio1.wav"/><Relationship Id="rId9" Type="http://schemas.microsoft.com/office/2007/relationships/hdphoto" Target="../media/hdphoto1.wdp"/><Relationship Id="rId1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microsoft.com/office/2007/relationships/media" Target="../media/media5.mp3"/><Relationship Id="rId3" Type="http://schemas.openxmlformats.org/officeDocument/2006/relationships/audio" Target="../media/media5.mp3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0.png"/><Relationship Id="rId2" Type="http://schemas.openxmlformats.org/officeDocument/2006/relationships/audio" Target="../media/media4.mp3"/><Relationship Id="rId16" Type="http://schemas.microsoft.com/office/2007/relationships/media" Target="../media/media4.mp3"/><Relationship Id="rId20" Type="http://schemas.openxmlformats.org/officeDocument/2006/relationships/audio" Target="../media/audio11.wav"/><Relationship Id="rId1" Type="http://schemas.openxmlformats.org/officeDocument/2006/relationships/audio" Target="../media/media3.mp3"/><Relationship Id="rId6" Type="http://schemas.openxmlformats.org/officeDocument/2006/relationships/audio" Target="../media/audio2.wav"/><Relationship Id="rId11" Type="http://schemas.openxmlformats.org/officeDocument/2006/relationships/image" Target="../media/image16.jpeg"/><Relationship Id="rId5" Type="http://schemas.openxmlformats.org/officeDocument/2006/relationships/audio" Target="../media/audio1.wav"/><Relationship Id="rId15" Type="http://schemas.openxmlformats.org/officeDocument/2006/relationships/image" Target="../media/image19.png"/><Relationship Id="rId10" Type="http://schemas.openxmlformats.org/officeDocument/2006/relationships/image" Target="../media/image15.jpeg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jpeg"/><Relationship Id="rId14" Type="http://schemas.microsoft.com/office/2007/relationships/media" Target="../media/media3.mp3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microsoft.com/office/2007/relationships/hdphoto" Target="../media/hdphoto8.wdp"/><Relationship Id="rId3" Type="http://schemas.openxmlformats.org/officeDocument/2006/relationships/slideLayout" Target="../slideLayouts/slideLayout2.xml"/><Relationship Id="rId21" Type="http://schemas.microsoft.com/office/2007/relationships/media" Target="../media/media6.mp3"/><Relationship Id="rId7" Type="http://schemas.openxmlformats.org/officeDocument/2006/relationships/image" Target="../media/image21.png"/><Relationship Id="rId12" Type="http://schemas.microsoft.com/office/2007/relationships/hdphoto" Target="../media/hdphoto5.wdp"/><Relationship Id="rId17" Type="http://schemas.openxmlformats.org/officeDocument/2006/relationships/image" Target="../media/image25.png"/><Relationship Id="rId2" Type="http://schemas.openxmlformats.org/officeDocument/2006/relationships/audio" Target="../media/media7.mp3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audio" Target="../media/media6.mp3"/><Relationship Id="rId6" Type="http://schemas.openxmlformats.org/officeDocument/2006/relationships/image" Target="../media/image12.jpeg"/><Relationship Id="rId11" Type="http://schemas.openxmlformats.org/officeDocument/2006/relationships/image" Target="../media/image22.png"/><Relationship Id="rId24" Type="http://schemas.openxmlformats.org/officeDocument/2006/relationships/audio" Target="../media/audio11.wav"/><Relationship Id="rId5" Type="http://schemas.openxmlformats.org/officeDocument/2006/relationships/audio" Target="../media/audio3.wav"/><Relationship Id="rId15" Type="http://schemas.openxmlformats.org/officeDocument/2006/relationships/image" Target="../media/image24.png"/><Relationship Id="rId23" Type="http://schemas.microsoft.com/office/2007/relationships/media" Target="../media/media7.mp3"/><Relationship Id="rId10" Type="http://schemas.microsoft.com/office/2007/relationships/hdphoto" Target="../media/hdphoto4.wdp"/><Relationship Id="rId19" Type="http://schemas.openxmlformats.org/officeDocument/2006/relationships/image" Target="../media/image26.png"/><Relationship Id="rId4" Type="http://schemas.openxmlformats.org/officeDocument/2006/relationships/audio" Target="../media/audio1.wav"/><Relationship Id="rId14" Type="http://schemas.microsoft.com/office/2007/relationships/hdphoto" Target="../media/hdphoto6.wdp"/><Relationship Id="rId2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media" Target="../media/media1.mp3"/><Relationship Id="rId18" Type="http://schemas.microsoft.com/office/2007/relationships/media" Target="../media/media11.mp3"/><Relationship Id="rId3" Type="http://schemas.openxmlformats.org/officeDocument/2006/relationships/audio" Target="../media/media9.mp3"/><Relationship Id="rId7" Type="http://schemas.openxmlformats.org/officeDocument/2006/relationships/audio" Target="../media/audio1.wav"/><Relationship Id="rId12" Type="http://schemas.openxmlformats.org/officeDocument/2006/relationships/image" Target="../media/image31.png"/><Relationship Id="rId17" Type="http://schemas.microsoft.com/office/2007/relationships/media" Target="../media/media10.mp3"/><Relationship Id="rId2" Type="http://schemas.openxmlformats.org/officeDocument/2006/relationships/audio" Target="../media/media1.mp3"/><Relationship Id="rId16" Type="http://schemas.openxmlformats.org/officeDocument/2006/relationships/image" Target="../media/image32.png"/><Relationship Id="rId1" Type="http://schemas.openxmlformats.org/officeDocument/2006/relationships/audio" Target="../media/media8.mp3"/><Relationship Id="rId6" Type="http://schemas.openxmlformats.org/officeDocument/2006/relationships/slideLayout" Target="../slideLayouts/slideLayout2.xml"/><Relationship Id="rId11" Type="http://schemas.microsoft.com/office/2007/relationships/media" Target="../media/media8.mp3"/><Relationship Id="rId5" Type="http://schemas.openxmlformats.org/officeDocument/2006/relationships/audio" Target="../media/media11.mp3"/><Relationship Id="rId15" Type="http://schemas.microsoft.com/office/2007/relationships/media" Target="../media/media9.mp3"/><Relationship Id="rId10" Type="http://schemas.openxmlformats.org/officeDocument/2006/relationships/image" Target="../media/image30.png"/><Relationship Id="rId19" Type="http://schemas.openxmlformats.org/officeDocument/2006/relationships/audio" Target="../media/audio11.wav"/><Relationship Id="rId4" Type="http://schemas.openxmlformats.org/officeDocument/2006/relationships/audio" Target="../media/media10.mp3"/><Relationship Id="rId9" Type="http://schemas.openxmlformats.org/officeDocument/2006/relationships/image" Target="../media/image29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8" Type="http://schemas.openxmlformats.org/officeDocument/2006/relationships/image" Target="../media/image39.png"/><Relationship Id="rId26" Type="http://schemas.microsoft.com/office/2007/relationships/media" Target="../media/media14.mp3"/><Relationship Id="rId3" Type="http://schemas.openxmlformats.org/officeDocument/2006/relationships/audio" Target="../media/media14.mp3"/><Relationship Id="rId21" Type="http://schemas.openxmlformats.org/officeDocument/2006/relationships/image" Target="../media/image42.png"/><Relationship Id="rId7" Type="http://schemas.openxmlformats.org/officeDocument/2006/relationships/image" Target="../media/image33.gif"/><Relationship Id="rId17" Type="http://schemas.microsoft.com/office/2007/relationships/hdphoto" Target="../media/hdphoto11.wdp"/><Relationship Id="rId25" Type="http://schemas.openxmlformats.org/officeDocument/2006/relationships/image" Target="../media/image31.png"/><Relationship Id="rId2" Type="http://schemas.openxmlformats.org/officeDocument/2006/relationships/audio" Target="../media/media13.mp3"/><Relationship Id="rId16" Type="http://schemas.openxmlformats.org/officeDocument/2006/relationships/image" Target="../media/image38.png"/><Relationship Id="rId20" Type="http://schemas.openxmlformats.org/officeDocument/2006/relationships/image" Target="../media/image41.jpeg"/><Relationship Id="rId1" Type="http://schemas.openxmlformats.org/officeDocument/2006/relationships/audio" Target="../media/media12.mp3"/><Relationship Id="rId6" Type="http://schemas.openxmlformats.org/officeDocument/2006/relationships/image" Target="../media/image12.jpeg"/><Relationship Id="rId24" Type="http://schemas.microsoft.com/office/2007/relationships/media" Target="../media/media13.mp3"/><Relationship Id="rId5" Type="http://schemas.openxmlformats.org/officeDocument/2006/relationships/audio" Target="../media/audio1.wav"/><Relationship Id="rId15" Type="http://schemas.openxmlformats.org/officeDocument/2006/relationships/image" Target="../media/image37.jpeg"/><Relationship Id="rId23" Type="http://schemas.openxmlformats.org/officeDocument/2006/relationships/image" Target="../media/image27.png"/><Relationship Id="rId10" Type="http://schemas.openxmlformats.org/officeDocument/2006/relationships/image" Target="../media/image36.png"/><Relationship Id="rId19" Type="http://schemas.openxmlformats.org/officeDocument/2006/relationships/image" Target="../media/image40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5.png"/><Relationship Id="rId14" Type="http://schemas.microsoft.com/office/2007/relationships/hdphoto" Target="../media/hdphoto10.wdp"/><Relationship Id="rId22" Type="http://schemas.microsoft.com/office/2007/relationships/media" Target="../media/media12.mp3"/><Relationship Id="rId27" Type="http://schemas.openxmlformats.org/officeDocument/2006/relationships/audio" Target="../media/audio11.wav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audio" Target="../media/audio11.wav"/><Relationship Id="rId3" Type="http://schemas.openxmlformats.org/officeDocument/2006/relationships/notesSlide" Target="../notesSlides/notesSlide1.xml"/><Relationship Id="rId12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5.mp3"/><Relationship Id="rId6" Type="http://schemas.openxmlformats.org/officeDocument/2006/relationships/image" Target="../media/image6.png"/><Relationship Id="rId11" Type="http://schemas.openxmlformats.org/officeDocument/2006/relationships/image" Target="../media/image27.png"/><Relationship Id="rId5" Type="http://schemas.openxmlformats.org/officeDocument/2006/relationships/image" Target="../media/image5.jpeg"/><Relationship Id="rId10" Type="http://schemas.microsoft.com/office/2007/relationships/media" Target="../media/media15.mp3"/><Relationship Id="rId4" Type="http://schemas.openxmlformats.org/officeDocument/2006/relationships/audio" Target="../media/audio1.wav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jpeg"/><Relationship Id="rId7" Type="http://schemas.openxmlformats.org/officeDocument/2006/relationships/image" Target="../media/image4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microsoft.com/office/2007/relationships/hdphoto" Target="../media/hdphoto12.wdp"/><Relationship Id="rId10" Type="http://schemas.openxmlformats.org/officeDocument/2006/relationships/audio" Target="../media/audio11.wav"/><Relationship Id="rId4" Type="http://schemas.openxmlformats.org/officeDocument/2006/relationships/image" Target="../media/image45.png"/><Relationship Id="rId9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1-11-2021_12-32-51\1619624503_9-phonoteka_org-p-shablon-dlya-prezentatsii-zimnii-fon-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54" y="40707"/>
            <a:ext cx="4392486" cy="3553803"/>
          </a:xfrm>
          <a:prstGeom prst="roundRect">
            <a:avLst>
              <a:gd name="adj" fmla="val 5644"/>
            </a:avLst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1-11-2021_12-32-51\depositphotos_42846833-stock-illustration-spring-is-comin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7260" y="48169"/>
            <a:ext cx="4532989" cy="3565310"/>
          </a:xfrm>
          <a:prstGeom prst="roundRect">
            <a:avLst>
              <a:gd name="adj" fmla="val 6764"/>
            </a:avLst>
          </a:prstGeom>
          <a:noFill/>
          <a:ln w="38100">
            <a:solidFill>
              <a:srgbClr val="2B6317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11-11-2021_12-32-51\1612701376_62-p-zelenii-fon-s-babochkami-i-tsvetami-9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28" y="3703340"/>
            <a:ext cx="4433338" cy="3096344"/>
          </a:xfrm>
          <a:prstGeom prst="roundRect">
            <a:avLst>
              <a:gd name="adj" fmla="val 5887"/>
            </a:avLst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7260" y="3645024"/>
            <a:ext cx="4559864" cy="3212976"/>
          </a:xfrm>
          <a:prstGeom prst="roundRect">
            <a:avLst>
              <a:gd name="adj" fmla="val 6318"/>
            </a:avLst>
          </a:prstGeom>
          <a:noFill/>
          <a:ln w="38100">
            <a:solidFill>
              <a:srgbClr val="E22B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64627" y="504705"/>
            <a:ext cx="6339364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rgbClr val="601A3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WEB – </a:t>
            </a:r>
            <a:r>
              <a:rPr lang="ru-RU" sz="5400" b="1" cap="none" spc="0" dirty="0" smtClean="0">
                <a:ln>
                  <a:prstDash val="solid"/>
                </a:ln>
                <a:solidFill>
                  <a:srgbClr val="601A3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КВЕСТ</a:t>
            </a:r>
          </a:p>
          <a:p>
            <a:pPr algn="ctr"/>
            <a:r>
              <a:rPr lang="ru-RU" sz="7200" b="1" dirty="0" smtClean="0">
                <a:ln>
                  <a:prstDash val="solid"/>
                </a:ln>
                <a:gradFill flip="none" rotWithShape="1">
                  <a:gsLst>
                    <a:gs pos="52000">
                      <a:srgbClr val="2B6317"/>
                    </a:gs>
                    <a:gs pos="34000">
                      <a:srgbClr val="00B0F0"/>
                    </a:gs>
                    <a:gs pos="16000">
                      <a:srgbClr val="002060"/>
                    </a:gs>
                    <a:gs pos="0">
                      <a:srgbClr val="CC0099"/>
                    </a:gs>
                    <a:gs pos="69000">
                      <a:srgbClr val="FFC000"/>
                    </a:gs>
                    <a:gs pos="86000">
                      <a:srgbClr val="E22B00"/>
                    </a:gs>
                    <a:gs pos="100000">
                      <a:srgbClr val="FF00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«ВРЕМЯ ГОДА»</a:t>
            </a:r>
            <a:endParaRPr lang="ru-RU" sz="7200" b="1" cap="none" spc="0" dirty="0">
              <a:ln>
                <a:prstDash val="solid"/>
              </a:ln>
              <a:gradFill flip="none" rotWithShape="1">
                <a:gsLst>
                  <a:gs pos="52000">
                    <a:srgbClr val="2B6317"/>
                  </a:gs>
                  <a:gs pos="34000">
                    <a:srgbClr val="00B0F0"/>
                  </a:gs>
                  <a:gs pos="16000">
                    <a:srgbClr val="002060"/>
                  </a:gs>
                  <a:gs pos="0">
                    <a:srgbClr val="CC0099"/>
                  </a:gs>
                  <a:gs pos="69000">
                    <a:srgbClr val="FFC000"/>
                  </a:gs>
                  <a:gs pos="86000">
                    <a:srgbClr val="E22B00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83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8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1-11-2021_12-32-51\1557078067_children-autumn-background-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697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11-11-2021_12-32-51\0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0" b="100000" l="3194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6910" y="424554"/>
            <a:ext cx="4509120" cy="601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11-11-2021_12-32-51\1557078067_children-autumn-background-14 - копия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5769" b="94231" l="0" r="982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51044" y="2262380"/>
            <a:ext cx="592956" cy="53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2986" y="107538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3001" y="107537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 descr="C:\Users\User\Desktop\11-11-2021_12-32-51\Screenshot_20211110-182336 - копия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2424" b="95152" l="0" r="956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841817" flipH="1">
            <a:off x="2812682" y="1263409"/>
            <a:ext cx="560570" cy="80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5171"/>
            <a:ext cx="703650" cy="70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8744" y="1071562"/>
            <a:ext cx="784436" cy="78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Скругленный прямоугольник 18">
            <a:hlinkClick r:id="" action="ppaction://noaction">
              <a:snd r:embed="rId16" name="click.wav"/>
            </a:hlinkClick>
          </p:cNvPr>
          <p:cNvSpPr/>
          <p:nvPr/>
        </p:nvSpPr>
        <p:spPr>
          <a:xfrm>
            <a:off x="1765130" y="4365104"/>
            <a:ext cx="2592287" cy="1234800"/>
          </a:xfrm>
          <a:prstGeom prst="roundRect">
            <a:avLst/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2B6317"/>
                </a:solidFill>
                <a:latin typeface="Arial Black" pitchFamily="34" charset="0"/>
              </a:rPr>
              <a:t>Жми!</a:t>
            </a:r>
            <a:endParaRPr lang="ru-RU" sz="4400" dirty="0">
              <a:solidFill>
                <a:srgbClr val="2B6317"/>
              </a:solidFill>
              <a:latin typeface="Arial Black" pitchFamily="34" charset="0"/>
            </a:endParaRPr>
          </a:p>
        </p:txBody>
      </p:sp>
      <p:pic>
        <p:nvPicPr>
          <p:cNvPr id="2" name="листья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17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722040" y="6131914"/>
            <a:ext cx="609600" cy="609600"/>
          </a:xfrm>
          <a:prstGeom prst="rect">
            <a:avLst/>
          </a:prstGeom>
        </p:spPr>
      </p:pic>
      <p:pic>
        <p:nvPicPr>
          <p:cNvPr id="4" name="уровень осен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19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8281465" y="613191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642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20" name="chimes.wav"/>
          </p:stSnd>
        </p:sndAc>
      </p:transition>
    </mc:Choice>
    <mc:Fallback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22222E-6 C -0.03958 0.00694 -0.09497 0.02338 -0.09427 0.08703 C -0.09427 0.17708 0.09149 0.18472 0.09201 0.29375 C 0.09219 0.39166 -0.07066 0.33912 -0.06997 0.43356 C -0.06962 0.53171 0.04809 0.47916 0.04774 0.58449 C 0.04757 0.67847 -0.03177 0.62639 -0.03142 0.70995 C -0.03125 0.79097 0.02934 0.74861 0.02934 0.82268 C 0.02934 0.86435 0.01267 0.86759 0.00017 0.87129 " pathEditMode="relative" rAng="5400000" ptsTypes="ffffffff">
                                      <p:cBhvr>
                                        <p:cTn id="8" dur="1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4356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111E-6 C -0.02396 0.0088 -0.05677 0.02593 -0.05347 0.075 C -0.04931 0.14722 0.06371 0.14167 0.06927 0.22847 C 0.07378 0.30648 -0.02743 0.27477 -0.02292 0.35 C -0.0184 0.42824 0.05069 0.37894 0.05538 0.4632 C 0.05972 0.5382 0.00903 0.50093 0.01285 0.56806 C 0.01649 0.63218 0.05139 0.59514 0.05469 0.65417 C 0.0566 0.68727 0.0467 0.69074 0.03924 0.69468 " pathEditMode="relative" rAng="5144875" ptsTypes="ffffffff">
                                      <p:cBhvr>
                                        <p:cTn id="10" dur="1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" y="3474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684 -0.00347 C -0.05 -0.00116 -0.0967 0.00856 -0.09983 0.06597 C -0.10555 0.14884 0.04688 0.17338 0.04097 0.27245 C 0.0349 0.36111 -0.09566 0.29768 -0.10069 0.38217 C -0.10712 0.47268 -0.00694 0.43541 -0.01354 0.53194 C -0.0191 0.61736 -0.08142 0.5618 -0.08663 0.63796 C -0.09167 0.71157 -0.03906 0.6794 -0.04358 0.74491 C -0.04618 0.78449 -0.05989 0.78403 -0.07066 0.7875 " pathEditMode="relative" rAng="5712820" ptsTypes="ffffffff">
                                      <p:cBhvr>
                                        <p:cTn id="12" dur="10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2" y="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9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069 -0.00046 C -0.02552 -0.01088 -0.05989 0.04444 -0.07777 0.12153 C -0.0967 0.20093 -0.09218 0.27269 -0.06718 0.2831 C -0.04218 0.29352 -0.03767 0.36505 -0.05642 0.44398 C -0.0743 0.5213 -0.10868 0.57708 -0.13368 0.56667 " pathEditMode="relative" rAng="6445078" ptsTypes="fffff">
                                      <p:cBhvr>
                                        <p:cTn id="14" dur="975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9" y="2835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0.00017 -0.00023 C 0.01754 0.04862 0.0323 0.03426 0.07865 0.01574 C 0.10938 -0.00023 0.12553 -0.05393 0.14445 -0.07314 C 0.1632 -0.09236 0.16077 -0.10138 0.19219 -0.0993 C 0.26441 -0.12615 0.26268 -0.03426 0.33212 -0.06111 C 0.40487 -0.08773 0.35834 -0.10301 0.43577 -0.13194 C 0.50539 -0.15763 0.47171 -0.13171 0.53369 -0.15416 C 0.59358 -0.17615 0.56962 -0.13796 0.62344 -0.15787 C 0.65487 -0.16944 0.68299 -0.21759 0.68941 -0.20231 " pathEditMode="relative" rAng="0" ptsTypes="ffaffffff">
                                      <p:cBhvr>
                                        <p:cTn id="16" dur="9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79" y="-842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0" presetClass="path" presetSubtype="0" accel="50000" decel="5000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Motion origin="layout" path="M 2.77778E-7 -4.44444E-6 C 0.00556 0.05301 0.03628 -0.05856 0.08576 -0.05972 C 0.12309 -0.08009 0.13733 -0.02268 0.16632 -0.01527 C 0.19531 -0.00787 0.2283 -0.00023 0.26042 -0.01527 C 0.33733 -0.01527 0.28507 -0.10509 0.35903 -0.10601 C 0.43628 -0.10601 0.37604 -0.06388 0.45868 -0.06388 C 0.53264 -0.06388 0.48733 -0.00717 0.5533 -0.00717 C 0.61649 -0.00717 0.58785 -0.03888 0.64566 -0.03888 C 0.66667 -0.04606 0.7092 -0.00347 0.71562 0.00301 C 0.73542 0.01158 0.77118 0.01366 0.76458 0.01297 " pathEditMode="relative" rAng="0" ptsTypes="ffafffffaf">
                                      <p:cBhvr>
                                        <p:cTn id="18" dur="9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59" y="-266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9" presetClass="path" presetSubtype="0" accel="50000" decel="5000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Motion origin="layout" path="M 3.88889E-6 1.38778E-17 C 3.88889E-6 -0.03495 0.08698 -0.06204 0.1934 -0.06204 C 0.30277 -0.06204 0.38993 -0.03495 0.38993 1.38778E-17 C 0.38993 0.03495 0.47725 0.06204 0.58663 0.06204 C 0.69305 0.06204 0.78055 0.03495 0.78055 1.38778E-17 " pathEditMode="relative" rAng="0" ptsTypes="fffff">
                                      <p:cBhvr>
                                        <p:cTn id="20" dur="9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2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106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13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1-11-2021_12-32-51\www.getbg.net-backgrounds-autumn-background-on-your-desktop-094951-.jpg">
            <a:hlinkClick r:id="" action="ppaction://noaction">
              <a:snd r:embed="rId6" name="drumroll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17" t="30943"/>
          <a:stretch/>
        </p:blipFill>
        <p:spPr bwMode="auto">
          <a:xfrm>
            <a:off x="16614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25071" y="5239204"/>
            <a:ext cx="2191218" cy="988104"/>
          </a:xfrm>
          <a:prstGeom prst="roundRect">
            <a:avLst/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2B6317"/>
                </a:solidFill>
                <a:latin typeface="Arial Black" pitchFamily="34" charset="0"/>
              </a:rPr>
              <a:t>Жми!</a:t>
            </a:r>
            <a:endParaRPr lang="ru-RU" sz="4400" dirty="0">
              <a:solidFill>
                <a:srgbClr val="2B6317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336" y="188640"/>
            <a:ext cx="83065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«Собери </a:t>
            </a:r>
            <a:r>
              <a:rPr lang="ru-RU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пазлы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угадай сказку»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 descr="C:\Users\User\Desktop\11-11-2021_12-32-51\The-Many-Adventures-Of-Winnie-The-Pooh-1977 - копи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3013"/>
            <a:ext cx="2952505" cy="289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11-11-2021_12-32-51\Po-shhuchemu-velenyu - копия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18914"/>
            <a:ext cx="3365773" cy="258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11-11-2021_12-32-51\7 - копия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2950" y="4365104"/>
            <a:ext cx="3410455" cy="216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11-11-2021_12-32-51\Po-shhuchemu-velenyu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7492" y="1344660"/>
            <a:ext cx="3435619" cy="242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1-11-2021_12-32-51\7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5432" y="4486880"/>
            <a:ext cx="3332434" cy="198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11-11-2021_12-32-51\The-Many-Adventures-Of-Winnie-The-Pooh-1977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938" y="1483315"/>
            <a:ext cx="3318607" cy="241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1 задание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14"/>
              </p:ext>
            </p:extLst>
          </p:nvPr>
        </p:nvPicPr>
        <p:blipFill>
          <a:blip r:embed="rId15" cstate="print"/>
          <a:stretch>
            <a:fillRect/>
          </a:stretch>
        </p:blipFill>
        <p:spPr>
          <a:xfrm>
            <a:off x="130536" y="6532998"/>
            <a:ext cx="325002" cy="325002"/>
          </a:xfrm>
          <a:prstGeom prst="rect">
            <a:avLst/>
          </a:prstGeom>
        </p:spPr>
      </p:pic>
      <p:pic>
        <p:nvPicPr>
          <p:cNvPr id="5" name="пазлы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16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8676679" y="6467772"/>
            <a:ext cx="289634" cy="289634"/>
          </a:xfrm>
          <a:prstGeom prst="rect">
            <a:avLst/>
          </a:prstGeom>
        </p:spPr>
      </p:pic>
      <p:pic>
        <p:nvPicPr>
          <p:cNvPr id="6" name="стул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embed="rId1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909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20" name="chimes.wav"/>
          </p:stSnd>
        </p:sndAc>
      </p:transition>
    </mc:Choice>
    <mc:Fallback>
      <p:transition spd="slow">
        <p:circl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4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6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3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3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8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8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8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408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82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xit" presetSubtype="1" fill="hold" nodeType="click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00"/>
                            </p:stCondLst>
                            <p:childTnLst>
                              <p:par>
                                <p:cTn id="38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6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1-11-2021_12-32-51\www.getbg.net-backgrounds-autumn-background-on-your-desktop-094951-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74"/>
          <a:stretch/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11-11-2021_12-32-51\www.getbg.net-backgrounds-autumn-background-on-your-desktop-094951-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17" t="30943"/>
          <a:stretch/>
        </p:blipFill>
        <p:spPr bwMode="auto">
          <a:xfrm>
            <a:off x="-1" y="18687"/>
            <a:ext cx="9143999" cy="683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1-11-2021_12-32-51\IMG_0293-1024x76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3646" b="99349" l="2637" r="963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4375" y="5047870"/>
            <a:ext cx="2248935" cy="1686701"/>
          </a:xfrm>
          <a:prstGeom prst="roundRect">
            <a:avLst>
              <a:gd name="adj" fmla="val 34569"/>
            </a:avLst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11-11-2021_12-32-51\f0fe730a0b61edd62a0c403e02c78109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0" b="8972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212"/>
          <a:stretch/>
        </p:blipFill>
        <p:spPr bwMode="auto">
          <a:xfrm>
            <a:off x="511743" y="4883527"/>
            <a:ext cx="2320732" cy="1625093"/>
          </a:xfrm>
          <a:prstGeom prst="roundRect">
            <a:avLst>
              <a:gd name="adj" fmla="val 19127"/>
            </a:avLst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090649" y="5273820"/>
            <a:ext cx="2592287" cy="1234800"/>
          </a:xfrm>
          <a:prstGeom prst="roundRect">
            <a:avLst/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2B6317"/>
                </a:solidFill>
                <a:latin typeface="Arial Black" pitchFamily="34" charset="0"/>
              </a:rPr>
              <a:t>Жми!</a:t>
            </a:r>
            <a:endParaRPr lang="ru-RU" sz="4400" dirty="0">
              <a:solidFill>
                <a:srgbClr val="2B6317"/>
              </a:solidFill>
              <a:latin typeface="Arial Black" pitchFamily="34" charset="0"/>
            </a:endParaRPr>
          </a:p>
        </p:txBody>
      </p:sp>
      <p:pic>
        <p:nvPicPr>
          <p:cNvPr id="1033" name="Picture 9" descr="https://i.pinimg.com/originals/9b/e7/6c/9be76cffc0d66c9f3ac16adca11277bc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0" b="100000" l="0" r="996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5900" y="3131672"/>
            <a:ext cx="2487036" cy="1545930"/>
          </a:xfrm>
          <a:prstGeom prst="roundRect">
            <a:avLst/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rt-simulators.ru/wp-content/uploads/c2e62768f60239c4f1171a24d1ebc788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backgroundRemoval t="0" b="99167" l="1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39" y="2903672"/>
            <a:ext cx="2002641" cy="2002641"/>
          </a:xfrm>
          <a:prstGeom prst="roundRect">
            <a:avLst/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://internataksu.kz/wp-content/uploads/2021/01/%D0%BE%D1%80%D0%B3%D0%B0%D0%BD-%D1%87%D0%B5%D0%BB%D0%BE%D0%B2%D0%B5%D1%87%D0%B5%D1%81%D0%BA%D0%BE%D0%B3%D0%BE-%D0%B7%D0%B0%D0%BF%D0%B0%D1%85%D0%B0-%D0%BD%D0%BE%D1%81%D0%B0-%D0%B1%D0%B8%D0%BE%D0%BB%D0%BE%D0%B3%D0%B8%D1%8F-%D0%B0%D0%BD%D0%B0%D1%82%D0%BE%D0%BC%D0%B8%D1%8F-%D1%87%D0%B5%D0%BB%D0%BE%D0%B2%D0%B5%D0%BA%D0%B0-111565401-678x381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 xmlns="">
                  <a14:imgLayer r:embed="rId18">
                    <a14:imgEffect>
                      <a14:backgroundRemoval t="0" b="100000" l="6195" r="899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08" r="11328"/>
          <a:stretch/>
        </p:blipFill>
        <p:spPr bwMode="auto">
          <a:xfrm>
            <a:off x="567162" y="2745366"/>
            <a:ext cx="2209894" cy="1658811"/>
          </a:xfrm>
          <a:prstGeom prst="roundRect">
            <a:avLst>
              <a:gd name="adj" fmla="val 26028"/>
            </a:avLst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User\Desktop\11-11-2021_12-32-51\im667447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 xmlns="">
                  <a14:imgLayer r:embed="rId20">
                    <a14:imgEffect>
                      <a14:backgroundRemoval t="4286" b="96571" l="42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5529" y="1064486"/>
            <a:ext cx="1821318" cy="1821318"/>
          </a:xfrm>
          <a:prstGeom prst="roundRect">
            <a:avLst>
              <a:gd name="adj" fmla="val 30620"/>
            </a:avLst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37737" y="315842"/>
            <a:ext cx="7395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Собери цепочку слов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2 задание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21"/>
              </p:ext>
            </p:extLst>
          </p:nvPr>
        </p:nvPicPr>
        <p:blipFill>
          <a:blip r:embed="rId22" cstate="print"/>
          <a:stretch>
            <a:fillRect/>
          </a:stretch>
        </p:blipFill>
        <p:spPr>
          <a:xfrm>
            <a:off x="8734880" y="6429771"/>
            <a:ext cx="304800" cy="304800"/>
          </a:xfrm>
          <a:prstGeom prst="rect">
            <a:avLst/>
          </a:prstGeom>
        </p:spPr>
      </p:pic>
      <p:pic>
        <p:nvPicPr>
          <p:cNvPr id="7" name="подсказ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23"/>
              </p:ext>
            </p:extLst>
          </p:nvPr>
        </p:nvPicPr>
        <p:blipFill>
          <a:blip r:embed="rId22" cstate="print"/>
          <a:stretch>
            <a:fillRect/>
          </a:stretch>
        </p:blipFill>
        <p:spPr>
          <a:xfrm>
            <a:off x="4571998" y="3428998"/>
            <a:ext cx="304802" cy="3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751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24" name="chimes.wav"/>
          </p:stSnd>
        </p:sndAc>
      </p:transition>
    </mc:Choice>
    <mc:Fallback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0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56"/>
                            </p:stCondLst>
                            <p:childTnLst>
                              <p:par>
                                <p:cTn id="4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11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-0.53438 0.0020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19" y="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0.25417 -0.5405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8" y="-270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L 0.28351 -0.2879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1439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6945 L 4.16667E-6 -4.81481E-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0.39601 0.0525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92" y="261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0.01065 L -0.4776 -0.2854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32" y="-148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987824" y="423068"/>
            <a:ext cx="4505325" cy="601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3728" y="157955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340768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7080" y="157954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9814" y="1284103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64563" y="2276872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физмин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11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107504" y="6463217"/>
            <a:ext cx="317500" cy="317500"/>
          </a:xfrm>
          <a:prstGeom prst="rect">
            <a:avLst/>
          </a:prstGeom>
        </p:spPr>
      </p:pic>
      <p:pic>
        <p:nvPicPr>
          <p:cNvPr id="3" name="листь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13"/>
              </p:ext>
            </p:extLst>
          </p:nvPr>
        </p:nvPicPr>
        <p:blipFill>
          <a:blip r:embed="rId14" cstate="print"/>
          <a:stretch>
            <a:fillRect/>
          </a:stretch>
        </p:blipFill>
        <p:spPr>
          <a:xfrm>
            <a:off x="7927413" y="6494137"/>
            <a:ext cx="304800" cy="304800"/>
          </a:xfrm>
          <a:prstGeom prst="rect">
            <a:avLst/>
          </a:prstGeom>
        </p:spPr>
      </p:pic>
      <p:pic>
        <p:nvPicPr>
          <p:cNvPr id="4" name="глаза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embed="rId15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8598560" y="6434931"/>
            <a:ext cx="319934" cy="319934"/>
          </a:xfrm>
          <a:prstGeom prst="rect">
            <a:avLst/>
          </a:prstGeom>
        </p:spPr>
      </p:pic>
      <p:pic>
        <p:nvPicPr>
          <p:cNvPr id="5" name="детский релакс - Мокрый лепесток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xmlns="" r:embed="rId17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7920486" y="6502344"/>
            <a:ext cx="318655" cy="318655"/>
          </a:xfrm>
          <a:prstGeom prst="rect">
            <a:avLst/>
          </a:prstGeom>
        </p:spPr>
      </p:pic>
      <p:pic>
        <p:nvPicPr>
          <p:cNvPr id="6" name="детский релакс - Мокрый лепесток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xmlns="" r:embed="rId18"/>
              </p:ext>
            </p:extLst>
          </p:nvPr>
        </p:nvPicPr>
        <p:blipFill>
          <a:blip r:embed="rId14" cstate="print"/>
          <a:stretch>
            <a:fillRect/>
          </a:stretch>
        </p:blipFill>
        <p:spPr>
          <a:xfrm>
            <a:off x="250090" y="6552693"/>
            <a:ext cx="304801" cy="30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7631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19" name="chimes.wav"/>
          </p:stSnd>
        </p:sndAc>
      </p:transition>
    </mc:Choice>
    <mc:Fallback>
      <p:transition spd="slow">
        <p:circl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7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7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6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52 -0.00092 C -0.03941 -0.01226 -0.09566 -0.02106 -0.10833 0.03264 C -0.12795 0.1088 0.0467 0.19375 0.02431 0.28519 C 0.00347 0.36875 -0.13941 0.25417 -0.15885 0.3338 C -0.18003 0.41783 -0.05746 0.42292 -0.07986 0.51112 C -0.1 0.59074 -0.16389 0.5125 -0.18212 0.58403 C -0.19896 0.65116 -0.13264 0.64167 -0.14826 0.70371 C -0.15746 0.73889 -0.17378 0.73496 -0.18628 0.73218 " pathEditMode="relative" rAng="6522218" ptsTypes="ffffffff">
                                      <p:cBhvr>
                                        <p:cTn id="10" dur="3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10" y="3659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C -0.04809 0.00926 -0.11476 0.02894 -0.11163 0.08079 C -0.10798 0.15533 0.1184 0.14167 0.12361 0.22963 C 0.12743 0.31065 -0.07239 0.2845 -0.06788 0.36204 C -0.06458 0.44237 0.07743 0.38658 0.0809 0.47223 C 0.08524 0.54862 -0.01354 0.51505 -0.01024 0.58426 C -0.00712 0.65 0.06459 0.60903 0.06806 0.66968 C 0.06945 0.70394 0.04931 0.70811 0.03438 0.71389 " pathEditMode="relative" rAng="5180111" ptsTypes="ffffffff">
                                      <p:cBhvr>
                                        <p:cTn id="12" dur="3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5" y="3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24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C -0.0375 0.0169 -0.08941 0.04722 -0.07969 0.10093 C -0.06736 0.17847 0.11528 0.13264 0.13143 0.22431 C 0.14479 0.3081 -0.02118 0.30972 -0.00729 0.38982 C 0.0066 0.47315 0.11372 0.39537 0.12882 0.48472 C 0.14202 0.56528 0.05712 0.54283 0.06823 0.61458 C 0.07986 0.68333 0.13351 0.63102 0.14375 0.69352 C 0.14931 0.7287 0.13386 0.73658 0.12205 0.74398 " pathEditMode="relative" rAng="4661421" ptsTypes="ffffffff">
                                      <p:cBhvr>
                                        <p:cTn id="17" dur="3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2" y="3724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0" presetClass="path" presetSubtype="0" accel="50000" de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3.61111E-6 4.56647E-6 C -0.03229 0.00531 -0.07725 0.01872 -0.07656 0.0682 C -0.07656 0.13965 0.07414 0.14474 0.07483 0.23005 C 0.07483 0.30659 -0.05729 0.26589 -0.05659 0.33965 C -0.05659 0.41687 0.03889 0.37549 0.03889 0.4578 C 0.03889 0.53179 -0.02552 0.49063 -0.02552 0.55653 C -0.02552 0.61988 0.02361 0.58682 0.02361 0.64462 C 0.02361 0.67745 0.01025 0.67976 -3.61111E-6 0.683 " pathEditMode="relative" rAng="5400000" ptsTypes="ffffffff">
                                      <p:cBhvr>
                                        <p:cTn id="19" dur="34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3415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92 -0.13642 C -0.06979 -0.1452 -0.10243 -0.07815 -0.1191 0.01249 C -0.13594 0.1059 -0.12969 0.18682 -0.10451 0.19561 C -0.07882 0.20324 -0.07274 0.28324 -0.08941 0.37734 C -0.10608 0.46821 -0.13924 0.53549 -0.16424 0.52832 " pathEditMode="relative" rAng="6215408" ptsTypes="fffff">
                                      <p:cBhvr>
                                        <p:cTn id="21" dur="33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33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19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904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404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94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937 0.00856 L -0.37048 0.04833 C -0.34132 0.05734 -0.29774 0.0622 -0.25243 0.0622 C -0.20052 0.0622 -0.1592 0.05734 -0.13003 0.04833 L 0.00903 0.00856 " pathEditMode="relative" rAng="0" ptsTypes="FffFF">
                                      <p:cBhvr>
                                        <p:cTn id="36" dur="3296" spd="-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0" y="268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7" presetClass="path" presetSubtype="0" accel="50000" decel="50000" fill="hold" nodeType="withEffect">
                                  <p:stCondLst>
                                    <p:cond delay="3196"/>
                                  </p:stCondLst>
                                  <p:childTnLst>
                                    <p:animMotion origin="layout" path="M -0.50937 0.00856 L -0.38107 0.04555 C -0.35416 0.05411 -0.31389 0.05873 -0.27187 0.05873 C -0.22413 0.05873 -0.18576 0.05411 -0.15885 0.04555 L -0.03038 0.00856 " pathEditMode="relative" rAng="0" ptsTypes="FffFF">
                                      <p:cBhvr>
                                        <p:cTn id="38" dur="4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41" y="249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8" presetClass="path" presetSubtype="0" accel="50000" decel="50000" fill="hold" nodeType="withEffect">
                                  <p:stCondLst>
                                    <p:cond delay="7296"/>
                                  </p:stCondLst>
                                  <p:childTnLst>
                                    <p:animMotion origin="layout" path="M 0.00903 0.00856 C 0.02761 0.01642 0.04862 0.02428 0.05799 0.03422 C 0.06719 0.04532 0.07223 0.05827 0.07657 0.07099 C 0.0816 0.08393 0.07657 0.09503 0.07223 0.10706 C 0.06719 0.11792 0.06025 0.12971 0.04393 0.13966 C 0.03004 0.1496 0.0066 0.15769 -0.01875 0.1637 C -0.04236 0.16971 -0.07013 0.17365 -0.09791 0.17573 C -0.12586 0.17758 -0.15381 0.17758 -0.17968 0.17573 C -0.20746 0.17365 -0.23298 0.16879 -0.25399 0.1607 C -0.275 0.15376 -0.29357 0.14474 -0.30295 0.13365 C -0.31458 0.1237 -0.31892 0.11006 -0.31892 0.09896 C -0.32152 0.0881 -0.31892 0.07492 -0.30729 0.06428 C -0.296 0.05434 -0.275 0.04625 -0.24704 0.04232 C -0.21875 0.03931 -0.19097 0.04324 -0.17239 0.05018 C -0.15625 0.05734 -0.14444 0.06798 -0.14218 0.08093 C -0.14218 0.09411 -0.14444 0.1059 -0.15625 0.11607 C -0.16788 0.12578 -0.16545 0.12763 -0.21197 0.14081 C -0.25399 0.15469 -0.296 0.15075 -0.32152 0.15168 C -0.34687 0.15168 -0.36788 0.14775 -0.3934 0.14382 C -0.42187 0.13873 -0.44479 0.12971 -0.46145 0.12162 C -0.47743 0.11399 -0.48437 0.10405 -0.49375 0.0881 C -0.50034 0.07191 -0.50034 0.06428 -0.50034 0.05226 C -0.50034 0.04023 -0.50034 0.02821 -0.50034 0.01642 " pathEditMode="relative" rAng="0" ptsTypes="fffffffffffffffffffffff">
                                      <p:cBhvr>
                                        <p:cTn id="40" dur="27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40" y="843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8" presetClass="path" presetSubtype="0" accel="50000" decel="50000" fill="hold" nodeType="withEffect">
                                  <p:stCondLst>
                                    <p:cond delay="9896"/>
                                  </p:stCondLst>
                                  <p:childTnLst>
                                    <p:animMotion origin="layout" path="M 0.00903 0.00856 C 0.02726 0.01642 0.04827 0.02428 0.05747 0.03422 C 0.06667 0.04532 0.07153 0.05827 0.07605 0.07099 C 0.08091 0.08393 0.07605 0.09503 0.07153 0.10706 C 0.06667 0.11792 0.0599 0.12971 0.04341 0.13966 C 0.02969 0.1496 0.0066 0.15769 -0.01892 0.1637 C -0.04201 0.16971 -0.06979 0.17365 -0.09739 0.17573 C -0.12517 0.17758 -0.15277 0.17758 -0.17847 0.17573 C -0.20607 0.17365 -0.23142 0.16879 -0.25225 0.1607 C -0.27326 0.15376 -0.29166 0.14474 -0.30086 0.13365 C -0.3125 0.1237 -0.31684 0.11006 -0.31684 0.09896 C -0.31927 0.0881 -0.31684 0.07492 -0.3052 0.06428 C -0.29409 0.05434 -0.27326 0.04625 -0.24548 0.04232 C -0.21736 0.03931 -0.18958 0.04324 -0.17135 0.05018 C -0.1552 0.05734 -0.14357 0.06798 -0.14114 0.08093 C -0.14114 0.09411 -0.14357 0.1059 -0.1552 0.11607 C -0.16684 0.12578 -0.16441 0.12763 -0.21059 0.14081 C -0.25225 0.15469 -0.29409 0.15075 -0.31927 0.15168 C -0.34444 0.15168 -0.36545 0.14775 -0.39079 0.14382 C -0.41875 0.13873 -0.44184 0.12971 -0.45798 0.12162 C -0.47413 0.11399 -0.48107 0.10405 -0.49027 0.0881 C -0.49687 0.07191 -0.49687 0.06428 -0.49687 0.05226 C -0.49687 0.04023 -0.49687 0.02821 -0.49687 0.01642 " pathEditMode="relative" rAng="0" ptsTypes="fffffffffffffffffffffff">
                                      <p:cBhvr>
                                        <p:cTn id="42" dur="3900" spd="-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1" y="843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9" presetClass="path" presetSubtype="0" accel="50000" decel="50000" fill="hold" nodeType="withEffect">
                                  <p:stCondLst>
                                    <p:cond delay="13796"/>
                                  </p:stCondLst>
                                  <p:childTnLst>
                                    <p:animMotion origin="layout" path="M 0.00903 0.00855 C 0.03872 0.0178 0.04879 0.10035 0.03281 0.19237 C 0.0165 0.28786 -0.01996 0.3563 -0.04965 0.34728 C -0.07934 0.3378 -0.11528 0.40647 -0.13177 0.50173 C -0.14774 0.59422 -0.13819 0.67722 -0.10816 0.68624 " pathEditMode="relative" rAng="6180505" ptsTypes="fffff">
                                      <p:cBhvr>
                                        <p:cTn id="44" dur="26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51" y="3389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9" presetClass="path" presetSubtype="0" accel="50000" decel="50000" fill="hold" nodeType="withEffect">
                                  <p:stCondLst>
                                    <p:cond delay="16296"/>
                                  </p:stCondLst>
                                  <p:childTnLst>
                                    <p:animMotion origin="layout" path="M -0.11146 0.67269 C -0.08629 0.68264 -0.0507 0.61736 -0.03108 0.52847 C -0.01094 0.43704 -0.01441 0.35672 -0.03959 0.34676 C -0.06476 0.33681 -0.06823 0.25648 -0.04809 0.16505 C -0.02848 0.07616 0.00712 0.01065 0.03229 0.0206 " pathEditMode="relative" rAng="-4415185" ptsTypes="fffff">
                                      <p:cBhvr>
                                        <p:cTn id="46" dur="29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" y="-3259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19196"/>
                                  </p:stCondLst>
                                  <p:childTnLst>
                                    <p:animMotion origin="layout" path="M -3.61111E-6 4.56647E-6 L -0.68507 0.67953 " pathEditMode="relative" rAng="0" ptsTypes="AA">
                                      <p:cBhvr>
                                        <p:cTn id="48" dur="4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53" y="3396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3" presetClass="path" presetSubtype="0" accel="50000" decel="50000" fill="hold" nodeType="withEffect">
                                  <p:stCondLst>
                                    <p:cond delay="23196"/>
                                  </p:stCondLst>
                                  <p:childTnLst>
                                    <p:animMotion origin="layout" path="M -0.67604 0.68809 L -0.53003 0.68809 C -0.46423 0.68809 -0.38333 0.53803 -0.38333 0.41572 L -0.38333 0.1452 " pathEditMode="relative" rAng="0" ptsTypes="FfFF">
                                      <p:cBhvr>
                                        <p:cTn id="50" dur="44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35" y="-2714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0" presetClass="path" presetSubtype="0" accel="50000" decel="50000" fill="hold" nodeType="withEffect">
                                  <p:stCondLst>
                                    <p:cond delay="27596"/>
                                  </p:stCondLst>
                                  <p:childTnLst>
                                    <p:animMotion origin="layout" path="M -4.16667E-6 2.02312E-6 C -0.00017 -0.00116 0.00382 0.11861 0.0033 0.11884 C -0.00121 0.2215 -0.046 0.29665 -0.13159 0.36462 C -0.17517 0.39838 -0.21909 0.41873 -0.25816 0.42428 C -0.28454 0.42867 -0.31354 0.44277 -0.34253 0.46543 C -0.39687 0.50844 -0.43107 0.57017 -0.43229 0.61896 C -0.43281 0.61919 -0.4335 0.67745 -0.43298 0.67722 C -0.4335 0.67745 -0.43489 0.55491 -0.43454 0.55468 C -0.42986 0.45387 -0.38385 0.37803 -0.30121 0.31283 C -0.25816 0.27954 -0.21215 0.25757 -0.17013 0.25017 C -0.14635 0.24647 -0.11632 0.23191 -0.09062 0.21179 C -0.03576 0.16855 -0.00173 0.10797 -0.00034 0.0578 C -0.00069 0.05826 -4.16667E-6 2.02312E-6 -0.00017 -0.00116 Z " pathEditMode="relative" rAng="8958973" ptsTypes="fffffffffffff">
                                      <p:cBhvr>
                                        <p:cTn id="52" dur="47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67" y="33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1-11-2021_12-32-51\www.getbg.net-backgrounds-autumn-background-on-your-desktop-094951-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74"/>
          <a:stretch/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11-11-2021_12-32-51\www.getbg.net-backgrounds-autumn-background-on-your-desktop-094951-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17" t="30943"/>
          <a:stretch/>
        </p:blipFill>
        <p:spPr bwMode="auto">
          <a:xfrm>
            <a:off x="-17659" y="-1"/>
            <a:ext cx="9143999" cy="683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11-11-2021_12-32-51\56960ffbefd59_n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6872" y="1142046"/>
            <a:ext cx="1349778" cy="135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592" y="1136467"/>
            <a:ext cx="1804324" cy="136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User\Desktop\11-11-2021_12-32-51\11 (1)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4468" y="1111970"/>
            <a:ext cx="1735111" cy="1367525"/>
          </a:xfrm>
          <a:prstGeom prst="roundRect">
            <a:avLst>
              <a:gd name="adj" fmla="val 21835"/>
            </a:avLst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11-11-2021_12-32-51\Screenshot_20211110-18353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2654" b="9511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183" y="2708920"/>
            <a:ext cx="1691153" cy="168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11-11-2021_12-32-51\Screenshot_20211110-181540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592" y="2843563"/>
            <a:ext cx="1804324" cy="1573189"/>
          </a:xfrm>
          <a:prstGeom prst="round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11-11-2021_12-32-51\Screenshot_20211110-181834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 xmlns="">
                  <a14:imgLayer r:embed="rId17">
                    <a14:imgEffect>
                      <a14:backgroundRemoval t="3840" b="9734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3839" y="2843563"/>
            <a:ext cx="1695740" cy="159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11-11-2021_12-32-51\1614535201_33-p-medved-na-belom-fone-kartinki-45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304" y="4653136"/>
            <a:ext cx="2116913" cy="193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User\Desktop\11-11-2021_12-32-51\Screenshot_20211110-182336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04964"/>
            <a:ext cx="1660308" cy="1897104"/>
          </a:xfrm>
          <a:prstGeom prst="round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User\Desktop\11-11-2021_12-32-51\Screenshot_20211110-183349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6568" y="4624360"/>
            <a:ext cx="1810282" cy="1988796"/>
          </a:xfrm>
          <a:prstGeom prst="round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4262" y="188640"/>
            <a:ext cx="6723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Зашифрованный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стих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8410" y="2930338"/>
            <a:ext cx="2706687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0211115_21552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22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258504" y="6460756"/>
            <a:ext cx="304800" cy="304800"/>
          </a:xfrm>
          <a:prstGeom prst="rect">
            <a:avLst/>
          </a:prstGeom>
        </p:spPr>
      </p:pic>
      <p:pic>
        <p:nvPicPr>
          <p:cNvPr id="6" name="3 задание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24"/>
              </p:ext>
            </p:extLst>
          </p:nvPr>
        </p:nvPicPr>
        <p:blipFill>
          <a:blip r:embed="rId25" cstate="print"/>
          <a:stretch>
            <a:fillRect/>
          </a:stretch>
        </p:blipFill>
        <p:spPr>
          <a:xfrm>
            <a:off x="230750" y="6543855"/>
            <a:ext cx="314145" cy="314145"/>
          </a:xfrm>
          <a:prstGeom prst="rect">
            <a:avLst/>
          </a:prstGeom>
        </p:spPr>
      </p:pic>
      <p:pic>
        <p:nvPicPr>
          <p:cNvPr id="7" name="стих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embed="rId26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258504" y="651770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642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27" name="chimes.wav"/>
          </p:stSnd>
        </p:sndAc>
      </p:transition>
    </mc:Choice>
    <mc:Fallback>
      <p:transition spd="slow">
        <p:circl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1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9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62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11-11-2021_12-32-51\1557078067_children-autumn-background-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769" y="23161"/>
            <a:ext cx="91697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11-11-2021_12-32-51\0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3194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6119" y="980728"/>
            <a:ext cx="4509120" cy="601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1437" y="48491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68760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5418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9774" y="2276872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7763"/>
            <a:ext cx="592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конец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10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323528" y="6553200"/>
            <a:ext cx="304800" cy="3048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1105" y="4653136"/>
            <a:ext cx="2706687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1211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13" name="chimes.wav"/>
          </p:stSnd>
        </p:sndAc>
      </p:transition>
    </mc:Choice>
    <mc:Fallback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0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0115 C -0.03993 0.00602 -0.05868 0.03311 -0.05782 0.09561 C -0.05782 0.18542 0.03246 0.18172 0.03316 0.28959 C 0.03316 0.38681 -0.04184 0.32732 -0.04115 0.42084 C -0.03889 0.46667 0.02899 0.4919 0.03611 0.52385 C 0.04322 0.55556 0.01388 0.5794 0.00121 0.61273 C 0.00121 0.70625 -0.03959 0.64005 -0.03959 0.72385 C -0.03959 0.80394 0.02899 0.74167 0.02899 0.81505 C 0.02899 0.85579 0.0125 0.85949 -0.00018 0.8632 " pathEditMode="relative" rAng="0" ptsTypes="ffffaffff">
                                      <p:cBhvr>
                                        <p:cTn id="1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4321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0.68125 -0.1618 C -0.72083 -0.16551 -0.7776 -0.15903 -0.78298 -0.09815 C -0.79201 -0.01111 -0.69496 0.00278 -0.70486 0.10764 C -0.71476 0.20116 -0.76267 0.14861 -0.77153 0.23912 C -0.7809 0.33333 -0.72153 0.29838 -0.73212 0.4007 C -0.74132 0.48935 -0.77378 0.43009 -0.78212 0.51042 C -0.78958 0.5882 -0.72569 0.5588 -0.73281 0.62894 C -0.73732 0.66945 -0.75364 0.66945 -0.76666 0.67083 " pathEditMode="relative" rAng="0" ptsTypes="ffffffff">
                                      <p:cBhvr>
                                        <p:cTn id="13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38" y="4143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9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-0.00116 C -0.00972 0.00787 -0.02882 0.04699 -0.04271 0.06921 C -0.0566 0.09144 -0.07864 0.10556 -0.08368 0.13195 C -0.0908 0.15787 -0.07812 0.20232 -0.07309 0.22685 C -0.06805 0.25139 -0.0559 0.2537 -0.05312 0.27986 C -0.04548 0.3044 -0.05955 0.35833 -0.05642 0.38449 C -0.0526 0.41667 -0.02482 0.43773 -0.03055 0.47338 C -0.04496 0.54954 -0.06545 0.60718 -0.09114 0.59861 " pathEditMode="relative" rAng="0" ptsTypes="fafafaff">
                                      <p:cBhvr>
                                        <p:cTn id="15" dur="7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49" y="3041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9" presetClass="path" presetSubtype="0" accel="50000" decel="5000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Motion origin="layout" path="M 2.77778E-7 -3.33333E-6 C -0.02587 -0.00532 -0.05191 0.04074 -0.05938 0.10301 C -0.06701 0.16713 -0.05313 0.22246 -0.02778 0.22801 C -0.00174 0.23334 0.01215 0.28889 0.00451 0.35278 C -0.00295 0.41528 -0.02917 0.46204 -0.05538 0.45602 " pathEditMode="relative" rAng="5952546" ptsTypes="fffff">
                                      <p:cBhvr>
                                        <p:cTn id="17" dur="57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3" y="2282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1-11-2021_12-32-51\1619624503_9-phonoteka_org-p-shablon-dlya-prezentatsii-zimnii-fon-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6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1-11-2021_12-32-51\1619624503_9-phonoteka_org-p-shablon-dlya-prezentatsii-zimnii-fon-11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6098" b="87805" l="1515" r="969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7059"/>
            <a:ext cx="311000" cy="38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0176" y="1298029"/>
            <a:ext cx="4206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556792"/>
            <a:ext cx="4206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18811"/>
            <a:ext cx="4206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2045" y="116632"/>
            <a:ext cx="4206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4023" y="862413"/>
            <a:ext cx="338326" cy="41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960" y="2420889"/>
            <a:ext cx="210343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1541" y="2072567"/>
            <a:ext cx="283145" cy="34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50271"/>
            <a:ext cx="210343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293258"/>
            <a:ext cx="211136" cy="25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3463" y="521365"/>
            <a:ext cx="3111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8416" y="636333"/>
            <a:ext cx="3111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0062" y="940946"/>
            <a:ext cx="515615" cy="63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6521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  <p:sndAc>
          <p:stSnd>
            <p:snd r:embed="rId10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44 C -0.00782 0.01088 -0.01441 0.03704 -0.02396 0.05255 C -0.03351 0.06806 -0.05469 0.07685 -0.05643 0.09768 C -0.05608 0.1169 -0.04914 0.14954 -0.03455 0.17778 C -0.02362 0.19514 0.00329 0.18611 0.00937 0.20185 C 0.01545 0.21759 0.00243 0.25046 0.00173 0.27268 C -0.00105 0.29421 0.01041 0.31134 0.00486 0.33518 C 0.00017 0.35069 -0.02309 0.35046 -0.02691 0.36551 C -0.03073 0.38056 -0.025 0.39722 -0.01789 0.42616 C -0.01441 0.51643 0.01163 0.44236 0.01545 0.53935 C 0.01875 0.62593 0.00347 0.58542 0.00642 0.66227 C 0.00937 0.73727 0.04166 0.69375 0.04427 0.76157 C 0.04583 0.80046 0.02552 0.82407 0.0125 0.82824 " pathEditMode="relative" rAng="0" ptsTypes="fafaafaafffff">
                                      <p:cBhvr>
                                        <p:cTn id="9" dur="7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4118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9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2 0.00416 C -0.02639 -0.00116 -0.03264 0.0541 -0.0382 0.09873 C -0.04375 0.14474 -0.06268 0.19607 -0.03663 0.20185 C -0.01077 0.2074 -0.00087 0.27884 -0.00643 0.32485 C -0.00452 0.35977 -0.04358 0.37249 -0.05469 0.40439 C -0.06163 0.4289 -0.04514 0.45341 -0.04827 0.47214 C -0.05139 0.49087 -0.06823 0.50728 -0.07361 0.51653 " pathEditMode="relative" rAng="0" ptsTypes="ffffaaf">
                                      <p:cBhvr>
                                        <p:cTn id="11" dur="725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" y="2534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4.72222E-6 1.32948E-6 C -0.00607 0.00485 -0.0085 0.03561 -0.01579 0.05063 C -0.02309 0.06566 -0.04409 0.07121 -0.04427 0.09087 C -0.04201 0.10636 -0.0302 0.15075 -0.01736 0.16902 C -0.00815 0.19075 0.01424 0.20092 0.01129 0.22173 C 0.01407 0.23699 -0.02968 0.27098 -0.03472 0.29364 C -0.03611 0.3163 -0.00034 0.33156 0.0033 0.35699 C 0.01025 0.42705 -0.02013 0.37156 -0.0125 0.44578 C 0.01598 0.51329 -0.01527 0.44948 -0.00937 0.50913 C -0.01024 0.523 0.00035 0.56115 0.00799 0.57896 C 0.01563 0.59653 0.03959 0.59537 0.03664 0.61503 C 0.03924 0.64439 0.00278 0.68971 -0.00937 0.69526 " pathEditMode="relative" rAng="0" ptsTypes="fafafafffaff">
                                      <p:cBhvr>
                                        <p:cTn id="13" dur="6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3475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0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52413 -0.15306 C -0.5342 -0.15145 -0.54548 -0.12324 -0.56232 -0.11237 C -0.57204 -0.09549 -0.58993 -0.07122 -0.58281 -0.0511 C -0.57638 -0.02752 -0.54079 -0.0215 -0.51944 0.00809 C -0.50781 0.02983 -0.51493 0.05826 -0.51302 0.08 C -0.51111 0.10173 -0.50538 0.12185 -0.50833 0.13919 C -0.48194 0.18058 -0.51163 0.16855 -0.53125 0.18381 C -0.53159 0.20624 -0.5052 0.24948 -0.51093 0.27445 C -0.51354 0.29618 -0.56163 0.31121 -0.56545 0.33364 C -0.56927 0.35607 -0.53177 0.38081 -0.53368 0.40971 C -0.54097 0.49641 -0.57031 0.43075 -0.57656 0.50705 C -0.58281 0.58058 -0.55173 0.53295 -0.55729 0.59954 C -0.56041 0.63746 -0.56336 0.67537 -0.57656 0.67838 " pathEditMode="relative" rAng="0" ptsTypes="fafaafafaffff">
                                      <p:cBhvr>
                                        <p:cTn id="15" dur="7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4157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5.55556E-7 -3.87283E-6 C -0.03993 -0.003 -0.03594 0.04995 -0.03941 0.08971 C -0.04496 0.14659 -0.00069 0.12995 -0.00677 0.19815 C -0.01267 0.25966 -0.04549 0.24116 -0.05035 0.30035 C -0.05642 0.36185 -0.02309 0.33388 -0.02951 0.39908 C -0.03542 0.4585 -0.04722 0.43099 -0.05243 0.48393 C -0.05729 0.53457 -0.03021 0.53642 -0.03472 0.58243 C -0.03733 0.60879 -0.04844 0.67353 -0.06146 0.67399 " pathEditMode="relative" rAng="448428" ptsTypes="ffffffff">
                                      <p:cBhvr>
                                        <p:cTn id="17" dur="7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4" y="3350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5.55556E-7 3.75723E-6 C -0.03837 0.01503 -0.03177 0.03792 -0.02708 0.07583 C -0.02118 0.13086 0.00434 0.11167 0.01233 0.17687 C 0.01858 0.23607 0.00382 0.24994 0.01059 0.30635 C 0.01684 0.36601 0.03681 0.30034 0.04358 0.3637 C 0.04948 0.42081 0.03542 0.40208 0.04045 0.45225 C 0.04601 0.50127 0.07656 0.44393 0.08142 0.48855 C 0.08403 0.51375 0.07448 0.5704 0.06215 0.57618 " pathEditMode="relative" rAng="-333654" ptsTypes="ffffffff">
                                      <p:cBhvr>
                                        <p:cTn id="19" dur="675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" y="2887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21" dur="6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6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.55556E-7 -0.00069 C -0.03958 0.00763 -0.04375 0.02775 -0.04115 0.06913 C -0.04045 0.08832 -0.00451 0.0978 0.01927 0.11769 C 0.03038 0.13665 0.03212 0.16532 0.02552 0.18335 C 0.01892 0.20139 -0.00938 0.20416 -0.02049 0.22567 C -0.01736 0.29179 -0.04497 0.24879 -0.04115 0.31214 C -0.04063 0.33064 -0.00955 0.33549 -0.00139 0.35029 C 0.00677 0.36509 0.00208 0.38752 0.00816 0.40093 C 0.01424 0.41434 0.03507 0.41318 0.03507 0.43052 C 0.03819 0.4941 0.00538 0.44786 0.00816 0.50451 C 0.01076 0.55861 0.05035 0.52324 0.0526 0.57226 C 0.05399 0.60116 0.04132 0.61942 0.02865 0.62266 " pathEditMode="relative" rAng="0" ptsTypes="ffaaffaaffff">
                                      <p:cBhvr>
                                        <p:cTn id="23" dur="7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3116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-0.00138 C -0.03941 0.00902 -0.04514 0.03353 -0.04149 0.07422 C -0.03663 0.13318 0.0309 0.10544 0.03785 0.17572 C 0.04288 0.23908 -0.05295 0.22914 -0.04722 0.29018 C -0.04219 0.3533 0.01024 0.31214 0.01562 0.38081 C 0.02049 0.44231 0.00069 0.40925 0.00503 0.46335 C 0.0092 0.51561 0.02587 0.49341 0.02986 0.54127 C 0.03212 0.56809 0.01233 0.62544 -0.00017 0.63006 " pathEditMode="relative" rAng="0" ptsTypes="ffffffff">
                                      <p:cBhvr>
                                        <p:cTn id="25" dur="62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3156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3.06358E-6 C -0.0052 0.01133 -0.03385 0.03029 -0.04444 0.05503 C -0.05 0.0726 -0.03541 0.08971 -0.03333 0.10589 C -0.03125 0.12208 -0.0342 0.13572 -0.03177 0.15237 C -0.02777 0.1667 -0.02482 0.19237 -0.01909 0.20508 C -0.01336 0.2178 -0.00086 0.21618 0.00313 0.22844 C 0.00712 0.24069 0.0007 0.26497 0.00486 0.27907 C 0.00903 0.29318 0.02969 0.29641 0.02865 0.31306 C 0.03021 0.32948 0.00209 0.35884 -0.00156 0.37849 C -0.0052 0.39815 0.00417 0.41318 0.00643 0.43075 C 0.01181 0.44647 0.00417 0.47005 0.01181 0.48462 C 0.01875 0.50242 0.04618 0.52115 0.04827 0.53734 C 0.05365 0.55329 0.02639 0.5674 0.02448 0.58173 C 0.02483 0.60046 0.04723 0.62774 0.05 0.64948 C 0.05052 0.70451 0.04028 0.66381 0.04132 0.7126 C 0.04132 0.7415 0.02535 0.77618 0.00296 0.77942 " pathEditMode="relative" rAng="0" ptsTypes="faafaaafafafafff">
                                      <p:cBhvr>
                                        <p:cTn id="27" dur="6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3896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29" dur="82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31" dur="825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33" dur="8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26</Words>
  <Application>Microsoft Office PowerPoint</Application>
  <PresentationFormat>Экран (4:3)</PresentationFormat>
  <Paragraphs>9</Paragraphs>
  <Slides>8</Slides>
  <Notes>1</Notes>
  <HiddenSlides>0</HiddenSlides>
  <MMClips>16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92</cp:revision>
  <dcterms:created xsi:type="dcterms:W3CDTF">2021-11-11T10:04:00Z</dcterms:created>
  <dcterms:modified xsi:type="dcterms:W3CDTF">2021-12-07T04:38:43Z</dcterms:modified>
</cp:coreProperties>
</file>