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B0D95B-2C29-4CBE-99E0-E7A3E1B8AADD}" type="datetimeFigureOut">
              <a:rPr lang="en-US" smtClean="0"/>
              <a:t>3/11/2022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F0428-48B1-4FBE-9E19-CA1DD9B70FE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0D95B-2C29-4CBE-99E0-E7A3E1B8AADD}" type="datetimeFigureOut">
              <a:rPr lang="en-US" smtClean="0"/>
              <a:t>3/11/2022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F0428-48B1-4FBE-9E19-CA1DD9B70FE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0D95B-2C29-4CBE-99E0-E7A3E1B8AADD}" type="datetimeFigureOut">
              <a:rPr lang="en-US" smtClean="0"/>
              <a:t>3/11/2022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F0428-48B1-4FBE-9E19-CA1DD9B70FE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0D95B-2C29-4CBE-99E0-E7A3E1B8AADD}" type="datetimeFigureOut">
              <a:rPr lang="en-US" smtClean="0"/>
              <a:t>3/11/2022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F0428-48B1-4FBE-9E19-CA1DD9B70FE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B0D95B-2C29-4CBE-99E0-E7A3E1B8AADD}" type="datetimeFigureOut">
              <a:rPr lang="en-US" smtClean="0"/>
              <a:t>3/11/2022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F0428-48B1-4FBE-9E19-CA1DD9B70FE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B0D95B-2C29-4CBE-99E0-E7A3E1B8AADD}" type="datetimeFigureOut">
              <a:rPr lang="en-US" smtClean="0"/>
              <a:t>3/11/2022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3F0428-48B1-4FBE-9E19-CA1DD9B70FE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B0D95B-2C29-4CBE-99E0-E7A3E1B8AADD}" type="datetimeFigureOut">
              <a:rPr lang="en-US" smtClean="0"/>
              <a:t>3/11/2022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3F0428-48B1-4FBE-9E19-CA1DD9B70FE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B0D95B-2C29-4CBE-99E0-E7A3E1B8AADD}" type="datetimeFigureOut">
              <a:rPr lang="en-US" smtClean="0"/>
              <a:t>3/11/2022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3F0428-48B1-4FBE-9E19-CA1DD9B70FE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0D95B-2C29-4CBE-99E0-E7A3E1B8AADD}" type="datetimeFigureOut">
              <a:rPr lang="en-US" smtClean="0"/>
              <a:t>3/11/2022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3F0428-48B1-4FBE-9E19-CA1DD9B70FE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B0D95B-2C29-4CBE-99E0-E7A3E1B8AADD}" type="datetimeFigureOut">
              <a:rPr lang="en-US" smtClean="0"/>
              <a:t>3/11/2022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3F0428-48B1-4FBE-9E19-CA1DD9B70FE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B0D95B-2C29-4CBE-99E0-E7A3E1B8AADD}" type="datetimeFigureOut">
              <a:rPr lang="en-US" smtClean="0"/>
              <a:t>3/11/2022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3F0428-48B1-4FBE-9E19-CA1DD9B70FE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B0D95B-2C29-4CBE-99E0-E7A3E1B8AADD}" type="datetimeFigureOut">
              <a:rPr lang="en-US" smtClean="0"/>
              <a:t>3/11/2022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3F0428-48B1-4FBE-9E19-CA1DD9B70FE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Special feature on dhow cruises</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The entertainment options shield sees the best of the best attractions pointing towards the most recent ways. To have the real fun points surrounding yourself there, along with the better options, The deal with the best times is the special source of fun time. The real meaning of the aesthetic time period there Throughout the fun day there, the charm of the super exciting features is the real fun there. The features are the inside beauty of this place. The true infusion of experience is the means of a genuine opportunity to achieve beauty.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how cruise.jpg"/>
          <p:cNvPicPr>
            <a:picLocks noGrp="1" noChangeAspect="1"/>
          </p:cNvPicPr>
          <p:nvPr>
            <p:ph idx="1"/>
          </p:nvPr>
        </p:nvPicPr>
        <p:blipFill>
          <a:blip r:embed="rId2"/>
          <a:stretch>
            <a:fillRect/>
          </a:stretch>
        </p:blipFill>
        <p:spPr>
          <a:xfrm>
            <a:off x="1528762" y="1834356"/>
            <a:ext cx="6086475" cy="405765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The </a:t>
            </a:r>
            <a:r>
              <a:rPr lang="en-US" b="1" u="sng" dirty="0">
                <a:hlinkClick r:id="rId2"/>
              </a:rPr>
              <a:t>Dhow cruise Dubai</a:t>
            </a:r>
            <a:r>
              <a:rPr lang="en-US" dirty="0"/>
              <a:t> optionally makes the newer options frequently available. The best option for real-time enjoyment. The exciting nature offers is the leading pathway towards the kind of fun that is fun. The existence of fun times is the real meaning of fun. The views are the newer option for excitement here. The actual fiction of the newer routines there. The views are the best option to choose from, as they show the newest variety of the show there.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The features are exactly the newer parts of the fun there. Though the best times are the source of the true fun times, they see the fun gestures. The options of the higher passion journey are finding the best ways out there. The most enjoyable way to contribute to the newer collective effort is through entertainment. The actual option offered is the newer collection there. The absolutely newer times are the exact options of the featured sites there.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The shows are a true and exciting option for eye-catching beauty times there. Along the features' paths, the best time options are those that suppress the best interactive </a:t>
            </a:r>
            <a:r>
              <a:rPr lang="en-US" dirty="0" err="1"/>
              <a:t>options.The</a:t>
            </a:r>
            <a:r>
              <a:rPr lang="en-US" dirty="0"/>
              <a:t> real fun and the charm of the site are the exact beauty and uniqueness of the place. In this, the shows are the average variety of the times. The expressions toward the fun modes are truly here to make the fun version different from the usual facts.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r>
              <a:rPr lang="en-US" dirty="0"/>
              <a:t>The dinners are the best of all the deals. The next level of this feature site is there. The truest form of the best one offers there is real-time attractive fusion. The real kinds of dinners are therefore presented to you there. These are the best known options for the excited feet-up plans there. Along the way, try out our newer fusion of the best fun insights. These selected one option, which is the best to be known all the way. The real types of fun ways are the right times for the exciting features. The next phase of the interesting options is the clean-up variety of the fun insights. Revealing the best impression is increasing the ways of the times. </a:t>
            </a:r>
          </a:p>
          <a:p>
            <a:r>
              <a:rPr lang="en-US"/>
              <a:t>Click here: </a:t>
            </a:r>
            <a:r>
              <a:rPr lang="en-US" u="sng">
                <a:hlinkClick r:id="rId2"/>
              </a:rPr>
              <a:t>https://dhowcruisedubai.org/</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496</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Special feature on dhow cruises </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feature on dhow cruises </dc:title>
  <dc:creator>Cyber</dc:creator>
  <cp:lastModifiedBy>Cyber</cp:lastModifiedBy>
  <cp:revision>1</cp:revision>
  <dcterms:created xsi:type="dcterms:W3CDTF">2022-03-11T14:09:37Z</dcterms:created>
  <dcterms:modified xsi:type="dcterms:W3CDTF">2022-03-11T14:11:13Z</dcterms:modified>
</cp:coreProperties>
</file>