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4"/>
  </p:normalViewPr>
  <p:slideViewPr>
    <p:cSldViewPr snapToGrid="0">
      <p:cViewPr varScale="1">
        <p:scale>
          <a:sx n="90" d="100"/>
          <a:sy n="90" d="100"/>
        </p:scale>
        <p:origin x="23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EB457-1700-6E3A-58AE-DD28639FD7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82DCB-7A55-3A6B-62BA-83723E476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L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D85DB-9159-230F-42EA-61EEE77D6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CBB46-8DE0-B974-2392-79364ADA2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F03E2-409B-F55F-0980-9091B132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25849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3C699-79B9-DE7B-158E-120FC6BB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4C5C2-6A96-D251-1001-582624100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38600-FD8F-E10E-6228-3AE509457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7B2C3-2B00-4319-2799-35118B90D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6905C-3309-68E1-396A-612B11DC2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262361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E3A679-E78E-9146-A6AF-20D09B0C4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80ADA1-8807-9B96-C099-70311B51A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5717E-06C9-42ED-6EC2-3BB040166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FCBE1-CA6B-DAF1-8F7C-49EC996C3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B6C99-E9CB-DB04-B567-684492DE4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95433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2BE93-FF22-7FED-6531-0005EF3FB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E3FCA-467C-8665-4207-BBE357E73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4F93A-B82C-D468-582F-372B00A9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3289C-7FBB-067A-6182-62E97C2F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00410-9420-D865-5EBC-6F1275CB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4013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81271-ADB6-926E-7464-C132778B5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B9A0C-DEEF-6415-E178-1EE52A397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1BCC0-319D-7114-1840-1F89A8DA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60426-0D48-8177-5CEB-0D13C7A1F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A073E-C9D1-938A-55BD-3A7F715C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15028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69394-C0CC-D1D2-CCE1-2B5594910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B6BA6-462E-7568-224A-1EB77387C5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B51E9F-064E-CE02-9D92-628734C68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B3D58-4A7F-3FDD-C89B-2552A4735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F63FD-A850-4FB1-1429-155EFBC16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AC54EE-1D9D-CA1B-285C-D16B34E3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418078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81DC8-2D1E-AD73-C541-A795DC7F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67D99-C65C-F35C-05E4-DB0979101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8EBB2-BFFF-4154-74E6-F2A49317E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37EB8-DD29-23AD-FC61-0A521A3B50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DD1C97-EE67-9E71-842D-A3B40D362E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AAFDA1-7DE1-DE86-8641-D87DA080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A4970D-E7BD-57BF-4936-64F3E4FB4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7264DB-E1D4-E13A-C74C-17829C1C1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715670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5FF2-B114-2009-4892-A6CFFD3E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3E826A-438A-8180-4456-A42478B1A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087D82-2B39-7429-679F-5BE2CEB3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6F14BD-8C39-2CB1-506F-49C6D7F4C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406909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5AAEA7-001A-8535-E68F-552A3C72C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4F0830-6651-1E42-F8E8-1D7FF250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75E1A-9C6B-0BDA-E4F4-CDC8CA768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99740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36A62-4217-8422-2F8D-DA0ED957A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7142C-521B-952E-5692-FB42B00DD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0A6C3-EF87-667C-4613-4BBDD565C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7F0D9-AD07-B97E-4D32-417D53797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3B8AF-351A-BE89-EBF7-CDFC56AC8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51D8D-8F4D-60FC-EF67-98E83FB12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403264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16EC4-3DC7-D028-2CEC-1901ABBED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D5D45E-E7C7-DFD4-5607-85BB56C17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F15CA-7C8D-0F12-B3BE-BCE788301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72FB36-F7A1-CA2E-A6E8-3D920FA67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12F261-B78D-2F84-4646-1FC230D1A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CAFA33-14DB-C514-9C19-1508A4E6C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74021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E6A1A-0920-A9DD-1C5E-26B912B4E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E79D-8A46-535C-3138-CF01C5B9D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26F2A-B066-B413-38FD-7C239C50ED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3CA55-BDEF-3041-B972-7F0FE2CE8A17}" type="datetimeFigureOut">
              <a:rPr lang="en-LU" smtClean="0"/>
              <a:t>23/08/2023</a:t>
            </a:fld>
            <a:endParaRPr lang="en-L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C471B-EF56-7E97-B741-A3262D2E3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872EA-93FB-2626-A5B0-C3EDC2968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6763-E1C0-3B49-AFA2-E11F6ADAC68F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368182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ist of products on a white surface&#10;&#10;Description automatically generated">
            <a:extLst>
              <a:ext uri="{FF2B5EF4-FFF2-40B4-BE49-F238E27FC236}">
                <a16:creationId xmlns:a16="http://schemas.microsoft.com/office/drawing/2014/main" id="{187A4A94-75C2-F680-7A4D-B98F6496F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28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Van Dijk</dc:creator>
  <cp:lastModifiedBy>Melissa Van Dijk</cp:lastModifiedBy>
  <cp:revision>1</cp:revision>
  <dcterms:created xsi:type="dcterms:W3CDTF">2023-08-23T16:01:26Z</dcterms:created>
  <dcterms:modified xsi:type="dcterms:W3CDTF">2023-08-23T16:02:59Z</dcterms:modified>
</cp:coreProperties>
</file>