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1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7063BD-47E3-4FFA-8808-3C1346281F28}"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7063BD-47E3-4FFA-8808-3C1346281F28}"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7063BD-47E3-4FFA-8808-3C1346281F28}"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7063BD-47E3-4FFA-8808-3C1346281F28}"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7063BD-47E3-4FFA-8808-3C1346281F28}"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7063BD-47E3-4FFA-8808-3C1346281F28}" type="datetimeFigureOut">
              <a:rPr lang="en-US" smtClean="0"/>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7063BD-47E3-4FFA-8808-3C1346281F28}" type="datetimeFigureOut">
              <a:rPr lang="en-US" smtClean="0"/>
              <a:t>4/7/2022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7063BD-47E3-4FFA-8808-3C1346281F28}" type="datetimeFigureOut">
              <a:rPr lang="en-US" smtClean="0"/>
              <a:t>4/7/2022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7063BD-47E3-4FFA-8808-3C1346281F28}" type="datetimeFigureOut">
              <a:rPr lang="en-US" smtClean="0"/>
              <a:t>4/7/2022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7063BD-47E3-4FFA-8808-3C1346281F28}" type="datetimeFigureOut">
              <a:rPr lang="en-US" smtClean="0"/>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7063BD-47E3-4FFA-8808-3C1346281F28}" type="datetimeFigureOut">
              <a:rPr lang="en-US" smtClean="0"/>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FD7AC6-9547-4206-9957-556827785B1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7063BD-47E3-4FFA-8808-3C1346281F28}" type="datetimeFigureOut">
              <a:rPr lang="en-US" smtClean="0"/>
              <a:t>4/7/2022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D7AC6-9547-4206-9957-556827785B1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Dhow cruise basic offers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Our basic offers are really putting the most interesting deals. This celebration time is going to find the best insertion offers there. This season of the best quality offers are quick way in the matter. Our offers are surely making best shows of dhow cruise. The new amended option here is of the best Dhow cruise package. This offer is quick approach towards the best feature there. This relative offer is approaching the most attractive looks there.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how-Creek.jpg"/>
          <p:cNvPicPr>
            <a:picLocks noGrp="1" noChangeAspect="1"/>
          </p:cNvPicPr>
          <p:nvPr>
            <p:ph idx="1"/>
          </p:nvPr>
        </p:nvPicPr>
        <p:blipFill>
          <a:blip r:embed="rId2"/>
          <a:stretch>
            <a:fillRect/>
          </a:stretch>
        </p:blipFill>
        <p:spPr>
          <a:xfrm>
            <a:off x="457200" y="1938387"/>
            <a:ext cx="8229600" cy="384958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fun packages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These are carrying the perfect fun there at </a:t>
            </a:r>
            <a:r>
              <a:rPr lang="en-US" b="1" u="sng" dirty="0">
                <a:hlinkClick r:id="rId2"/>
              </a:rPr>
              <a:t>Dhow Cruise Dubai</a:t>
            </a:r>
            <a:r>
              <a:rPr lang="en-US" dirty="0"/>
              <a:t>. Our fun sides are totally newest there. In this special sequence of the fun there the most amazing feature is highlighted there. The chosen package is found to make the newer fun times. Our routines are the most interesting fun site of the feature there. The packages are totally renew in this season. Our dhow cruise exciting options are based on the perfect Known packages there.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Dhow cruise basic features</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Our newer packages are really finest in this special session. This available package will be going to meet the rest of the entertainment. This basic dhow cruise package is full of the best shows, dinners and other features. These options are going to make the most amazing entertaining option. This feature is full of exciting visions in this. Our newer make </a:t>
            </a:r>
            <a:r>
              <a:rPr lang="en-US" dirty="0" err="1"/>
              <a:t>overs</a:t>
            </a:r>
            <a:r>
              <a:rPr lang="en-US" dirty="0"/>
              <a:t> are going to indicate the best features all over the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Who should chose the dhow cruise basic package?</a:t>
            </a:r>
            <a:r>
              <a:rPr lang="en-US" dirty="0"/>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a:t>Our routes are fully invented in it's best time. You should come up with this one to attain the more fun. Thus this path of tour is the basic version of enjoyment. The Dhow cruise is the supporting fun package there. Across-the dhow cruise there are the full time enjoyment that you can see there. If the basic options of the times are seen in the medium of thrills can be seen there.</a:t>
            </a:r>
          </a:p>
          <a:p>
            <a:r>
              <a:rPr lang="en-US"/>
              <a:t>Book Dhow Cruise: </a:t>
            </a:r>
            <a:r>
              <a:rPr lang="en-US" u="sng">
                <a:hlinkClick r:id="rId2"/>
              </a:rPr>
              <a:t>dhowcruisedubai.org</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353</Words>
  <Application>Microsoft Office PowerPoint</Application>
  <PresentationFormat>On-screen Show (4:3)</PresentationFormat>
  <Paragraphs>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Dhow cruise basic offers </vt:lpstr>
      <vt:lpstr>Slide 2</vt:lpstr>
      <vt:lpstr>Slide 3</vt:lpstr>
      <vt:lpstr>Dhow cruise fun packages </vt:lpstr>
      <vt:lpstr>Dhow cruise basic features </vt:lpstr>
      <vt:lpstr>Who should chose the dhow cruise basic package?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Dhow cruise basic offers </dc:title>
  <dc:creator>Cyber</dc:creator>
  <cp:lastModifiedBy>Cyber</cp:lastModifiedBy>
  <cp:revision>1</cp:revision>
  <dcterms:created xsi:type="dcterms:W3CDTF">2022-04-07T18:00:59Z</dcterms:created>
  <dcterms:modified xsi:type="dcterms:W3CDTF">2022-04-07T18:02:25Z</dcterms:modified>
</cp:coreProperties>
</file>