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1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3526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5493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7938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825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95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781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4172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5069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5823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4682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12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8904E-9BC8-4BBF-8E8F-250A23807B33}" type="datetimeFigureOut">
              <a:rPr lang="en-IN" smtClean="0"/>
              <a:t>04-08-2020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6A81B-14FD-4650-8D86-3DD361A1C4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5247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uponustaad.com/coupons/bata-coupon-code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ouponustaad@gmail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hyperlink" Target="https://couponustaad.com/coupons/bata-coupon-cod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6" y="610174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4558" y="2514151"/>
            <a:ext cx="298184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Want to Buy at </a:t>
            </a:r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Bata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00761" y="3122342"/>
            <a:ext cx="2611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pay full amount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262" y="4092498"/>
            <a:ext cx="3208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Couponustaad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provide you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9790" y="4545009"/>
            <a:ext cx="5140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 promo code for </a:t>
            </a:r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Bata </a:t>
            </a:r>
            <a:r>
              <a:rPr lang="en-I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save your money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70448" y="5224569"/>
            <a:ext cx="1860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Bata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promo code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019" y="501752"/>
            <a:ext cx="1744656" cy="69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9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6" y="610174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5654" y="1844100"/>
            <a:ext cx="176041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</a:t>
            </a:r>
            <a:r>
              <a:rPr lang="en-IN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Bata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88440" y="2914805"/>
            <a:ext cx="7344334" cy="2951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Bata Corporation is a multinational footwear and fashion accessory manufacturer and retailer, founded in the town of 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Zlín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today the Czech Republic. After World War II, its factories in socialist states were nationalized and branches in capitalist states remained family-owned. It is now based in Lausanne, Switzerland. </a:t>
            </a:r>
          </a:p>
          <a:p>
            <a:pPr>
              <a:lnSpc>
                <a:spcPct val="150000"/>
              </a:lnSpc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795" y="417337"/>
            <a:ext cx="1863143" cy="7452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019" y="501752"/>
            <a:ext cx="1744656" cy="69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7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72" y="241864"/>
            <a:ext cx="1553301" cy="8104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5082" y="1392056"/>
            <a:ext cx="6301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save money at </a:t>
            </a:r>
            <a:r>
              <a:rPr lang="en-I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Bata</a:t>
            </a:r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IN" sz="2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couponustaad</a:t>
            </a:r>
            <a:endParaRPr lang="en-IN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5082" y="1915276"/>
            <a:ext cx="734433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activate the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Bata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deals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offer you need to follow below instructions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 to the couponustaad.com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on the store list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Bata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Store page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Browse The offer and Promo code on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Bata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Store 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Page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on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Get Deals or Get Coupon  button and it will redirect on the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Bata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offer page</a:t>
            </a: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297" y="222992"/>
            <a:ext cx="1863143" cy="7452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540" y="256524"/>
            <a:ext cx="1744656" cy="69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1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6" y="610174"/>
            <a:ext cx="1727934" cy="90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45380" y="2056193"/>
            <a:ext cx="213962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500" b="1" dirty="0" smtClean="0">
                <a:solidFill>
                  <a:srgbClr val="F11F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IN" sz="2500" b="1" dirty="0">
              <a:solidFill>
                <a:srgbClr val="F11F0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3026" y="3077735"/>
            <a:ext cx="7344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any Queries contact us at</a:t>
            </a:r>
            <a:endParaRPr lang="en-IN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IN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couponustaad@gmail.com</a:t>
            </a:r>
            <a:endParaRPr lang="en-I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4538" y="4495795"/>
            <a:ext cx="7344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Visit our Website for 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Bata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coupon </a:t>
            </a:r>
          </a:p>
          <a:p>
            <a:pPr>
              <a:lnSpc>
                <a:spcPct val="150000"/>
              </a:lnSpc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Bata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</a:t>
            </a:r>
            <a:r>
              <a:rPr lang="en-IN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coupon code</a:t>
            </a:r>
            <a:endParaRPr lang="en-IN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795" y="417337"/>
            <a:ext cx="1863143" cy="7452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019" y="501752"/>
            <a:ext cx="1744656" cy="69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70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148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shaikh haris</dc:creator>
  <cp:lastModifiedBy>shaikh haris</cp:lastModifiedBy>
  <cp:revision>28</cp:revision>
  <dcterms:created xsi:type="dcterms:W3CDTF">2020-02-06T13:05:39Z</dcterms:created>
  <dcterms:modified xsi:type="dcterms:W3CDTF">2020-08-04T12:47:38Z</dcterms:modified>
</cp:coreProperties>
</file>