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6ADC96-7DCE-4832-BD96-60C85D6A8E4F}"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ADC96-7DCE-4832-BD96-60C85D6A8E4F}"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ADC96-7DCE-4832-BD96-60C85D6A8E4F}"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ADC96-7DCE-4832-BD96-60C85D6A8E4F}"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ADC96-7DCE-4832-BD96-60C85D6A8E4F}"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6ADC96-7DCE-4832-BD96-60C85D6A8E4F}"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6ADC96-7DCE-4832-BD96-60C85D6A8E4F}" type="datetimeFigureOut">
              <a:rPr lang="en-US" smtClean="0"/>
              <a:t>3/29/2022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6ADC96-7DCE-4832-BD96-60C85D6A8E4F}" type="datetimeFigureOut">
              <a:rPr lang="en-US" smtClean="0"/>
              <a:t>3/29/2022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ADC96-7DCE-4832-BD96-60C85D6A8E4F}" type="datetimeFigureOut">
              <a:rPr lang="en-US" smtClean="0"/>
              <a:t>3/29/2022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ADC96-7DCE-4832-BD96-60C85D6A8E4F}"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ADC96-7DCE-4832-BD96-60C85D6A8E4F}"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C8907-37D2-470B-A5FA-8591A731CC4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ADC96-7DCE-4832-BD96-60C85D6A8E4F}" type="datetimeFigureOut">
              <a:rPr lang="en-US" smtClean="0"/>
              <a:t>3/29/2022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7C8907-37D2-470B-A5FA-8591A731CC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dubaidesertsafari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Desert safari Dubai Do's and Don'ts that you should follow:</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Dubai is considered the most famous and best place for tourist destinations globally; it is a place where there are always new adventures to be had and unique experiences to be had. If you're thinking about going on a desert safari during your time in Dubai, then here are some do's and don'ts that you should follow to ensure that you have the best possible time!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3).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Activities of desert safari Dubai?</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A </a:t>
            </a:r>
            <a:r>
              <a:rPr lang="en-US" b="1" u="sng" dirty="0">
                <a:hlinkClick r:id="rId2"/>
              </a:rPr>
              <a:t>Dubai Desert Safari</a:t>
            </a:r>
            <a:r>
              <a:rPr lang="en-US" dirty="0"/>
              <a:t> is the best option for those who want to experience the Arabian desert and all that it offers. There are too many activities that you can do while on your desert safaris, such as dune bashing, camel riding, </a:t>
            </a:r>
            <a:r>
              <a:rPr lang="en-US" dirty="0" err="1"/>
              <a:t>sandboarding</a:t>
            </a:r>
            <a:r>
              <a:rPr lang="en-US" dirty="0"/>
              <a:t>, and more.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Dune bashing:</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Dune bashing is one of the most popular activities while on a desert safari. It is an exciting and adrenaline-pumping activity that will get your heart racing.</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Desert safari Dubai Don'ts:</a:t>
            </a:r>
            <a:r>
              <a:rPr lang="en-US" dirty="0"/>
              <a:t/>
            </a:r>
            <a:br>
              <a:rPr lang="en-US" dirty="0"/>
            </a:br>
            <a:endParaRPr lang="en-US" dirty="0"/>
          </a:p>
        </p:txBody>
      </p:sp>
      <p:sp>
        <p:nvSpPr>
          <p:cNvPr id="3" name="Content Placeholder 2"/>
          <p:cNvSpPr>
            <a:spLocks noGrp="1"/>
          </p:cNvSpPr>
          <p:nvPr>
            <p:ph idx="1"/>
          </p:nvPr>
        </p:nvSpPr>
        <p:spPr>
          <a:xfrm>
            <a:off x="457200" y="1066800"/>
            <a:ext cx="8229600" cy="5562600"/>
          </a:xfrm>
        </p:spPr>
        <p:txBody>
          <a:bodyPr>
            <a:noAutofit/>
          </a:bodyPr>
          <a:lstStyle/>
          <a:p>
            <a:r>
              <a:rPr lang="en-US" sz="2400" b="1" dirty="0"/>
              <a:t>Don't wear too much clothing:</a:t>
            </a:r>
            <a:r>
              <a:rPr lang="en-US" sz="2400" dirty="0"/>
              <a:t> Dubai desert is a sandy and hot place, so you will want to wear light and airy clothes. Wearing too much dress can make you too hot and uncomfortable.</a:t>
            </a:r>
          </a:p>
          <a:p>
            <a:r>
              <a:rPr lang="en-US" sz="2400" b="1" dirty="0"/>
              <a:t>Don't forget to pack sunscreen and a hat:</a:t>
            </a:r>
            <a:r>
              <a:rPr lang="en-US" sz="2400" dirty="0"/>
              <a:t> It is essential to wear sunscreen and bring a hat to protect your head from the sun. </a:t>
            </a:r>
          </a:p>
          <a:p>
            <a:r>
              <a:rPr lang="en-US" sz="2400" b="1" dirty="0"/>
              <a:t>Don't forget to bring these things:</a:t>
            </a:r>
            <a:r>
              <a:rPr lang="en-US" sz="2400" dirty="0"/>
              <a:t> The desert can be long and tiring, so you will want to bring water and snacks to keep yourself hydrated and </a:t>
            </a:r>
            <a:r>
              <a:rPr lang="en-US" sz="2400" dirty="0" err="1"/>
              <a:t>energized.Other</a:t>
            </a:r>
            <a:r>
              <a:rPr lang="en-US" sz="2400" dirty="0"/>
              <a:t> than this, don't forget to get some extra money, a camera for photography and don't take precious things like jewelry or expensive mobile phones</a:t>
            </a:r>
          </a:p>
          <a:p>
            <a:r>
              <a:rPr lang="en-US" sz="2400" dirty="0"/>
              <a:t>Click here to book Desert Safari: </a:t>
            </a:r>
            <a:r>
              <a:rPr lang="en-US" sz="2400" u="sng" dirty="0" smtClean="0">
                <a:hlinkClick r:id="rId2"/>
              </a:rPr>
              <a:t>dubaidesertsafaris.com</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304</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Desert safari Dubai Do's and Don'ts that you should follow: </vt:lpstr>
      <vt:lpstr>Slide 2</vt:lpstr>
      <vt:lpstr>Slide 3</vt:lpstr>
      <vt:lpstr>Activities of desert safari Dubai? </vt:lpstr>
      <vt:lpstr>Dune bashing: </vt:lpstr>
      <vt:lpstr>Desert safari Dubai Don'ts: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Cyber</dc:creator>
  <cp:lastModifiedBy>Cyber</cp:lastModifiedBy>
  <cp:revision>2</cp:revision>
  <dcterms:created xsi:type="dcterms:W3CDTF">2022-03-29T12:59:22Z</dcterms:created>
  <dcterms:modified xsi:type="dcterms:W3CDTF">2022-03-29T13:12:20Z</dcterms:modified>
</cp:coreProperties>
</file>