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P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1" d="100"/>
          <a:sy n="71" d="100"/>
        </p:scale>
        <p:origin x="90" y="4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C0BF2-E183-7F8E-A3A8-3E4AA5E459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PK"/>
          </a:p>
        </p:txBody>
      </p:sp>
      <p:sp>
        <p:nvSpPr>
          <p:cNvPr id="3" name="Subtitle 2">
            <a:extLst>
              <a:ext uri="{FF2B5EF4-FFF2-40B4-BE49-F238E27FC236}">
                <a16:creationId xmlns:a16="http://schemas.microsoft.com/office/drawing/2014/main" id="{5356519C-1BA2-FE0F-BBE0-2031AEDC29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PK"/>
          </a:p>
        </p:txBody>
      </p:sp>
      <p:sp>
        <p:nvSpPr>
          <p:cNvPr id="4" name="Date Placeholder 3">
            <a:extLst>
              <a:ext uri="{FF2B5EF4-FFF2-40B4-BE49-F238E27FC236}">
                <a16:creationId xmlns:a16="http://schemas.microsoft.com/office/drawing/2014/main" id="{D377202D-57DB-F278-7CB1-DF1EA085CC8B}"/>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5" name="Footer Placeholder 4">
            <a:extLst>
              <a:ext uri="{FF2B5EF4-FFF2-40B4-BE49-F238E27FC236}">
                <a16:creationId xmlns:a16="http://schemas.microsoft.com/office/drawing/2014/main" id="{E684F53D-1A3D-5998-59BD-0ECE7DBDE22D}"/>
              </a:ext>
            </a:extLst>
          </p:cNvPr>
          <p:cNvSpPr>
            <a:spLocks noGrp="1"/>
          </p:cNvSpPr>
          <p:nvPr>
            <p:ph type="ftr" sz="quarter" idx="11"/>
          </p:nvPr>
        </p:nvSpPr>
        <p:spPr/>
        <p:txBody>
          <a:bodyPr/>
          <a:lstStyle/>
          <a:p>
            <a:endParaRPr lang="en-PK"/>
          </a:p>
        </p:txBody>
      </p:sp>
      <p:sp>
        <p:nvSpPr>
          <p:cNvPr id="6" name="Slide Number Placeholder 5">
            <a:extLst>
              <a:ext uri="{FF2B5EF4-FFF2-40B4-BE49-F238E27FC236}">
                <a16:creationId xmlns:a16="http://schemas.microsoft.com/office/drawing/2014/main" id="{786BEE37-16F9-9121-51B6-BE3661E290AB}"/>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1508114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0EAA0-4518-2AB8-F8E1-22859159B0B2}"/>
              </a:ext>
            </a:extLst>
          </p:cNvPr>
          <p:cNvSpPr>
            <a:spLocks noGrp="1"/>
          </p:cNvSpPr>
          <p:nvPr>
            <p:ph type="title"/>
          </p:nvPr>
        </p:nvSpPr>
        <p:spPr/>
        <p:txBody>
          <a:bodyPr/>
          <a:lstStyle/>
          <a:p>
            <a:r>
              <a:rPr lang="en-US"/>
              <a:t>Click to edit Master title style</a:t>
            </a:r>
            <a:endParaRPr lang="en-PK"/>
          </a:p>
        </p:txBody>
      </p:sp>
      <p:sp>
        <p:nvSpPr>
          <p:cNvPr id="3" name="Vertical Text Placeholder 2">
            <a:extLst>
              <a:ext uri="{FF2B5EF4-FFF2-40B4-BE49-F238E27FC236}">
                <a16:creationId xmlns:a16="http://schemas.microsoft.com/office/drawing/2014/main" id="{EA1D302F-DD32-2C32-9449-85C2A56972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4" name="Date Placeholder 3">
            <a:extLst>
              <a:ext uri="{FF2B5EF4-FFF2-40B4-BE49-F238E27FC236}">
                <a16:creationId xmlns:a16="http://schemas.microsoft.com/office/drawing/2014/main" id="{1BFF7FC3-A2F4-E0C6-2EB2-9DC9ABCBFAF1}"/>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5" name="Footer Placeholder 4">
            <a:extLst>
              <a:ext uri="{FF2B5EF4-FFF2-40B4-BE49-F238E27FC236}">
                <a16:creationId xmlns:a16="http://schemas.microsoft.com/office/drawing/2014/main" id="{AAAB27E1-6B3B-3F2B-D654-3DB5032D82E4}"/>
              </a:ext>
            </a:extLst>
          </p:cNvPr>
          <p:cNvSpPr>
            <a:spLocks noGrp="1"/>
          </p:cNvSpPr>
          <p:nvPr>
            <p:ph type="ftr" sz="quarter" idx="11"/>
          </p:nvPr>
        </p:nvSpPr>
        <p:spPr/>
        <p:txBody>
          <a:bodyPr/>
          <a:lstStyle/>
          <a:p>
            <a:endParaRPr lang="en-PK"/>
          </a:p>
        </p:txBody>
      </p:sp>
      <p:sp>
        <p:nvSpPr>
          <p:cNvPr id="6" name="Slide Number Placeholder 5">
            <a:extLst>
              <a:ext uri="{FF2B5EF4-FFF2-40B4-BE49-F238E27FC236}">
                <a16:creationId xmlns:a16="http://schemas.microsoft.com/office/drawing/2014/main" id="{3CF35BFA-96D1-F298-75C5-7CE060DCE966}"/>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3588923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D63908-76E6-7708-4F8A-207132192BD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PK"/>
          </a:p>
        </p:txBody>
      </p:sp>
      <p:sp>
        <p:nvSpPr>
          <p:cNvPr id="3" name="Vertical Text Placeholder 2">
            <a:extLst>
              <a:ext uri="{FF2B5EF4-FFF2-40B4-BE49-F238E27FC236}">
                <a16:creationId xmlns:a16="http://schemas.microsoft.com/office/drawing/2014/main" id="{921007AB-A92A-351A-2F99-FBEB141BE51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4" name="Date Placeholder 3">
            <a:extLst>
              <a:ext uri="{FF2B5EF4-FFF2-40B4-BE49-F238E27FC236}">
                <a16:creationId xmlns:a16="http://schemas.microsoft.com/office/drawing/2014/main" id="{1236D3DA-AB67-5369-C001-5B8126C5B63E}"/>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5" name="Footer Placeholder 4">
            <a:extLst>
              <a:ext uri="{FF2B5EF4-FFF2-40B4-BE49-F238E27FC236}">
                <a16:creationId xmlns:a16="http://schemas.microsoft.com/office/drawing/2014/main" id="{23E0E070-E215-E3A0-C629-9A1392D72B46}"/>
              </a:ext>
            </a:extLst>
          </p:cNvPr>
          <p:cNvSpPr>
            <a:spLocks noGrp="1"/>
          </p:cNvSpPr>
          <p:nvPr>
            <p:ph type="ftr" sz="quarter" idx="11"/>
          </p:nvPr>
        </p:nvSpPr>
        <p:spPr/>
        <p:txBody>
          <a:bodyPr/>
          <a:lstStyle/>
          <a:p>
            <a:endParaRPr lang="en-PK"/>
          </a:p>
        </p:txBody>
      </p:sp>
      <p:sp>
        <p:nvSpPr>
          <p:cNvPr id="6" name="Slide Number Placeholder 5">
            <a:extLst>
              <a:ext uri="{FF2B5EF4-FFF2-40B4-BE49-F238E27FC236}">
                <a16:creationId xmlns:a16="http://schemas.microsoft.com/office/drawing/2014/main" id="{BE55F7C5-671D-EF23-5330-B811CC988D8E}"/>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775378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E4BAB-AA4B-E947-DFF5-A703EC5183FA}"/>
              </a:ext>
            </a:extLst>
          </p:cNvPr>
          <p:cNvSpPr>
            <a:spLocks noGrp="1"/>
          </p:cNvSpPr>
          <p:nvPr>
            <p:ph type="title"/>
          </p:nvPr>
        </p:nvSpPr>
        <p:spPr/>
        <p:txBody>
          <a:bodyPr/>
          <a:lstStyle/>
          <a:p>
            <a:r>
              <a:rPr lang="en-US"/>
              <a:t>Click to edit Master title style</a:t>
            </a:r>
            <a:endParaRPr lang="en-PK"/>
          </a:p>
        </p:txBody>
      </p:sp>
      <p:sp>
        <p:nvSpPr>
          <p:cNvPr id="3" name="Content Placeholder 2">
            <a:extLst>
              <a:ext uri="{FF2B5EF4-FFF2-40B4-BE49-F238E27FC236}">
                <a16:creationId xmlns:a16="http://schemas.microsoft.com/office/drawing/2014/main" id="{B7F4D5EC-BAF9-B13E-0233-3A021AA264B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4" name="Date Placeholder 3">
            <a:extLst>
              <a:ext uri="{FF2B5EF4-FFF2-40B4-BE49-F238E27FC236}">
                <a16:creationId xmlns:a16="http://schemas.microsoft.com/office/drawing/2014/main" id="{EF4CBEE4-89DE-CF3D-3107-690ACF34CF84}"/>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5" name="Footer Placeholder 4">
            <a:extLst>
              <a:ext uri="{FF2B5EF4-FFF2-40B4-BE49-F238E27FC236}">
                <a16:creationId xmlns:a16="http://schemas.microsoft.com/office/drawing/2014/main" id="{505F2C6F-4CA6-8404-F277-3F3AB09D20AC}"/>
              </a:ext>
            </a:extLst>
          </p:cNvPr>
          <p:cNvSpPr>
            <a:spLocks noGrp="1"/>
          </p:cNvSpPr>
          <p:nvPr>
            <p:ph type="ftr" sz="quarter" idx="11"/>
          </p:nvPr>
        </p:nvSpPr>
        <p:spPr/>
        <p:txBody>
          <a:bodyPr/>
          <a:lstStyle/>
          <a:p>
            <a:endParaRPr lang="en-PK"/>
          </a:p>
        </p:txBody>
      </p:sp>
      <p:sp>
        <p:nvSpPr>
          <p:cNvPr id="6" name="Slide Number Placeholder 5">
            <a:extLst>
              <a:ext uri="{FF2B5EF4-FFF2-40B4-BE49-F238E27FC236}">
                <a16:creationId xmlns:a16="http://schemas.microsoft.com/office/drawing/2014/main" id="{8EACC102-F426-1AD2-F549-1C35BCA078B9}"/>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1043330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B2C1A-6AE8-B364-4FF7-AF62B2918A6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PK"/>
          </a:p>
        </p:txBody>
      </p:sp>
      <p:sp>
        <p:nvSpPr>
          <p:cNvPr id="3" name="Text Placeholder 2">
            <a:extLst>
              <a:ext uri="{FF2B5EF4-FFF2-40B4-BE49-F238E27FC236}">
                <a16:creationId xmlns:a16="http://schemas.microsoft.com/office/drawing/2014/main" id="{408C56D1-E1EC-9DF1-88C9-B07AF7BD96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EF222D-B14A-598C-2F7F-B383BE0B2EE2}"/>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5" name="Footer Placeholder 4">
            <a:extLst>
              <a:ext uri="{FF2B5EF4-FFF2-40B4-BE49-F238E27FC236}">
                <a16:creationId xmlns:a16="http://schemas.microsoft.com/office/drawing/2014/main" id="{C7B6CE20-E312-EA03-1B67-780DDA1C8603}"/>
              </a:ext>
            </a:extLst>
          </p:cNvPr>
          <p:cNvSpPr>
            <a:spLocks noGrp="1"/>
          </p:cNvSpPr>
          <p:nvPr>
            <p:ph type="ftr" sz="quarter" idx="11"/>
          </p:nvPr>
        </p:nvSpPr>
        <p:spPr/>
        <p:txBody>
          <a:bodyPr/>
          <a:lstStyle/>
          <a:p>
            <a:endParaRPr lang="en-PK"/>
          </a:p>
        </p:txBody>
      </p:sp>
      <p:sp>
        <p:nvSpPr>
          <p:cNvPr id="6" name="Slide Number Placeholder 5">
            <a:extLst>
              <a:ext uri="{FF2B5EF4-FFF2-40B4-BE49-F238E27FC236}">
                <a16:creationId xmlns:a16="http://schemas.microsoft.com/office/drawing/2014/main" id="{D78B476A-AA31-3778-CFF9-222566C93DE2}"/>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229834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EB06E-C2AF-ED48-6D43-9A2E82404CEF}"/>
              </a:ext>
            </a:extLst>
          </p:cNvPr>
          <p:cNvSpPr>
            <a:spLocks noGrp="1"/>
          </p:cNvSpPr>
          <p:nvPr>
            <p:ph type="title"/>
          </p:nvPr>
        </p:nvSpPr>
        <p:spPr/>
        <p:txBody>
          <a:bodyPr/>
          <a:lstStyle/>
          <a:p>
            <a:r>
              <a:rPr lang="en-US"/>
              <a:t>Click to edit Master title style</a:t>
            </a:r>
            <a:endParaRPr lang="en-PK"/>
          </a:p>
        </p:txBody>
      </p:sp>
      <p:sp>
        <p:nvSpPr>
          <p:cNvPr id="3" name="Content Placeholder 2">
            <a:extLst>
              <a:ext uri="{FF2B5EF4-FFF2-40B4-BE49-F238E27FC236}">
                <a16:creationId xmlns:a16="http://schemas.microsoft.com/office/drawing/2014/main" id="{B2F5C3A1-F482-5BA5-066F-48CE2BEA4C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4" name="Content Placeholder 3">
            <a:extLst>
              <a:ext uri="{FF2B5EF4-FFF2-40B4-BE49-F238E27FC236}">
                <a16:creationId xmlns:a16="http://schemas.microsoft.com/office/drawing/2014/main" id="{0C255750-1A15-EB62-6510-31E8D7CAC5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5" name="Date Placeholder 4">
            <a:extLst>
              <a:ext uri="{FF2B5EF4-FFF2-40B4-BE49-F238E27FC236}">
                <a16:creationId xmlns:a16="http://schemas.microsoft.com/office/drawing/2014/main" id="{12AD7DD5-64D3-5F40-476D-796AE620A026}"/>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6" name="Footer Placeholder 5">
            <a:extLst>
              <a:ext uri="{FF2B5EF4-FFF2-40B4-BE49-F238E27FC236}">
                <a16:creationId xmlns:a16="http://schemas.microsoft.com/office/drawing/2014/main" id="{60FA8E51-21C2-24A8-54C6-5CC3ACC81938}"/>
              </a:ext>
            </a:extLst>
          </p:cNvPr>
          <p:cNvSpPr>
            <a:spLocks noGrp="1"/>
          </p:cNvSpPr>
          <p:nvPr>
            <p:ph type="ftr" sz="quarter" idx="11"/>
          </p:nvPr>
        </p:nvSpPr>
        <p:spPr/>
        <p:txBody>
          <a:bodyPr/>
          <a:lstStyle/>
          <a:p>
            <a:endParaRPr lang="en-PK"/>
          </a:p>
        </p:txBody>
      </p:sp>
      <p:sp>
        <p:nvSpPr>
          <p:cNvPr id="7" name="Slide Number Placeholder 6">
            <a:extLst>
              <a:ext uri="{FF2B5EF4-FFF2-40B4-BE49-F238E27FC236}">
                <a16:creationId xmlns:a16="http://schemas.microsoft.com/office/drawing/2014/main" id="{77C25E8D-58E7-9045-7F6F-1CBCF98783CE}"/>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3585430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8CF54-A364-9190-AF5E-EAB9C22C9C1F}"/>
              </a:ext>
            </a:extLst>
          </p:cNvPr>
          <p:cNvSpPr>
            <a:spLocks noGrp="1"/>
          </p:cNvSpPr>
          <p:nvPr>
            <p:ph type="title"/>
          </p:nvPr>
        </p:nvSpPr>
        <p:spPr>
          <a:xfrm>
            <a:off x="839788" y="365125"/>
            <a:ext cx="10515600" cy="1325563"/>
          </a:xfrm>
        </p:spPr>
        <p:txBody>
          <a:bodyPr/>
          <a:lstStyle/>
          <a:p>
            <a:r>
              <a:rPr lang="en-US"/>
              <a:t>Click to edit Master title style</a:t>
            </a:r>
            <a:endParaRPr lang="en-PK"/>
          </a:p>
        </p:txBody>
      </p:sp>
      <p:sp>
        <p:nvSpPr>
          <p:cNvPr id="3" name="Text Placeholder 2">
            <a:extLst>
              <a:ext uri="{FF2B5EF4-FFF2-40B4-BE49-F238E27FC236}">
                <a16:creationId xmlns:a16="http://schemas.microsoft.com/office/drawing/2014/main" id="{F29C368D-2422-C144-C9F8-DB40A1F115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03DF3A3-B239-25EA-F671-111AC6FA485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5" name="Text Placeholder 4">
            <a:extLst>
              <a:ext uri="{FF2B5EF4-FFF2-40B4-BE49-F238E27FC236}">
                <a16:creationId xmlns:a16="http://schemas.microsoft.com/office/drawing/2014/main" id="{58F7945C-084E-3CD9-FFBB-093813CC42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D57EB2-3828-0126-1894-F0A84C5D620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7" name="Date Placeholder 6">
            <a:extLst>
              <a:ext uri="{FF2B5EF4-FFF2-40B4-BE49-F238E27FC236}">
                <a16:creationId xmlns:a16="http://schemas.microsoft.com/office/drawing/2014/main" id="{6CC302CB-14EE-582B-E125-88C9337AB500}"/>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8" name="Footer Placeholder 7">
            <a:extLst>
              <a:ext uri="{FF2B5EF4-FFF2-40B4-BE49-F238E27FC236}">
                <a16:creationId xmlns:a16="http://schemas.microsoft.com/office/drawing/2014/main" id="{8FFC8218-D8CC-A9C0-A70F-E52DD8584D37}"/>
              </a:ext>
            </a:extLst>
          </p:cNvPr>
          <p:cNvSpPr>
            <a:spLocks noGrp="1"/>
          </p:cNvSpPr>
          <p:nvPr>
            <p:ph type="ftr" sz="quarter" idx="11"/>
          </p:nvPr>
        </p:nvSpPr>
        <p:spPr/>
        <p:txBody>
          <a:bodyPr/>
          <a:lstStyle/>
          <a:p>
            <a:endParaRPr lang="en-PK"/>
          </a:p>
        </p:txBody>
      </p:sp>
      <p:sp>
        <p:nvSpPr>
          <p:cNvPr id="9" name="Slide Number Placeholder 8">
            <a:extLst>
              <a:ext uri="{FF2B5EF4-FFF2-40B4-BE49-F238E27FC236}">
                <a16:creationId xmlns:a16="http://schemas.microsoft.com/office/drawing/2014/main" id="{E02015B9-A607-CCFE-1846-6E4A50AB372A}"/>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3443098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EB4D1-7CB9-B2F5-CB2D-4FEAB165C840}"/>
              </a:ext>
            </a:extLst>
          </p:cNvPr>
          <p:cNvSpPr>
            <a:spLocks noGrp="1"/>
          </p:cNvSpPr>
          <p:nvPr>
            <p:ph type="title"/>
          </p:nvPr>
        </p:nvSpPr>
        <p:spPr/>
        <p:txBody>
          <a:bodyPr/>
          <a:lstStyle/>
          <a:p>
            <a:r>
              <a:rPr lang="en-US"/>
              <a:t>Click to edit Master title style</a:t>
            </a:r>
            <a:endParaRPr lang="en-PK"/>
          </a:p>
        </p:txBody>
      </p:sp>
      <p:sp>
        <p:nvSpPr>
          <p:cNvPr id="3" name="Date Placeholder 2">
            <a:extLst>
              <a:ext uri="{FF2B5EF4-FFF2-40B4-BE49-F238E27FC236}">
                <a16:creationId xmlns:a16="http://schemas.microsoft.com/office/drawing/2014/main" id="{AF2D2B09-B555-2FDB-5920-75E89C939C51}"/>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4" name="Footer Placeholder 3">
            <a:extLst>
              <a:ext uri="{FF2B5EF4-FFF2-40B4-BE49-F238E27FC236}">
                <a16:creationId xmlns:a16="http://schemas.microsoft.com/office/drawing/2014/main" id="{03C55811-3FD7-03F1-4CEB-5A055A843C6C}"/>
              </a:ext>
            </a:extLst>
          </p:cNvPr>
          <p:cNvSpPr>
            <a:spLocks noGrp="1"/>
          </p:cNvSpPr>
          <p:nvPr>
            <p:ph type="ftr" sz="quarter" idx="11"/>
          </p:nvPr>
        </p:nvSpPr>
        <p:spPr/>
        <p:txBody>
          <a:bodyPr/>
          <a:lstStyle/>
          <a:p>
            <a:endParaRPr lang="en-PK"/>
          </a:p>
        </p:txBody>
      </p:sp>
      <p:sp>
        <p:nvSpPr>
          <p:cNvPr id="5" name="Slide Number Placeholder 4">
            <a:extLst>
              <a:ext uri="{FF2B5EF4-FFF2-40B4-BE49-F238E27FC236}">
                <a16:creationId xmlns:a16="http://schemas.microsoft.com/office/drawing/2014/main" id="{91FC7668-9D59-1425-345A-9CD157EFA41D}"/>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703050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5B244F-BD55-7337-51BC-772CC255003E}"/>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3" name="Footer Placeholder 2">
            <a:extLst>
              <a:ext uri="{FF2B5EF4-FFF2-40B4-BE49-F238E27FC236}">
                <a16:creationId xmlns:a16="http://schemas.microsoft.com/office/drawing/2014/main" id="{BE72765A-4082-8EDC-795D-4AA7D85DF227}"/>
              </a:ext>
            </a:extLst>
          </p:cNvPr>
          <p:cNvSpPr>
            <a:spLocks noGrp="1"/>
          </p:cNvSpPr>
          <p:nvPr>
            <p:ph type="ftr" sz="quarter" idx="11"/>
          </p:nvPr>
        </p:nvSpPr>
        <p:spPr/>
        <p:txBody>
          <a:bodyPr/>
          <a:lstStyle/>
          <a:p>
            <a:endParaRPr lang="en-PK"/>
          </a:p>
        </p:txBody>
      </p:sp>
      <p:sp>
        <p:nvSpPr>
          <p:cNvPr id="4" name="Slide Number Placeholder 3">
            <a:extLst>
              <a:ext uri="{FF2B5EF4-FFF2-40B4-BE49-F238E27FC236}">
                <a16:creationId xmlns:a16="http://schemas.microsoft.com/office/drawing/2014/main" id="{EC091AD9-E271-7304-AA23-A6A509C1993B}"/>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3528498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62A16-EAE8-4838-9277-5A3296F5AA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PK"/>
          </a:p>
        </p:txBody>
      </p:sp>
      <p:sp>
        <p:nvSpPr>
          <p:cNvPr id="3" name="Content Placeholder 2">
            <a:extLst>
              <a:ext uri="{FF2B5EF4-FFF2-40B4-BE49-F238E27FC236}">
                <a16:creationId xmlns:a16="http://schemas.microsoft.com/office/drawing/2014/main" id="{C5AD1C80-488B-134A-AC45-061C193BCE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4" name="Text Placeholder 3">
            <a:extLst>
              <a:ext uri="{FF2B5EF4-FFF2-40B4-BE49-F238E27FC236}">
                <a16:creationId xmlns:a16="http://schemas.microsoft.com/office/drawing/2014/main" id="{F2C06924-01A7-53E1-E1D5-DA7D088125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9942E6-0CD1-D6BD-AA94-35B027FF5945}"/>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6" name="Footer Placeholder 5">
            <a:extLst>
              <a:ext uri="{FF2B5EF4-FFF2-40B4-BE49-F238E27FC236}">
                <a16:creationId xmlns:a16="http://schemas.microsoft.com/office/drawing/2014/main" id="{4B5E3D67-2F53-0399-CC4F-B9CFCDBB79CA}"/>
              </a:ext>
            </a:extLst>
          </p:cNvPr>
          <p:cNvSpPr>
            <a:spLocks noGrp="1"/>
          </p:cNvSpPr>
          <p:nvPr>
            <p:ph type="ftr" sz="quarter" idx="11"/>
          </p:nvPr>
        </p:nvSpPr>
        <p:spPr/>
        <p:txBody>
          <a:bodyPr/>
          <a:lstStyle/>
          <a:p>
            <a:endParaRPr lang="en-PK"/>
          </a:p>
        </p:txBody>
      </p:sp>
      <p:sp>
        <p:nvSpPr>
          <p:cNvPr id="7" name="Slide Number Placeholder 6">
            <a:extLst>
              <a:ext uri="{FF2B5EF4-FFF2-40B4-BE49-F238E27FC236}">
                <a16:creationId xmlns:a16="http://schemas.microsoft.com/office/drawing/2014/main" id="{4E3B0B19-EB51-76EC-2E3D-8FA2915044D9}"/>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2576029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95F57-91D7-37FC-C14D-ACEC5DADAD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PK"/>
          </a:p>
        </p:txBody>
      </p:sp>
      <p:sp>
        <p:nvSpPr>
          <p:cNvPr id="3" name="Picture Placeholder 2">
            <a:extLst>
              <a:ext uri="{FF2B5EF4-FFF2-40B4-BE49-F238E27FC236}">
                <a16:creationId xmlns:a16="http://schemas.microsoft.com/office/drawing/2014/main" id="{6FBC3DD1-5AB4-C118-BCBE-89E22FE1F7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PK"/>
          </a:p>
        </p:txBody>
      </p:sp>
      <p:sp>
        <p:nvSpPr>
          <p:cNvPr id="4" name="Text Placeholder 3">
            <a:extLst>
              <a:ext uri="{FF2B5EF4-FFF2-40B4-BE49-F238E27FC236}">
                <a16:creationId xmlns:a16="http://schemas.microsoft.com/office/drawing/2014/main" id="{5DCBFC0A-A204-A595-5C84-F6D017B86E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5900AD-C403-1605-99A4-EB2217E25D52}"/>
              </a:ext>
            </a:extLst>
          </p:cNvPr>
          <p:cNvSpPr>
            <a:spLocks noGrp="1"/>
          </p:cNvSpPr>
          <p:nvPr>
            <p:ph type="dt" sz="half" idx="10"/>
          </p:nvPr>
        </p:nvSpPr>
        <p:spPr/>
        <p:txBody>
          <a:bodyPr/>
          <a:lstStyle/>
          <a:p>
            <a:fld id="{3176EBB3-914C-4D19-BF73-22CBC81F6B93}" type="datetimeFigureOut">
              <a:rPr lang="en-PK" smtClean="0"/>
              <a:t>05/09/2022</a:t>
            </a:fld>
            <a:endParaRPr lang="en-PK"/>
          </a:p>
        </p:txBody>
      </p:sp>
      <p:sp>
        <p:nvSpPr>
          <p:cNvPr id="6" name="Footer Placeholder 5">
            <a:extLst>
              <a:ext uri="{FF2B5EF4-FFF2-40B4-BE49-F238E27FC236}">
                <a16:creationId xmlns:a16="http://schemas.microsoft.com/office/drawing/2014/main" id="{148B564F-145A-DD74-FA98-6DEE7E0BC22A}"/>
              </a:ext>
            </a:extLst>
          </p:cNvPr>
          <p:cNvSpPr>
            <a:spLocks noGrp="1"/>
          </p:cNvSpPr>
          <p:nvPr>
            <p:ph type="ftr" sz="quarter" idx="11"/>
          </p:nvPr>
        </p:nvSpPr>
        <p:spPr/>
        <p:txBody>
          <a:bodyPr/>
          <a:lstStyle/>
          <a:p>
            <a:endParaRPr lang="en-PK"/>
          </a:p>
        </p:txBody>
      </p:sp>
      <p:sp>
        <p:nvSpPr>
          <p:cNvPr id="7" name="Slide Number Placeholder 6">
            <a:extLst>
              <a:ext uri="{FF2B5EF4-FFF2-40B4-BE49-F238E27FC236}">
                <a16:creationId xmlns:a16="http://schemas.microsoft.com/office/drawing/2014/main" id="{282D4079-AE5D-693A-1E89-D57566773627}"/>
              </a:ext>
            </a:extLst>
          </p:cNvPr>
          <p:cNvSpPr>
            <a:spLocks noGrp="1"/>
          </p:cNvSpPr>
          <p:nvPr>
            <p:ph type="sldNum" sz="quarter" idx="12"/>
          </p:nvPr>
        </p:nvSpPr>
        <p:spPr/>
        <p:txBody>
          <a:bodyPr/>
          <a:lstStyle/>
          <a:p>
            <a:fld id="{89BD7999-BE8F-4FFC-B962-09912BD1FB7F}" type="slidenum">
              <a:rPr lang="en-PK" smtClean="0"/>
              <a:t>‹#›</a:t>
            </a:fld>
            <a:endParaRPr lang="en-PK"/>
          </a:p>
        </p:txBody>
      </p:sp>
    </p:spTree>
    <p:extLst>
      <p:ext uri="{BB962C8B-B14F-4D97-AF65-F5344CB8AC3E}">
        <p14:creationId xmlns:p14="http://schemas.microsoft.com/office/powerpoint/2010/main" val="1029068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E6913F-4B7A-937E-465B-B91E99C182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PK"/>
          </a:p>
        </p:txBody>
      </p:sp>
      <p:sp>
        <p:nvSpPr>
          <p:cNvPr id="3" name="Text Placeholder 2">
            <a:extLst>
              <a:ext uri="{FF2B5EF4-FFF2-40B4-BE49-F238E27FC236}">
                <a16:creationId xmlns:a16="http://schemas.microsoft.com/office/drawing/2014/main" id="{46C54471-4C45-36C3-57EB-024BCD056F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K"/>
          </a:p>
        </p:txBody>
      </p:sp>
      <p:sp>
        <p:nvSpPr>
          <p:cNvPr id="4" name="Date Placeholder 3">
            <a:extLst>
              <a:ext uri="{FF2B5EF4-FFF2-40B4-BE49-F238E27FC236}">
                <a16:creationId xmlns:a16="http://schemas.microsoft.com/office/drawing/2014/main" id="{DC0F6291-3504-65A6-06EA-DDD3A93E30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76EBB3-914C-4D19-BF73-22CBC81F6B93}" type="datetimeFigureOut">
              <a:rPr lang="en-PK" smtClean="0"/>
              <a:t>05/09/2022</a:t>
            </a:fld>
            <a:endParaRPr lang="en-PK"/>
          </a:p>
        </p:txBody>
      </p:sp>
      <p:sp>
        <p:nvSpPr>
          <p:cNvPr id="5" name="Footer Placeholder 4">
            <a:extLst>
              <a:ext uri="{FF2B5EF4-FFF2-40B4-BE49-F238E27FC236}">
                <a16:creationId xmlns:a16="http://schemas.microsoft.com/office/drawing/2014/main" id="{72D1DB2D-0DAB-520A-4E6F-356C073EC6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K"/>
          </a:p>
        </p:txBody>
      </p:sp>
      <p:sp>
        <p:nvSpPr>
          <p:cNvPr id="6" name="Slide Number Placeholder 5">
            <a:extLst>
              <a:ext uri="{FF2B5EF4-FFF2-40B4-BE49-F238E27FC236}">
                <a16:creationId xmlns:a16="http://schemas.microsoft.com/office/drawing/2014/main" id="{1CB9CD56-646C-65B0-84CA-8DDB331CFF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BD7999-BE8F-4FFC-B962-09912BD1FB7F}" type="slidenum">
              <a:rPr lang="en-PK" smtClean="0"/>
              <a:t>‹#›</a:t>
            </a:fld>
            <a:endParaRPr lang="en-PK"/>
          </a:p>
        </p:txBody>
      </p:sp>
    </p:spTree>
    <p:extLst>
      <p:ext uri="{BB962C8B-B14F-4D97-AF65-F5344CB8AC3E}">
        <p14:creationId xmlns:p14="http://schemas.microsoft.com/office/powerpoint/2010/main" val="3859379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P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kinnairdcontracting.ca/flooring-services-cambridge/" TargetMode="External"/><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kinnairdcontracting.ca/home-renovation-cambridge/" TargetMode="External"/><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kinnairdcontracting.ca/basement-renovation-cambridge/" TargetMode="External"/><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www.kinnairdcontracting.ca/bathroom-renovation-cambridge/" TargetMode="External"/><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kinnairdcontracting.ca/kitchen-renovation-cambridge/" TargetMode="External"/><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9A202-B0DF-FB30-6F75-49196ABFB341}"/>
              </a:ext>
            </a:extLst>
          </p:cNvPr>
          <p:cNvSpPr>
            <a:spLocks noGrp="1"/>
          </p:cNvSpPr>
          <p:nvPr>
            <p:ph type="ctrTitle"/>
          </p:nvPr>
        </p:nvSpPr>
        <p:spPr>
          <a:xfrm>
            <a:off x="381000" y="4450976"/>
            <a:ext cx="11430000" cy="2111468"/>
          </a:xfrm>
          <a:solidFill>
            <a:schemeClr val="tx1"/>
          </a:solidFill>
        </p:spPr>
        <p:txBody>
          <a:bodyPr>
            <a:normAutofit/>
          </a:bodyPr>
          <a:lstStyle/>
          <a:p>
            <a:r>
              <a:rPr lang="en-US" sz="7200" b="1" dirty="0">
                <a:solidFill>
                  <a:schemeClr val="bg1"/>
                </a:solidFill>
              </a:rPr>
              <a:t>Remodel Your Home by Home Renovation in Cambridge</a:t>
            </a:r>
            <a:endParaRPr lang="en-PK" sz="7200" b="1" dirty="0">
              <a:solidFill>
                <a:schemeClr val="bg1"/>
              </a:solidFill>
            </a:endParaRPr>
          </a:p>
        </p:txBody>
      </p:sp>
    </p:spTree>
    <p:extLst>
      <p:ext uri="{BB962C8B-B14F-4D97-AF65-F5344CB8AC3E}">
        <p14:creationId xmlns:p14="http://schemas.microsoft.com/office/powerpoint/2010/main" val="764730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000286-A0E4-3883-1385-68303F24D431}"/>
              </a:ext>
            </a:extLst>
          </p:cNvPr>
          <p:cNvSpPr txBox="1"/>
          <p:nvPr/>
        </p:nvSpPr>
        <p:spPr>
          <a:xfrm>
            <a:off x="282388" y="3240742"/>
            <a:ext cx="10192871" cy="646331"/>
          </a:xfrm>
          <a:prstGeom prst="rect">
            <a:avLst/>
          </a:prstGeom>
          <a:solidFill>
            <a:schemeClr val="tx1"/>
          </a:solidFill>
        </p:spPr>
        <p:txBody>
          <a:bodyPr wrap="square" rtlCol="0">
            <a:spAutoFit/>
          </a:bodyPr>
          <a:lstStyle/>
          <a:p>
            <a:r>
              <a:rPr lang="en-US" sz="3600" b="1" dirty="0">
                <a:solidFill>
                  <a:schemeClr val="bg1"/>
                </a:solidFill>
              </a:rPr>
              <a:t>Do You Want to Get the Best Outcomes for Flooring?</a:t>
            </a:r>
            <a:endParaRPr lang="en-PK" sz="3600" b="1" dirty="0">
              <a:solidFill>
                <a:schemeClr val="bg1"/>
              </a:solidFill>
            </a:endParaRPr>
          </a:p>
        </p:txBody>
      </p:sp>
      <p:sp>
        <p:nvSpPr>
          <p:cNvPr id="3" name="TextBox 2">
            <a:extLst>
              <a:ext uri="{FF2B5EF4-FFF2-40B4-BE49-F238E27FC236}">
                <a16:creationId xmlns:a16="http://schemas.microsoft.com/office/drawing/2014/main" id="{A6399A64-1ADF-1EAC-2F04-A38F1368E160}"/>
              </a:ext>
            </a:extLst>
          </p:cNvPr>
          <p:cNvSpPr txBox="1"/>
          <p:nvPr/>
        </p:nvSpPr>
        <p:spPr>
          <a:xfrm>
            <a:off x="282388" y="4020671"/>
            <a:ext cx="11618259" cy="2554545"/>
          </a:xfrm>
          <a:prstGeom prst="rect">
            <a:avLst/>
          </a:prstGeom>
          <a:solidFill>
            <a:schemeClr val="tx1"/>
          </a:solidFill>
        </p:spPr>
        <p:txBody>
          <a:bodyPr wrap="square" rtlCol="0">
            <a:spAutoFit/>
          </a:bodyPr>
          <a:lstStyle/>
          <a:p>
            <a:r>
              <a:rPr lang="en-US" sz="3200" dirty="0">
                <a:solidFill>
                  <a:schemeClr val="bg1"/>
                </a:solidFill>
              </a:rPr>
              <a:t>Regarding flooring, it is critical to engage professionals to ensure they do the job correctly. Flooring is a significant investment for any house or business, so you want it done well the first time. Professionals have the knowledge and skills to install many types of flooring, including hardwood and carpet.</a:t>
            </a:r>
            <a:endParaRPr lang="en-PK" sz="3200" dirty="0">
              <a:solidFill>
                <a:schemeClr val="bg1"/>
              </a:solidFill>
            </a:endParaRPr>
          </a:p>
        </p:txBody>
      </p:sp>
    </p:spTree>
    <p:extLst>
      <p:ext uri="{BB962C8B-B14F-4D97-AF65-F5344CB8AC3E}">
        <p14:creationId xmlns:p14="http://schemas.microsoft.com/office/powerpoint/2010/main" val="3655797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04B8D3-CEAE-5A76-6315-30D4807597AA}"/>
              </a:ext>
            </a:extLst>
          </p:cNvPr>
          <p:cNvSpPr txBox="1"/>
          <p:nvPr/>
        </p:nvSpPr>
        <p:spPr>
          <a:xfrm>
            <a:off x="333935" y="4504765"/>
            <a:ext cx="11524130" cy="2062103"/>
          </a:xfrm>
          <a:prstGeom prst="rect">
            <a:avLst/>
          </a:prstGeom>
          <a:solidFill>
            <a:schemeClr val="tx1"/>
          </a:solidFill>
        </p:spPr>
        <p:txBody>
          <a:bodyPr wrap="square" rtlCol="0">
            <a:spAutoFit/>
          </a:bodyPr>
          <a:lstStyle/>
          <a:p>
            <a:r>
              <a:rPr lang="en-US" sz="3200" dirty="0">
                <a:solidFill>
                  <a:schemeClr val="bg1"/>
                </a:solidFill>
              </a:rPr>
              <a:t>Professionals providing </a:t>
            </a:r>
            <a:r>
              <a:rPr lang="en-US" sz="3200" b="1" dirty="0">
                <a:solidFill>
                  <a:schemeClr val="bg1"/>
                </a:solidFill>
                <a:hlinkClick r:id="rId3"/>
              </a:rPr>
              <a:t>flooring services in Cambridge</a:t>
            </a:r>
            <a:r>
              <a:rPr lang="en-US" sz="3200" dirty="0">
                <a:solidFill>
                  <a:schemeClr val="bg1"/>
                </a:solidFill>
              </a:rPr>
              <a:t> can advise you on the best flooring for your room based on your requirements and budget. Furthermore, professionals can give you a warranty on their work, ensuring that your floor will last for years.</a:t>
            </a:r>
            <a:endParaRPr lang="en-PK" sz="3200" dirty="0">
              <a:solidFill>
                <a:schemeClr val="bg1"/>
              </a:solidFill>
            </a:endParaRPr>
          </a:p>
        </p:txBody>
      </p:sp>
    </p:spTree>
    <p:extLst>
      <p:ext uri="{BB962C8B-B14F-4D97-AF65-F5344CB8AC3E}">
        <p14:creationId xmlns:p14="http://schemas.microsoft.com/office/powerpoint/2010/main" val="3959457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B2298DC-C9A9-470A-0EA2-4C671E62C2AD}"/>
              </a:ext>
            </a:extLst>
          </p:cNvPr>
          <p:cNvSpPr txBox="1"/>
          <p:nvPr/>
        </p:nvSpPr>
        <p:spPr>
          <a:xfrm>
            <a:off x="428065" y="4504765"/>
            <a:ext cx="11335870" cy="2062103"/>
          </a:xfrm>
          <a:prstGeom prst="rect">
            <a:avLst/>
          </a:prstGeom>
          <a:solidFill>
            <a:schemeClr val="tx1"/>
          </a:solidFill>
        </p:spPr>
        <p:txBody>
          <a:bodyPr wrap="square" rtlCol="0">
            <a:spAutoFit/>
          </a:bodyPr>
          <a:lstStyle/>
          <a:p>
            <a:r>
              <a:rPr lang="en-US" sz="3200" dirty="0">
                <a:solidFill>
                  <a:schemeClr val="bg1"/>
                </a:solidFill>
              </a:rPr>
              <a:t>Bathroom renovation is a large project, but it is well worth the work. You will be able to reap all of the benefits of renovating your bathroom if you take the time to hire Kinnaird Contracting professionals.</a:t>
            </a:r>
            <a:endParaRPr lang="en-PK" sz="3200" dirty="0">
              <a:solidFill>
                <a:schemeClr val="bg1"/>
              </a:solidFill>
            </a:endParaRPr>
          </a:p>
        </p:txBody>
      </p:sp>
    </p:spTree>
    <p:extLst>
      <p:ext uri="{BB962C8B-B14F-4D97-AF65-F5344CB8AC3E}">
        <p14:creationId xmlns:p14="http://schemas.microsoft.com/office/powerpoint/2010/main" val="4030627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4000" r="-3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5830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E2DAA5-760F-9180-54DB-77E78AB5BDCE}"/>
              </a:ext>
            </a:extLst>
          </p:cNvPr>
          <p:cNvSpPr txBox="1"/>
          <p:nvPr/>
        </p:nvSpPr>
        <p:spPr>
          <a:xfrm>
            <a:off x="327212" y="4477871"/>
            <a:ext cx="11537576" cy="2062103"/>
          </a:xfrm>
          <a:prstGeom prst="rect">
            <a:avLst/>
          </a:prstGeom>
          <a:solidFill>
            <a:schemeClr val="tx1"/>
          </a:solidFill>
        </p:spPr>
        <p:txBody>
          <a:bodyPr wrap="square" rtlCol="0">
            <a:spAutoFit/>
          </a:bodyPr>
          <a:lstStyle/>
          <a:p>
            <a:r>
              <a:rPr lang="en-US" sz="3200" dirty="0">
                <a:solidFill>
                  <a:schemeClr val="bg1"/>
                </a:solidFill>
              </a:rPr>
              <a:t>As you know, home is more than just a place to sleep; it's a place to unwind, get comfy, entertain friends, and feel safe with your family. Renovation necessitates extensive planning to ensure that professionals address all areas of your house.</a:t>
            </a:r>
            <a:endParaRPr lang="en-PK" sz="3200" dirty="0">
              <a:solidFill>
                <a:schemeClr val="bg1"/>
              </a:solidFill>
            </a:endParaRPr>
          </a:p>
        </p:txBody>
      </p:sp>
    </p:spTree>
    <p:extLst>
      <p:ext uri="{BB962C8B-B14F-4D97-AF65-F5344CB8AC3E}">
        <p14:creationId xmlns:p14="http://schemas.microsoft.com/office/powerpoint/2010/main" val="1748620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638C65-7285-6AE7-5A58-442313C5BFD1}"/>
              </a:ext>
            </a:extLst>
          </p:cNvPr>
          <p:cNvSpPr txBox="1"/>
          <p:nvPr/>
        </p:nvSpPr>
        <p:spPr>
          <a:xfrm>
            <a:off x="333935" y="3980329"/>
            <a:ext cx="11524130" cy="2554545"/>
          </a:xfrm>
          <a:prstGeom prst="rect">
            <a:avLst/>
          </a:prstGeom>
          <a:solidFill>
            <a:schemeClr val="tx1"/>
          </a:solidFill>
        </p:spPr>
        <p:txBody>
          <a:bodyPr wrap="square" rtlCol="0">
            <a:spAutoFit/>
          </a:bodyPr>
          <a:lstStyle/>
          <a:p>
            <a:r>
              <a:rPr lang="en-US" sz="3200" dirty="0">
                <a:solidFill>
                  <a:schemeClr val="bg1"/>
                </a:solidFill>
              </a:rPr>
              <a:t>A home remodeling project can be complex and intimidating. Still, it can also be exciting and full of surprises, especially when you are in the process of selecting the best renovation services and working with the top home renovation businesses for </a:t>
            </a:r>
            <a:r>
              <a:rPr lang="en-US" sz="3200" b="1" dirty="0">
                <a:solidFill>
                  <a:schemeClr val="bg1"/>
                </a:solidFill>
                <a:hlinkClick r:id="rId3"/>
              </a:rPr>
              <a:t>home renovation in Cambridge</a:t>
            </a:r>
            <a:r>
              <a:rPr lang="en-US" sz="3200" dirty="0">
                <a:solidFill>
                  <a:schemeClr val="bg1"/>
                </a:solidFill>
              </a:rPr>
              <a:t>.</a:t>
            </a:r>
            <a:endParaRPr lang="en-PK" sz="3200" dirty="0">
              <a:solidFill>
                <a:schemeClr val="bg1"/>
              </a:solidFill>
            </a:endParaRPr>
          </a:p>
        </p:txBody>
      </p:sp>
    </p:spTree>
    <p:extLst>
      <p:ext uri="{BB962C8B-B14F-4D97-AF65-F5344CB8AC3E}">
        <p14:creationId xmlns:p14="http://schemas.microsoft.com/office/powerpoint/2010/main" val="772513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A5E888-5EC0-03A4-99F8-7DA7E366D1CA}"/>
              </a:ext>
            </a:extLst>
          </p:cNvPr>
          <p:cNvSpPr txBox="1"/>
          <p:nvPr/>
        </p:nvSpPr>
        <p:spPr>
          <a:xfrm>
            <a:off x="349623" y="3213847"/>
            <a:ext cx="10905565" cy="707886"/>
          </a:xfrm>
          <a:prstGeom prst="rect">
            <a:avLst/>
          </a:prstGeom>
          <a:solidFill>
            <a:schemeClr val="tx1"/>
          </a:solidFill>
        </p:spPr>
        <p:txBody>
          <a:bodyPr wrap="square" rtlCol="0">
            <a:spAutoFit/>
          </a:bodyPr>
          <a:lstStyle/>
          <a:p>
            <a:r>
              <a:rPr lang="en-US" sz="4000" b="1" dirty="0">
                <a:solidFill>
                  <a:schemeClr val="bg1"/>
                </a:solidFill>
              </a:rPr>
              <a:t>Why Should Your Basements be Well Maintained?</a:t>
            </a:r>
            <a:endParaRPr lang="en-PK" sz="4000" b="1" dirty="0">
              <a:solidFill>
                <a:schemeClr val="bg1"/>
              </a:solidFill>
            </a:endParaRPr>
          </a:p>
        </p:txBody>
      </p:sp>
      <p:sp>
        <p:nvSpPr>
          <p:cNvPr id="3" name="TextBox 2">
            <a:extLst>
              <a:ext uri="{FF2B5EF4-FFF2-40B4-BE49-F238E27FC236}">
                <a16:creationId xmlns:a16="http://schemas.microsoft.com/office/drawing/2014/main" id="{B61AFA87-8F4D-1010-94E1-7B217EDA5BDF}"/>
              </a:ext>
            </a:extLst>
          </p:cNvPr>
          <p:cNvSpPr txBox="1"/>
          <p:nvPr/>
        </p:nvSpPr>
        <p:spPr>
          <a:xfrm>
            <a:off x="349623" y="4020671"/>
            <a:ext cx="11497236" cy="2554545"/>
          </a:xfrm>
          <a:prstGeom prst="rect">
            <a:avLst/>
          </a:prstGeom>
          <a:solidFill>
            <a:schemeClr val="tx1"/>
          </a:solidFill>
        </p:spPr>
        <p:txBody>
          <a:bodyPr wrap="square" rtlCol="0">
            <a:spAutoFit/>
          </a:bodyPr>
          <a:lstStyle/>
          <a:p>
            <a:r>
              <a:rPr lang="en-US" sz="3200" dirty="0">
                <a:solidFill>
                  <a:schemeClr val="bg1"/>
                </a:solidFill>
              </a:rPr>
              <a:t>Basements are a vital element of any home and should be well-maintained. Basement improvements can increase the value of your home while also making it more comfortable and pleasurable. Moreover, you can convert basements into additional living space, storage, or a home office.</a:t>
            </a:r>
            <a:endParaRPr lang="en-PK" sz="3200" dirty="0">
              <a:solidFill>
                <a:schemeClr val="bg1"/>
              </a:solidFill>
            </a:endParaRPr>
          </a:p>
        </p:txBody>
      </p:sp>
    </p:spTree>
    <p:extLst>
      <p:ext uri="{BB962C8B-B14F-4D97-AF65-F5344CB8AC3E}">
        <p14:creationId xmlns:p14="http://schemas.microsoft.com/office/powerpoint/2010/main" val="469885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B10CA3-4412-5F61-D367-F1597B5C925E}"/>
              </a:ext>
            </a:extLst>
          </p:cNvPr>
          <p:cNvSpPr txBox="1"/>
          <p:nvPr/>
        </p:nvSpPr>
        <p:spPr>
          <a:xfrm>
            <a:off x="367553" y="3563471"/>
            <a:ext cx="11456894" cy="3046988"/>
          </a:xfrm>
          <a:prstGeom prst="rect">
            <a:avLst/>
          </a:prstGeom>
          <a:solidFill>
            <a:schemeClr val="tx1"/>
          </a:solidFill>
        </p:spPr>
        <p:txBody>
          <a:bodyPr wrap="square" rtlCol="0">
            <a:spAutoFit/>
          </a:bodyPr>
          <a:lstStyle/>
          <a:p>
            <a:r>
              <a:rPr lang="en-US" sz="3200" dirty="0">
                <a:solidFill>
                  <a:schemeClr val="bg1"/>
                </a:solidFill>
              </a:rPr>
              <a:t>There are a few things to consider if you plan a </a:t>
            </a:r>
            <a:r>
              <a:rPr lang="en-US" sz="3200" b="1" dirty="0">
                <a:solidFill>
                  <a:schemeClr val="bg1"/>
                </a:solidFill>
                <a:hlinkClick r:id="rId3"/>
              </a:rPr>
              <a:t>basement renovation in Cambridge</a:t>
            </a:r>
            <a:r>
              <a:rPr lang="en-US" sz="3200" dirty="0">
                <a:solidFill>
                  <a:schemeClr val="bg1"/>
                </a:solidFill>
              </a:rPr>
              <a:t>. To begin, ensure that your basement is adequately insulated and waterproof. Second, you must select the best contractor for the project. A skilled contractor will be able to assist you in planning and carrying out your basement remodeling in a way that matches both your needs and your budget.</a:t>
            </a:r>
            <a:endParaRPr lang="en-PK" sz="3200" dirty="0">
              <a:solidFill>
                <a:schemeClr val="bg1"/>
              </a:solidFill>
            </a:endParaRPr>
          </a:p>
        </p:txBody>
      </p:sp>
    </p:spTree>
    <p:extLst>
      <p:ext uri="{BB962C8B-B14F-4D97-AF65-F5344CB8AC3E}">
        <p14:creationId xmlns:p14="http://schemas.microsoft.com/office/powerpoint/2010/main" val="1218994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9961BB-9426-DB7B-6AAC-650E17DAEBFE}"/>
              </a:ext>
            </a:extLst>
          </p:cNvPr>
          <p:cNvSpPr txBox="1"/>
          <p:nvPr/>
        </p:nvSpPr>
        <p:spPr>
          <a:xfrm>
            <a:off x="286870" y="1707776"/>
            <a:ext cx="11618259" cy="1200329"/>
          </a:xfrm>
          <a:prstGeom prst="rect">
            <a:avLst/>
          </a:prstGeom>
          <a:solidFill>
            <a:schemeClr val="tx1"/>
          </a:solidFill>
        </p:spPr>
        <p:txBody>
          <a:bodyPr wrap="square" rtlCol="0">
            <a:spAutoFit/>
          </a:bodyPr>
          <a:lstStyle/>
          <a:p>
            <a:r>
              <a:rPr lang="en-US" sz="3600" b="1" dirty="0">
                <a:solidFill>
                  <a:schemeClr val="bg1"/>
                </a:solidFill>
              </a:rPr>
              <a:t>Bathroom Renovation Helps to Increase the Functionality of Your Home</a:t>
            </a:r>
            <a:endParaRPr lang="en-PK" sz="3600" b="1" dirty="0">
              <a:solidFill>
                <a:schemeClr val="bg1"/>
              </a:solidFill>
            </a:endParaRPr>
          </a:p>
        </p:txBody>
      </p:sp>
      <p:sp>
        <p:nvSpPr>
          <p:cNvPr id="3" name="TextBox 2">
            <a:extLst>
              <a:ext uri="{FF2B5EF4-FFF2-40B4-BE49-F238E27FC236}">
                <a16:creationId xmlns:a16="http://schemas.microsoft.com/office/drawing/2014/main" id="{569A08DF-2ECB-7531-16E8-0F18EA78A2FE}"/>
              </a:ext>
            </a:extLst>
          </p:cNvPr>
          <p:cNvSpPr txBox="1"/>
          <p:nvPr/>
        </p:nvSpPr>
        <p:spPr>
          <a:xfrm>
            <a:off x="286870" y="3063803"/>
            <a:ext cx="11618259" cy="3600986"/>
          </a:xfrm>
          <a:prstGeom prst="rect">
            <a:avLst/>
          </a:prstGeom>
          <a:solidFill>
            <a:schemeClr val="tx1"/>
          </a:solidFill>
        </p:spPr>
        <p:txBody>
          <a:bodyPr wrap="square" rtlCol="0">
            <a:spAutoFit/>
          </a:bodyPr>
          <a:lstStyle/>
          <a:p>
            <a:r>
              <a:rPr lang="en-US" sz="3600" b="1" dirty="0">
                <a:solidFill>
                  <a:schemeClr val="bg1"/>
                </a:solidFill>
              </a:rPr>
              <a:t>Bathroom remodeling is crucial for a variety of reasons:</a:t>
            </a:r>
          </a:p>
          <a:p>
            <a:pPr marL="457200" indent="-457200">
              <a:buFont typeface="Arial" panose="020B0604020202020204" pitchFamily="34" charset="0"/>
              <a:buChar char="•"/>
            </a:pPr>
            <a:r>
              <a:rPr lang="en-US" sz="3200" dirty="0">
                <a:solidFill>
                  <a:schemeClr val="bg1"/>
                </a:solidFill>
              </a:rPr>
              <a:t>Hiring professionals for </a:t>
            </a:r>
            <a:r>
              <a:rPr lang="en-US" sz="3200" b="1" dirty="0">
                <a:solidFill>
                  <a:schemeClr val="bg1"/>
                </a:solidFill>
                <a:hlinkClick r:id="rId3"/>
              </a:rPr>
              <a:t>bathroom renovation in Cambridge</a:t>
            </a:r>
            <a:r>
              <a:rPr lang="en-US" sz="3200" dirty="0">
                <a:solidFill>
                  <a:schemeClr val="bg1"/>
                </a:solidFill>
              </a:rPr>
              <a:t> can increase the functionality of your bathroom.</a:t>
            </a:r>
          </a:p>
          <a:p>
            <a:pPr marL="457200" indent="-457200">
              <a:buFont typeface="Arial" panose="020B0604020202020204" pitchFamily="34" charset="0"/>
              <a:buChar char="•"/>
            </a:pPr>
            <a:r>
              <a:rPr lang="en-US" sz="3200" dirty="0">
                <a:solidFill>
                  <a:schemeClr val="bg1"/>
                </a:solidFill>
              </a:rPr>
              <a:t>It can make your bathroom more pleasant and comfy.</a:t>
            </a:r>
          </a:p>
          <a:p>
            <a:pPr marL="457200" indent="-457200">
              <a:buFont typeface="Arial" panose="020B0604020202020204" pitchFamily="34" charset="0"/>
              <a:buChar char="•"/>
            </a:pPr>
            <a:r>
              <a:rPr lang="en-US" sz="3200" dirty="0">
                <a:solidFill>
                  <a:schemeClr val="bg1"/>
                </a:solidFill>
              </a:rPr>
              <a:t>It has the potential to raise the value of your home.</a:t>
            </a:r>
          </a:p>
          <a:p>
            <a:pPr marL="457200" indent="-457200">
              <a:buFont typeface="Arial" panose="020B0604020202020204" pitchFamily="34" charset="0"/>
              <a:buChar char="•"/>
            </a:pPr>
            <a:r>
              <a:rPr lang="en-US" sz="3200" dirty="0">
                <a:solidFill>
                  <a:schemeClr val="bg1"/>
                </a:solidFill>
              </a:rPr>
              <a:t>It can give you a sense of accomplishment and pride in your home.</a:t>
            </a:r>
            <a:endParaRPr lang="en-PK" sz="3200" dirty="0">
              <a:solidFill>
                <a:schemeClr val="bg1"/>
              </a:solidFill>
            </a:endParaRPr>
          </a:p>
        </p:txBody>
      </p:sp>
    </p:spTree>
    <p:extLst>
      <p:ext uri="{BB962C8B-B14F-4D97-AF65-F5344CB8AC3E}">
        <p14:creationId xmlns:p14="http://schemas.microsoft.com/office/powerpoint/2010/main" val="3292145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C4F04D-D1A9-B5A7-B733-4F9CA143D90F}"/>
              </a:ext>
            </a:extLst>
          </p:cNvPr>
          <p:cNvSpPr txBox="1"/>
          <p:nvPr/>
        </p:nvSpPr>
        <p:spPr>
          <a:xfrm>
            <a:off x="349624" y="3697941"/>
            <a:ext cx="9265023" cy="646331"/>
          </a:xfrm>
          <a:prstGeom prst="rect">
            <a:avLst/>
          </a:prstGeom>
          <a:solidFill>
            <a:schemeClr val="tx1"/>
          </a:solidFill>
        </p:spPr>
        <p:txBody>
          <a:bodyPr wrap="square" rtlCol="0">
            <a:spAutoFit/>
          </a:bodyPr>
          <a:lstStyle/>
          <a:p>
            <a:r>
              <a:rPr lang="en-US" sz="3600" b="1" dirty="0">
                <a:solidFill>
                  <a:schemeClr val="bg1"/>
                </a:solidFill>
              </a:rPr>
              <a:t>Hire Experienced People for Kitchen Renovation</a:t>
            </a:r>
            <a:endParaRPr lang="en-PK" sz="3600" b="1" dirty="0">
              <a:solidFill>
                <a:schemeClr val="bg1"/>
              </a:solidFill>
            </a:endParaRPr>
          </a:p>
        </p:txBody>
      </p:sp>
      <p:sp>
        <p:nvSpPr>
          <p:cNvPr id="3" name="TextBox 2">
            <a:extLst>
              <a:ext uri="{FF2B5EF4-FFF2-40B4-BE49-F238E27FC236}">
                <a16:creationId xmlns:a16="http://schemas.microsoft.com/office/drawing/2014/main" id="{7363EDAD-E414-E330-54BA-E4C715A8A9FB}"/>
              </a:ext>
            </a:extLst>
          </p:cNvPr>
          <p:cNvSpPr txBox="1"/>
          <p:nvPr/>
        </p:nvSpPr>
        <p:spPr>
          <a:xfrm>
            <a:off x="349624" y="4464423"/>
            <a:ext cx="11483788" cy="2062103"/>
          </a:xfrm>
          <a:prstGeom prst="rect">
            <a:avLst/>
          </a:prstGeom>
          <a:solidFill>
            <a:schemeClr val="tx1"/>
          </a:solidFill>
        </p:spPr>
        <p:txBody>
          <a:bodyPr wrap="square" rtlCol="0">
            <a:spAutoFit/>
          </a:bodyPr>
          <a:lstStyle/>
          <a:p>
            <a:r>
              <a:rPr lang="en-US" sz="3200" dirty="0">
                <a:solidFill>
                  <a:schemeClr val="bg1"/>
                </a:solidFill>
              </a:rPr>
              <a:t>As the kitchen is one of the most significant rooms in the house, it makes sense to have it renovated by a professional. Suppose you hire knowledgeable professionals for </a:t>
            </a:r>
            <a:r>
              <a:rPr lang="en-US" sz="3200" b="1" dirty="0">
                <a:solidFill>
                  <a:schemeClr val="bg1"/>
                </a:solidFill>
                <a:hlinkClick r:id="rId3"/>
              </a:rPr>
              <a:t>kitchen renovation in Cambridge</a:t>
            </a:r>
            <a:r>
              <a:rPr lang="en-US" sz="3200" dirty="0">
                <a:solidFill>
                  <a:schemeClr val="bg1"/>
                </a:solidFill>
              </a:rPr>
              <a:t>.</a:t>
            </a:r>
            <a:endParaRPr lang="en-PK" sz="3200" dirty="0">
              <a:solidFill>
                <a:schemeClr val="bg1"/>
              </a:solidFill>
            </a:endParaRPr>
          </a:p>
        </p:txBody>
      </p:sp>
    </p:spTree>
    <p:extLst>
      <p:ext uri="{BB962C8B-B14F-4D97-AF65-F5344CB8AC3E}">
        <p14:creationId xmlns:p14="http://schemas.microsoft.com/office/powerpoint/2010/main" val="2783636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30B542-1255-8BDE-1873-5BF7FEC73CF9}"/>
              </a:ext>
            </a:extLst>
          </p:cNvPr>
          <p:cNvSpPr txBox="1"/>
          <p:nvPr/>
        </p:nvSpPr>
        <p:spPr>
          <a:xfrm>
            <a:off x="307041" y="4948518"/>
            <a:ext cx="11577918" cy="1569660"/>
          </a:xfrm>
          <a:prstGeom prst="rect">
            <a:avLst/>
          </a:prstGeom>
          <a:solidFill>
            <a:schemeClr val="tx1"/>
          </a:solidFill>
        </p:spPr>
        <p:txBody>
          <a:bodyPr wrap="square" rtlCol="0">
            <a:spAutoFit/>
          </a:bodyPr>
          <a:lstStyle/>
          <a:p>
            <a:r>
              <a:rPr lang="en-US" sz="3200" dirty="0">
                <a:solidFill>
                  <a:schemeClr val="bg1"/>
                </a:solidFill>
              </a:rPr>
              <a:t>In that case, they will properly assess the space and devise a strategy that matches your requirements, but they will also be able to implement it flawlessly.</a:t>
            </a:r>
            <a:endParaRPr lang="en-PK" sz="3200" dirty="0">
              <a:solidFill>
                <a:schemeClr val="bg1"/>
              </a:solidFill>
            </a:endParaRPr>
          </a:p>
        </p:txBody>
      </p:sp>
    </p:spTree>
    <p:extLst>
      <p:ext uri="{BB962C8B-B14F-4D97-AF65-F5344CB8AC3E}">
        <p14:creationId xmlns:p14="http://schemas.microsoft.com/office/powerpoint/2010/main" val="2743271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B3BE1D-8F3B-01D1-88E1-FC4066DA8294}"/>
              </a:ext>
            </a:extLst>
          </p:cNvPr>
          <p:cNvSpPr txBox="1"/>
          <p:nvPr/>
        </p:nvSpPr>
        <p:spPr>
          <a:xfrm>
            <a:off x="422462" y="4491318"/>
            <a:ext cx="11347076" cy="2062103"/>
          </a:xfrm>
          <a:prstGeom prst="rect">
            <a:avLst/>
          </a:prstGeom>
          <a:solidFill>
            <a:schemeClr val="tx1"/>
          </a:solidFill>
        </p:spPr>
        <p:txBody>
          <a:bodyPr wrap="square" rtlCol="0">
            <a:spAutoFit/>
          </a:bodyPr>
          <a:lstStyle/>
          <a:p>
            <a:r>
              <a:rPr lang="en-US" sz="3200" dirty="0">
                <a:solidFill>
                  <a:schemeClr val="bg1"/>
                </a:solidFill>
              </a:rPr>
              <a:t>Furthermore, they can handle any unexpected complications that may develop along the route. Ultimately, you'll have a kitchen that looks and operates precisely how you want it to, which is well worth the expense.</a:t>
            </a:r>
            <a:endParaRPr lang="en-PK" sz="3200" dirty="0">
              <a:solidFill>
                <a:schemeClr val="bg1"/>
              </a:solidFill>
            </a:endParaRPr>
          </a:p>
        </p:txBody>
      </p:sp>
    </p:spTree>
    <p:extLst>
      <p:ext uri="{BB962C8B-B14F-4D97-AF65-F5344CB8AC3E}">
        <p14:creationId xmlns:p14="http://schemas.microsoft.com/office/powerpoint/2010/main" val="2170718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565</Words>
  <Application>Microsoft Office PowerPoint</Application>
  <PresentationFormat>Widescreen</PresentationFormat>
  <Paragraphs>20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Remodel Your Home by Home Renovation in Cambridge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Remodel Your Home by Home Renovation in Cambridge</dc:title>
  <dc:creator>Ahmar Mustafa</dc:creator>
  <cp:lastModifiedBy>Ahmar Mustafa</cp:lastModifiedBy>
  <cp:revision>1</cp:revision>
  <dcterms:created xsi:type="dcterms:W3CDTF">2022-09-05T14:03:33Z</dcterms:created>
  <dcterms:modified xsi:type="dcterms:W3CDTF">2022-09-05T14:06:19Z</dcterms:modified>
</cp:coreProperties>
</file>