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73406D-2B14-4670-B3AD-D9907982DCD5}" type="datetimeFigureOut">
              <a:rPr lang="en-US" smtClean="0"/>
              <a:t>4/4/2022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68D4B8-B0FB-47F7-8E61-2B6E94E017C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73406D-2B14-4670-B3AD-D9907982DCD5}" type="datetimeFigureOut">
              <a:rPr lang="en-US" smtClean="0"/>
              <a:t>4/4/2022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68D4B8-B0FB-47F7-8E61-2B6E94E017C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73406D-2B14-4670-B3AD-D9907982DCD5}" type="datetimeFigureOut">
              <a:rPr lang="en-US" smtClean="0"/>
              <a:t>4/4/2022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68D4B8-B0FB-47F7-8E61-2B6E94E017C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73406D-2B14-4670-B3AD-D9907982DCD5}" type="datetimeFigureOut">
              <a:rPr lang="en-US" smtClean="0"/>
              <a:t>4/4/2022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68D4B8-B0FB-47F7-8E61-2B6E94E017C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73406D-2B14-4670-B3AD-D9907982DCD5}" type="datetimeFigureOut">
              <a:rPr lang="en-US" smtClean="0"/>
              <a:t>4/4/2022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68D4B8-B0FB-47F7-8E61-2B6E94E017C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73406D-2B14-4670-B3AD-D9907982DCD5}" type="datetimeFigureOut">
              <a:rPr lang="en-US" smtClean="0"/>
              <a:t>4/4/2022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68D4B8-B0FB-47F7-8E61-2B6E94E017C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73406D-2B14-4670-B3AD-D9907982DCD5}" type="datetimeFigureOut">
              <a:rPr lang="en-US" smtClean="0"/>
              <a:t>4/4/2022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68D4B8-B0FB-47F7-8E61-2B6E94E017C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73406D-2B14-4670-B3AD-D9907982DCD5}" type="datetimeFigureOut">
              <a:rPr lang="en-US" smtClean="0"/>
              <a:t>4/4/2022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68D4B8-B0FB-47F7-8E61-2B6E94E017C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406D-2B14-4670-B3AD-D9907982DCD5}" type="datetimeFigureOut">
              <a:rPr lang="en-US" smtClean="0"/>
              <a:t>4/4/2022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68D4B8-B0FB-47F7-8E61-2B6E94E017C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73406D-2B14-4670-B3AD-D9907982DCD5}" type="datetimeFigureOut">
              <a:rPr lang="en-US" smtClean="0"/>
              <a:t>4/4/2022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68D4B8-B0FB-47F7-8E61-2B6E94E017C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73406D-2B14-4670-B3AD-D9907982DCD5}" type="datetimeFigureOut">
              <a:rPr lang="en-US" smtClean="0"/>
              <a:t>4/4/2022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68D4B8-B0FB-47F7-8E61-2B6E94E017C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406D-2B14-4670-B3AD-D9907982DCD5}" type="datetimeFigureOut">
              <a:rPr lang="en-US" smtClean="0"/>
              <a:t>4/4/2022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68D4B8-B0FB-47F7-8E61-2B6E94E017C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dhowcruisedubai.or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dhowcruisedubai.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Dhow cruise event celebrations</a:t>
            </a:r>
            <a:r>
              <a:rPr lang="en-US" dirty="0"/>
              <a:t/>
            </a:r>
            <a:br>
              <a:rPr lang="en-US" dirty="0"/>
            </a:b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a:t>Our dhow cruise events are the most special attraction there. Thus this seasonal views of the times are celebrating there. This season of special interactions are newer in this term of features. Our newer facilities are also available under this. Throughout this place the tour times are going to make the best indication of enjoyment. This type of event arrangements are the superb type of idea that can be entertained within this.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titled design (2).jpg"/>
          <p:cNvPicPr>
            <a:picLocks noGrp="1" noChangeAspect="1"/>
          </p:cNvPicPr>
          <p:nvPr>
            <p:ph idx="1"/>
          </p:nvPr>
        </p:nvPicPr>
        <p:blipFill>
          <a:blip r:embed="rId2"/>
          <a:stretch>
            <a:fillRect/>
          </a:stretch>
        </p:blipFill>
        <p:spPr>
          <a:xfrm>
            <a:off x="1177527" y="1600200"/>
            <a:ext cx="6788945" cy="4525963"/>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Can you book an event here? </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20000"/>
          </a:bodyPr>
          <a:lstStyle/>
          <a:p>
            <a:r>
              <a:rPr lang="en-US" dirty="0"/>
              <a:t>Our events are the special place towards the enjoyment at </a:t>
            </a:r>
            <a:r>
              <a:rPr lang="en-US" b="1" u="sng" dirty="0">
                <a:hlinkClick r:id="rId2"/>
              </a:rPr>
              <a:t>Dhow Cruise Dubai</a:t>
            </a:r>
            <a:r>
              <a:rPr lang="en-US" dirty="0"/>
              <a:t>. This event booking session is really finding in this. Our bookings are open there for the best interaction time. Our terms of enjoyment are really fascinating and the most special type of recognition. This type of tour is easily attainable in this. These events are the most latest way of attraction towards the right fun way. These book now options are going to increase the role of booking.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Dhow cruise online bookings.</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Our booking services are open there in online manner. This is the best type of known outing space due to the features of it's booking there.  Our bookings are really inviting you to find the most attractive source of interaction. These options of bookings towards the Dhow cruise are really newer in this. Our facilities are the perfect source of enjoyment.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Dhow cruise event themes</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Our tour routines are carrying the best options of fun. The themes are fully committed to the newer dun performance there.  These theme collection ideas are really improving in this regard. Our events are the finest mode of packages there. Our themes are fully inviting you in this special manner. The dinner and other management system is carried out in the most special way.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Dhow cruise event features</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r>
              <a:rPr lang="en-US" dirty="0"/>
              <a:t>Our features are most perfect one in this regard. These special zone of the fun routines are vitally playing role in excitement. This nature of attractive vision is highly perfect and recommend in this. Our fun guides are the special type of affection in this. These events of the best interactions are high in the demand list. Our celebration within this fun period is really interesting through this feature. </a:t>
            </a:r>
            <a:endParaRPr lang="en-US" dirty="0" smtClean="0"/>
          </a:p>
          <a:p>
            <a:r>
              <a:rPr lang="en-US"/>
              <a:t>Book Dhow Cruise: </a:t>
            </a:r>
            <a:r>
              <a:rPr lang="en-US" u="sng">
                <a:hlinkClick r:id="rId2"/>
              </a:rPr>
              <a:t>dhowcruisedubai.org</a:t>
            </a:r>
            <a:endParaRPr lang="en-US"/>
          </a:p>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406</Words>
  <Application>Microsoft Office PowerPoint</Application>
  <PresentationFormat>On-screen Show (4:3)</PresentationFormat>
  <Paragraphs>11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Dhow cruise event celebrations </vt:lpstr>
      <vt:lpstr>Slide 2</vt:lpstr>
      <vt:lpstr>Slide 3</vt:lpstr>
      <vt:lpstr>Can you book an event here?  </vt:lpstr>
      <vt:lpstr>Dhow cruise online bookings. </vt:lpstr>
      <vt:lpstr>Dhow cruise event themes </vt:lpstr>
      <vt:lpstr>Dhow cruise event features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Dhow cruise event celebrations </dc:title>
  <dc:creator>Cyber</dc:creator>
  <cp:lastModifiedBy>Cyber</cp:lastModifiedBy>
  <cp:revision>1</cp:revision>
  <dcterms:created xsi:type="dcterms:W3CDTF">2022-04-04T08:14:22Z</dcterms:created>
  <dcterms:modified xsi:type="dcterms:W3CDTF">2022-04-04T08:16:25Z</dcterms:modified>
</cp:coreProperties>
</file>