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2" r:id="rId2"/>
  </p:sldMasterIdLst>
  <p:notesMasterIdLst>
    <p:notesMasterId r:id="rId8"/>
  </p:notesMasterIdLst>
  <p:handoutMasterIdLst>
    <p:handoutMasterId r:id="rId9"/>
  </p:handoutMasterIdLst>
  <p:sldIdLst>
    <p:sldId id="270" r:id="rId3"/>
    <p:sldId id="271" r:id="rId4"/>
    <p:sldId id="272" r:id="rId5"/>
    <p:sldId id="273" r:id="rId6"/>
    <p:sldId id="274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3" autoAdjust="0"/>
    <p:restoredTop sz="94660"/>
  </p:normalViewPr>
  <p:slideViewPr>
    <p:cSldViewPr snapToGrid="0">
      <p:cViewPr varScale="1">
        <p:scale>
          <a:sx n="89" d="100"/>
          <a:sy n="89" d="100"/>
        </p:scale>
        <p:origin x="326" y="7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76" d="100"/>
          <a:sy n="76" d="100"/>
        </p:scale>
        <p:origin x="2538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700FC0-9E7A-4C53-8A3B-3C3C9A736C42}" type="datetimeFigureOut">
              <a:rPr lang="en-US" smtClean="0"/>
              <a:t>10/15/2023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48944F-81ED-4843-A3E6-D41A690876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7142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F122B6-E47E-4A80-A9F3-23FD10D674FE}" type="datetimeFigureOut">
              <a:rPr lang="en-US" smtClean="0"/>
              <a:t>10/15/2023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F1C5CE-222C-4659-9A99-B99FC42AF6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5271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49BF3EA-1A78-4F07-BDC0-C8A1BD461199}" type="datetimeFigureOut">
              <a:rPr lang="en-US" smtClean="0"/>
              <a:pPr/>
              <a:t>10/15/2023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953000"/>
            <a:ext cx="85344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609601"/>
            <a:ext cx="103632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6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4820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F3EA-1A78-4F07-BDC0-C8A1BD461199}" type="datetimeFigureOut">
              <a:rPr lang="en-US" smtClean="0"/>
              <a:t>10/15/2023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995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>
            <a:lvl1pPr>
              <a:defRPr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F3EA-1A78-4F07-BDC0-C8A1BD461199}" type="datetimeFigureOut">
              <a:rPr lang="en-US" smtClean="0"/>
              <a:t>10/15/2023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999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buFont typeface="Arial" pitchFamily="34" charset="0"/>
              <a:buChar char="•"/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F3EA-1A78-4F07-BDC0-C8A1BD461199}" type="datetimeFigureOut">
              <a:rPr lang="en-US" smtClean="0"/>
              <a:t>10/15/2023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064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1371601"/>
            <a:ext cx="103632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4068764"/>
            <a:ext cx="103632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F3EA-1A78-4F07-BDC0-C8A1BD461199}" type="datetimeFigureOut">
              <a:rPr lang="en-US" smtClean="0"/>
              <a:t>10/15/2023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5994400" y="3924300"/>
            <a:ext cx="113029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Oval 7"/>
          <p:cNvSpPr/>
          <p:nvPr/>
        </p:nvSpPr>
        <p:spPr>
          <a:xfrm>
            <a:off x="6261100" y="3924300"/>
            <a:ext cx="113029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Oval 8"/>
          <p:cNvSpPr/>
          <p:nvPr/>
        </p:nvSpPr>
        <p:spPr>
          <a:xfrm>
            <a:off x="5728971" y="3924300"/>
            <a:ext cx="113029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415689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F3EA-1A78-4F07-BDC0-C8A1BD461199}" type="datetimeFigureOut">
              <a:rPr lang="en-US" smtClean="0"/>
              <a:t>10/15/2023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487680" y="1600200"/>
            <a:ext cx="5388864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336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5386917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7601" y="1600200"/>
            <a:ext cx="5389033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F3EA-1A78-4F07-BDC0-C8A1BD461199}" type="datetimeFigureOut">
              <a:rPr lang="en-US" smtClean="0"/>
              <a:t>10/15/2023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12848"/>
            <a:ext cx="5388864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6230112" y="2212849"/>
            <a:ext cx="5388864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4593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625"/>
            <a:ext cx="10972800" cy="1600200"/>
          </a:xfr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F3EA-1A78-4F07-BDC0-C8A1BD461199}" type="datetimeFigureOut">
              <a:rPr lang="en-US" smtClean="0"/>
              <a:t>10/15/2023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989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F3EA-1A78-4F07-BDC0-C8A1BD461199}" type="datetimeFigureOut">
              <a:rPr lang="en-US" smtClean="0"/>
              <a:t>10/15/2023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002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6117" y="266700"/>
            <a:ext cx="4011084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8850" y="273051"/>
            <a:ext cx="66611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6117" y="2438401"/>
            <a:ext cx="4011084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F3EA-1A78-4F07-BDC0-C8A1BD461199}" type="datetimeFigureOut">
              <a:rPr lang="en-US" smtClean="0"/>
              <a:t>10/15/2023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85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9435" y="228600"/>
            <a:ext cx="7615765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10835" y="1143000"/>
            <a:ext cx="8072965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9435" y="5810250"/>
            <a:ext cx="7615765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F3EA-1A78-4F07-BDC0-C8A1BD461199}" type="datetimeFigureOut">
              <a:rPr lang="en-US" smtClean="0"/>
              <a:t>10/15/2023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479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484463" y="6356351"/>
            <a:ext cx="2781300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/>
                </a:solidFill>
                <a:latin typeface="Century Gothic" pitchFamily="34" charset="0"/>
              </a:defRPr>
            </a:lvl1pPr>
          </a:lstStyle>
          <a:p>
            <a:fld id="{349BF3EA-1A78-4F07-BDC0-C8A1BD461199}" type="datetimeFigureOut">
              <a:rPr lang="en-US" smtClean="0"/>
              <a:pPr/>
              <a:t>10/15/2023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78887" y="6356351"/>
            <a:ext cx="3797300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/>
                </a:solidFill>
                <a:latin typeface="Century Gothic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91038" y="6356351"/>
            <a:ext cx="749300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/>
                </a:solidFill>
                <a:latin typeface="Century Gothic" pitchFamily="34" charset="0"/>
              </a:defRPr>
            </a:lvl1pPr>
          </a:lstStyle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11277014" y="6499384"/>
            <a:ext cx="113029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758826" y="6499384"/>
            <a:ext cx="113029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225199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ts val="4800"/>
        </a:lnSpc>
        <a:spcBef>
          <a:spcPct val="0"/>
        </a:spcBef>
        <a:buNone/>
        <a:defRPr sz="4800" kern="1200"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hyperlink" Target="https://nationaltodays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400" dirty="0"/>
              <a:t>Learn About Your Country's History: National days often commemorate historical events or important figures. Take some time to read about the history of your country, its founding principles, and significant events.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096358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8167" y="2152429"/>
            <a:ext cx="5759466" cy="3839643"/>
          </a:xfrm>
          <a:prstGeom prst="roundRect">
            <a:avLst>
              <a:gd name="adj" fmla="val 31940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Rectangle 4"/>
          <p:cNvSpPr/>
          <p:nvPr/>
        </p:nvSpPr>
        <p:spPr>
          <a:xfrm>
            <a:off x="391886" y="241050"/>
            <a:ext cx="1133202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/>
              <a:t>Display Flags and Symbols: Fly the national flag, wear clothing with patriotic symbols, or decorate your home or workplace with national colors and emblems.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41052810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0058" y="2267260"/>
            <a:ext cx="6392394" cy="3258868"/>
          </a:xfrm>
          <a:prstGeom prst="roundRect">
            <a:avLst>
              <a:gd name="adj" fmla="val 27849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5" name="Rectangle 4"/>
          <p:cNvSpPr/>
          <p:nvPr/>
        </p:nvSpPr>
        <p:spPr>
          <a:xfrm>
            <a:off x="925284" y="329424"/>
            <a:ext cx="1010194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/>
              <a:t>Attend Parades and Festivals: Many national days feature parades, festivals, and cultural events. Attend these to enjoy the festivities and connect with your community.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057674307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9948" y="2597863"/>
            <a:ext cx="4620858" cy="329198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8760" y="2597863"/>
            <a:ext cx="4229017" cy="295754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3" name="Rectangle 2"/>
          <p:cNvSpPr/>
          <p:nvPr/>
        </p:nvSpPr>
        <p:spPr>
          <a:xfrm>
            <a:off x="805542" y="654432"/>
            <a:ext cx="1131025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/>
              <a:t>Cultural Events: Explore the cultural aspects of your country, such as music, dance, art, and cuisine. Attend concerts, art exhibitions, or try cooking traditional dishes.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794587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hlinkClick r:id="rId2"/>
              </a:rPr>
              <a:t>https://nationaltodays.com/</a:t>
            </a:r>
            <a:endParaRPr lang="en-US" sz="32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1864" y="2325616"/>
            <a:ext cx="5979697" cy="336113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49300752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mpany background presentation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mpany background presentation" id="{7C18907C-4901-42BD-8F2C-E63B32C9DCA3}" vid="{B4FC953D-0C69-4290-95E2-4EA0E2E67DE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-Palatino Linotype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-Palatino Linotype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9111A70-0198-4F40-BEFB-ADDC651BCC6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Company meeting presentation</Template>
  <TotalTime>0</TotalTime>
  <Words>131</Words>
  <Application>Microsoft Office PowerPoint</Application>
  <PresentationFormat>Widescreen</PresentationFormat>
  <Paragraphs>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Century Gothic</vt:lpstr>
      <vt:lpstr>Courier New</vt:lpstr>
      <vt:lpstr>Palatino Linotype</vt:lpstr>
      <vt:lpstr>Times New Roman</vt:lpstr>
      <vt:lpstr>Company background presentation</vt:lpstr>
      <vt:lpstr>Learn About Your Country's History: National days often commemorate historical events or important figures. Take some time to read about the history of your country, its founding principles, and significant events.</vt:lpstr>
      <vt:lpstr>PowerPoint Presentation</vt:lpstr>
      <vt:lpstr>PowerPoint Presentation</vt:lpstr>
      <vt:lpstr>PowerPoint Presentation</vt:lpstr>
      <vt:lpstr>https://nationaltodays.com/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2016-06-22T06:03:42Z</dcterms:created>
  <dcterms:modified xsi:type="dcterms:W3CDTF">2023-10-15T05:39:44Z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TC034605109991</vt:lpwstr>
  </property>
</Properties>
</file>