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8E434-E5CB-474D-8B62-468AE5181E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D14C70-3AFE-4135-AE6D-5297B221C1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80EEF-F7E8-4E27-990A-FFC8D633D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D5A56-01B8-4514-B305-F62F41581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F27D1-CF5D-4028-8075-3E9794FC0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3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68B89-9D43-4F8E-9134-15BE198FF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03FCCA-7886-4382-B9DE-76008B230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47218-0E28-4934-9C0B-5A46133DC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40B32-DE40-4739-9579-473EE8F9D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396A6-4DD5-4DFE-A22C-1CBD1FED9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56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39610E-DAE5-4A8D-9DC8-9B4D16AF5F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798F1A-5059-4E3A-85B9-1ABBCFF62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41D34-F579-4666-B174-CDDA04EE8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C3184-0EA2-4FF9-97A3-0A5201259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9D164-1138-4D8E-86EC-0A1E2784B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B698E-12BC-4FB9-A71B-BA5B9B043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E0947-6B0D-4BB6-AE0E-D781E8FB1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56D8E-18EC-46E3-A3FC-FFC1461A2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8935A-3D73-4DD6-BA4C-F4EEF5557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6BFE9-148A-4BE3-BD49-D0D0C689F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17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DAC68-8AF5-4F59-8283-AE10E8BC7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3B2EFF-4873-4B54-B8E2-278A72D05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EA80B-7615-4286-98DA-63DF3AD2B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B76A5-F2CF-4040-AF1A-DDA75BC97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65C05-0266-40B4-B141-B92A5D623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03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625A7-3A33-49FA-8B43-B049BD95D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DBE8B-BA5F-4842-87DA-584A5F9414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535505-33AA-42A7-A8FE-4828EF580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15BEC-3628-49E4-82D7-BBD85D27F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BF57FA-0351-4A82-83E8-310C0CFAA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C51F76-A77B-4B55-BD7E-C28C8B643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4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732A5-C110-457C-AC11-E42897370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2EA0B4-A47B-4577-BB43-8F8C815A34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9131A6-CA79-46A4-B632-904452A20B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065DEC-BD46-4234-8427-4921E9120C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FF6372-9E29-482D-B66E-E2C0E48F7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669D7D-9F8C-4E2C-88F8-2CADB340F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F47C04-038F-4927-A659-25A72B98E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D8F6B4-28AD-4EC6-8758-E959E4C7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A133-6E5B-4D1A-B0A1-79F9CD9B8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3C69B8-5380-438C-82AD-1BED677B3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199AA5-09C0-4E81-A457-310BDF6E0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4A0CE-A058-4975-AD5A-FC725BA32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169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293D22-539B-4440-A451-E5F4A1064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3C5E96-7AD1-4060-BB80-EC572AE5F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3330A5-9E0D-4A7D-B859-11674F168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9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24BF5-0D78-4567-B3EA-5B9A06965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2A20B-6F25-4F59-AF6A-146B0F79B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93A616-A531-4FD8-8A02-EE7F8BDFD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44D10D-6C44-412E-90C1-04CAC5B1B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029EDD-62AE-43AE-BF3B-CC62B738C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2C551-29A2-4E32-8E24-C1FD11801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89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33E2A-669A-4709-AEE0-A85DD14E4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D0E08C-D356-4261-8B35-BA3C03270B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578E1-AEFC-4524-954B-8C8B73205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D8004-104C-4379-9C6A-CEF915BA2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895105-3E1A-46E2-8CB6-EC2EF4AA5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3D1329-AF10-4A80-BAD5-A7B080779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77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3BDB1D-DD8A-4550-B186-2FA14A73F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32DBD-15BB-4CEF-A002-401281A15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5C932-2016-4774-84A8-BEC966DDEF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A0583-688E-49DD-87A4-C6EF160B6276}" type="datetimeFigureOut">
              <a:rPr lang="en-US" smtClean="0"/>
              <a:t>24-Dec-21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26B02-45D6-4F88-A02B-4AAB2BA344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D564D-9C70-4AC8-8047-C8A16166F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39806-0B44-4114-B804-B29C27968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17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UPmKsF6oiA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6229D9-EA97-4C40-A9CC-4D57B892C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70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37F08A-6D65-4E13-A4FC-D88F7DD4B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29000"/>
            <a:ext cx="9144000" cy="2387600"/>
          </a:xfrm>
        </p:spPr>
        <p:txBody>
          <a:bodyPr/>
          <a:lstStyle/>
          <a:p>
            <a: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  <a:t>10</a:t>
            </a:r>
            <a:r>
              <a:rPr lang="el-GR" b="1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ο</a:t>
            </a:r>
            <a: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  <a:t> Νηπιαγωγείο</a:t>
            </a:r>
            <a:b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  <a:t>Γαλατσίου</a:t>
            </a:r>
            <a:endParaRPr lang="en-US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238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E89087-2795-4BBF-9F2C-A86E6ABE7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BD735E-390B-46E3-8523-46255F5027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0"/>
            <a:ext cx="51435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EEE8BE-947E-41D3-92AB-A3B125FD2A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33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E80925A-059C-4588-81F9-CFBDAF8C0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000E94-DAE8-4131-82EE-FE702E220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057" y="0"/>
            <a:ext cx="51435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D33CB4-6950-418A-8954-C9B06F9646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45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195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22F35B9-F87D-4CE4-86A5-FD5EA4465C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760EB2-5395-46E0-8144-14D4575382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49" y="345990"/>
            <a:ext cx="4110680" cy="30830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2C4C71-DF46-4355-BFA6-47C398D5B2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671" y="345990"/>
            <a:ext cx="4110680" cy="30830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E384C2-5785-4E5C-95C9-72831A0F7F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670" y="3494901"/>
            <a:ext cx="4110681" cy="30830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7F8E38-95CB-4CE9-B296-01CF92818F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49" y="3494901"/>
            <a:ext cx="4110682" cy="3083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204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091B225-F2CF-4A85-A875-F00EC6599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2787BF-3127-473E-8CF5-2F1D1A6F0D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246" y="0"/>
            <a:ext cx="51435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CCADAC-91DD-4313-A5F1-86B205A60C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13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642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BD29C45-A545-438F-91A3-76CC83907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9092EA-FE0F-4050-BC62-69EF53032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909" y="0"/>
            <a:ext cx="51435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F77757-B71D-4A52-ACE6-DBB9265042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91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625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A853BE6-E507-4EF3-A79A-274020886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FF7A3B-D6A4-4288-9B87-C92FE1455C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1521" y="857250"/>
            <a:ext cx="6858000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09E59A-EAEE-4DB2-8BC6-FF204DC11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31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53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38CE7CD-7C66-4B07-8B23-D5962CD92B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5E4827-286C-4A60-9459-755ACD8AA9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07" y="0"/>
            <a:ext cx="51435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7CE35B-25EB-4DBF-9DBE-84ABE0A420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495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012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D32907E-A8AC-443B-A7B4-4D47301EC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154F6B-D7A1-427A-A574-AE1BF759E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342" y="0"/>
            <a:ext cx="51435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8C61AC-59C4-427E-A5EC-1AA1B07B74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58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06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20055A-6B73-43F4-8FDB-C1153DF2F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23B733-F12B-4E6C-ACC3-FBF83AD54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66" y="0"/>
            <a:ext cx="51435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8327F9-3C60-4844-ACFD-3763FA1C78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634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15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948B33-25A2-4977-8CB3-C9EECE5CC8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5B6788-06E9-4240-AA57-0080E97ED7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96" y="608228"/>
            <a:ext cx="4143631" cy="55248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202883-D792-4C21-9433-A2DBBCB009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623" y="1244943"/>
            <a:ext cx="5824150" cy="436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45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C9F2FA3-CAB9-4C5E-80D3-0F8F8112FF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3D0E12-A937-4415-B60A-E1502F1F3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97146"/>
            <a:ext cx="10515600" cy="1325563"/>
          </a:xfrm>
        </p:spPr>
        <p:txBody>
          <a:bodyPr/>
          <a:lstStyle/>
          <a:p>
            <a:pPr algn="ctr"/>
            <a:r>
              <a:rPr lang="el-G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Χριστούγεννα στο νηπιαγωγείο μας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25A86-26BD-48F5-BDA4-8444DCC39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2952" y="4074555"/>
            <a:ext cx="4079788" cy="2491002"/>
          </a:xfrm>
        </p:spPr>
        <p:txBody>
          <a:bodyPr/>
          <a:lstStyle/>
          <a:p>
            <a:pPr marL="0" indent="0" algn="ctr">
              <a:buNone/>
            </a:pPr>
            <a:r>
              <a:rPr lang="el-GR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Τμήμα 1</a:t>
            </a:r>
            <a:br>
              <a:rPr lang="el-GR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Μαντικού Σταματία</a:t>
            </a:r>
            <a:br>
              <a:rPr lang="el-GR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Κατσαΐτη Σοφία</a:t>
            </a:r>
            <a:br>
              <a:rPr lang="el-GR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28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Σόρμπελα</a:t>
            </a:r>
            <a:r>
              <a:rPr lang="el-GR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Βιβή</a:t>
            </a:r>
            <a:br>
              <a:rPr lang="el-GR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1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Σχολικό Έτος 2021  - 22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30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C75822-9273-4639-978F-88B7D0C53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20AA6C-FBCD-443E-8C96-C41A97DBE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8431" y="2103437"/>
            <a:ext cx="6087763" cy="2649795"/>
          </a:xfrm>
        </p:spPr>
        <p:txBody>
          <a:bodyPr>
            <a:noAutofit/>
          </a:bodyPr>
          <a:lstStyle/>
          <a:p>
            <a:pPr algn="ctr"/>
            <a:r>
              <a:rPr lang="el-G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Καλά Χριστούγεννα</a:t>
            </a:r>
            <a:br>
              <a:rPr lang="el-G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        </a:t>
            </a:r>
            <a:r>
              <a:rPr lang="el-GR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10</a:t>
            </a:r>
            <a:r>
              <a:rPr lang="el-GR" sz="2000" b="1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ο</a:t>
            </a:r>
            <a:r>
              <a:rPr lang="el-GR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Νηπιαγωγείο Γαλατσίου</a:t>
            </a:r>
            <a:endParaRPr lang="en-US" sz="4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572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4E90411-47C0-442E-97A5-C370557CC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60E1C1-DF07-49BA-86E0-6B2806EFD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644" y="381601"/>
            <a:ext cx="5049795" cy="6068626"/>
          </a:xfrm>
        </p:spPr>
        <p:txBody>
          <a:bodyPr>
            <a:normAutofit/>
          </a:bodyPr>
          <a:lstStyle/>
          <a:p>
            <a:pPr algn="ctr"/>
            <a: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  <a:t>Δεκέμβριος</a:t>
            </a:r>
            <a:b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ο μήνας της χαράς</a:t>
            </a:r>
            <a:b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γιατί περιμένουμε τα</a:t>
            </a:r>
            <a:b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Χριστούγεννα</a:t>
            </a:r>
            <a:br>
              <a:rPr lang="el-GR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έτσι κι εμείς φτιάξαμε το </a:t>
            </a:r>
            <a:b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ημερολόγιο της</a:t>
            </a:r>
            <a:b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αντίστροφης μέτρησης</a:t>
            </a:r>
            <a:endParaRPr lang="en-US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BC67598-DC3F-4C08-A15A-CD200C5CAE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59"/>
            <a:ext cx="6096000" cy="685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55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1E60681-8797-4DED-810A-5533611D9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373EB2-8037-495C-8794-9D278E549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032" y="681681"/>
            <a:ext cx="5222791" cy="5494637"/>
          </a:xfrm>
        </p:spPr>
        <p:txBody>
          <a:bodyPr>
            <a:normAutofit/>
          </a:bodyPr>
          <a:lstStyle/>
          <a:p>
            <a:pPr algn="ctr"/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Δημιουργήσαμε 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εορταστική ατμόσφαιρα φτιάχνοντας τη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Χριστουγεννιάτικη φάτνη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αισθανθήκαμε το 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μήνυμα των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Χριστουγέννων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και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μάθαμε την 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Ιστορία της Γέννησης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του Χριστού</a:t>
            </a:r>
            <a:endParaRPr lang="en-US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131952-A4FB-4D55-983E-52DA9F1EA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178" y="0"/>
            <a:ext cx="5371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66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D8D3C8C-42FF-4B05-AEF3-0F1110E653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BB012A-93BF-4FED-88FD-AFD9718CC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485" y="365125"/>
            <a:ext cx="3997411" cy="6020658"/>
          </a:xfrm>
        </p:spPr>
        <p:txBody>
          <a:bodyPr>
            <a:normAutofit/>
          </a:bodyPr>
          <a:lstStyle/>
          <a:p>
            <a:pPr algn="ctr"/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Γνωρίσαμε πως γιορτάζουν τα Χριστούγεννα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στον κόσμο 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παρέα με τα 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ζουζούνια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(δες το </a:t>
            </a: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video </a:t>
            </a:r>
            <a:r>
              <a:rPr lang="el-GR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πατώντας το</a:t>
            </a:r>
            <a:r>
              <a:rPr lang="en-US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 link</a:t>
            </a:r>
            <a:br>
              <a:rPr lang="el-GR" sz="14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κάτω από την εικόνα)</a:t>
            </a:r>
            <a:endParaRPr lang="en-US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D2DE4-A834-4F8B-B264-873E53A61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1708" y="5538700"/>
            <a:ext cx="6466703" cy="84708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l-GR" dirty="0">
                <a:hlinkClick r:id="rId3"/>
              </a:rPr>
              <a:t>Χριστούγεννα στον Κόσμο | Ζουζούνια | Χριστουγεννιάτικα Παιδικά Τραγούδια - </a:t>
            </a:r>
            <a:r>
              <a:rPr lang="el-GR" dirty="0" err="1">
                <a:hlinkClick r:id="rId3"/>
              </a:rPr>
              <a:t>YouTube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173A18-BCC7-4317-BBB7-19A15A953A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708" y="365125"/>
            <a:ext cx="6466703" cy="48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817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4090CA4-AF10-4E9D-920B-96F762525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2D3F59-EC19-4357-9636-6F68E07CF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728" y="2454300"/>
            <a:ext cx="4244546" cy="2418535"/>
          </a:xfrm>
        </p:spPr>
        <p:txBody>
          <a:bodyPr>
            <a:normAutofit/>
          </a:bodyPr>
          <a:lstStyle/>
          <a:p>
            <a:pPr algn="ctr"/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Διαβάσαμε παραμύθια 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και μετά τα 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ζωγραφίσαμε</a:t>
            </a:r>
            <a:endParaRPr lang="en-US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468D5B-2C98-4FDC-AD1D-E878CA4639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34" y="352682"/>
            <a:ext cx="2857500" cy="2857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A517C7-3CCB-405E-B427-753AF4CA30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059" y="352682"/>
            <a:ext cx="2058718" cy="2857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36D55E-FF82-429D-8458-1A0D75D7BA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15" y="3647819"/>
            <a:ext cx="2154937" cy="28732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0598CE-CD3F-4C68-801A-1BBECF1B8D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273" y="3663568"/>
            <a:ext cx="3086291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19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87E0C75-D6BC-4115-ACB1-87A464AADC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1391C4-0F78-4A0C-910A-1CCFD6E81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869" y="908222"/>
            <a:ext cx="6468762" cy="5041556"/>
          </a:xfrm>
        </p:spPr>
        <p:txBody>
          <a:bodyPr>
            <a:normAutofit/>
          </a:bodyPr>
          <a:lstStyle/>
          <a:p>
            <a:pPr algn="ctr"/>
            <a:r>
              <a:rPr lang="el-GR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Κάναμε αναπαράσταση </a:t>
            </a:r>
            <a:br>
              <a:rPr lang="el-GR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της Γέννησης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Συμμετέχουν: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Ιωσήφ – Παναγία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Νύχτα – Αστέρι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Άστρο της Βηθλεέμ 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Άγγελος – Μάγοι</a:t>
            </a:r>
            <a:b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el-GR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Βοσκοί</a:t>
            </a:r>
            <a:endParaRPr lang="en-US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266338-21A7-4D84-B5EC-F57BF64A5F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1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5189B7-25DE-4954-9270-2D42CAF02B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0AF792-998B-45D4-A544-7419B9B37F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609" y="0"/>
            <a:ext cx="51435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A13AF3-EA31-49AF-84D4-4CEDBFEC23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42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77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C393766-AAB5-4AFD-9D66-F532B4BE3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7691AC-146B-476B-AD2A-381F6E7D3D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23" y="0"/>
            <a:ext cx="51435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3D0C1A-3772-4B9D-9A91-6B352D1B3B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677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61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169</Words>
  <Application>Microsoft Office PowerPoint</Application>
  <PresentationFormat>Widescreen</PresentationFormat>
  <Paragraphs>10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Comic Sans MS</vt:lpstr>
      <vt:lpstr>Office Theme</vt:lpstr>
      <vt:lpstr>10ο Νηπιαγωγείο Γαλατσίου</vt:lpstr>
      <vt:lpstr>Χριστούγεννα στο νηπιαγωγείο μας</vt:lpstr>
      <vt:lpstr>Δεκέμβριος  ο μήνας της χαράς γιατί περιμένουμε τα  Χριστούγεννα  έτσι κι εμείς φτιάξαμε το  ημερολόγιο της αντίστροφης μέτρησης</vt:lpstr>
      <vt:lpstr>Δημιουργήσαμε  εορταστική ατμόσφαιρα φτιάχνοντας τη Χριστουγεννιάτικη φάτνη αισθανθήκαμε το  μήνυμα των Χριστουγέννων και μάθαμε την  Ιστορία της Γέννησης του Χριστού</vt:lpstr>
      <vt:lpstr>Γνωρίσαμε πως γιορτάζουν τα Χριστούγεννα στον κόσμο  παρέα με τα  ζουζούνια     (δες το video πατώντας το link κάτω από την εικόνα)</vt:lpstr>
      <vt:lpstr>Διαβάσαμε παραμύθια  και μετά τα  ζωγραφίσαμε</vt:lpstr>
      <vt:lpstr>Κάναμε αναπαράσταση  της Γέννησης  Συμμετέχουν:  Ιωσήφ – Παναγία Νύχτα – Αστέρι Άστρο της Βηθλεέμ  Άγγελος – Μάγοι Βοσκοί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Καλά Χριστούγεννα           10ο Νηπιαγωγείο Γαλατσίου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10ο Νηπιαγωγείο Γαλατσίου</dc:title>
  <dc:creator>Jim</dc:creator>
  <cp:lastModifiedBy>Jim</cp:lastModifiedBy>
  <cp:revision>15</cp:revision>
  <dcterms:created xsi:type="dcterms:W3CDTF">2021-12-24T09:49:16Z</dcterms:created>
  <dcterms:modified xsi:type="dcterms:W3CDTF">2021-12-24T12:00:31Z</dcterms:modified>
</cp:coreProperties>
</file>