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1" r:id="rId1"/>
  </p:sldMasterIdLst>
  <p:notesMasterIdLst>
    <p:notesMasterId r:id="rId20"/>
  </p:notesMasterIdLst>
  <p:sldIdLst>
    <p:sldId id="256" r:id="rId2"/>
    <p:sldId id="257" r:id="rId3"/>
    <p:sldId id="258" r:id="rId4"/>
    <p:sldId id="259" r:id="rId5"/>
    <p:sldId id="260" r:id="rId6"/>
    <p:sldId id="261" r:id="rId7"/>
    <p:sldId id="262" r:id="rId8"/>
    <p:sldId id="263" r:id="rId9"/>
    <p:sldId id="270" r:id="rId10"/>
    <p:sldId id="268" r:id="rId11"/>
    <p:sldId id="269" r:id="rId12"/>
    <p:sldId id="272" r:id="rId13"/>
    <p:sldId id="273" r:id="rId14"/>
    <p:sldId id="274" r:id="rId15"/>
    <p:sldId id="271" r:id="rId16"/>
    <p:sldId id="265" r:id="rId17"/>
    <p:sldId id="267" r:id="rId18"/>
    <p:sldId id="26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39B96-EA96-4A7E-BDA8-814D3BDE5ABE}" type="datetimeFigureOut">
              <a:rPr lang="x-none" smtClean="0"/>
              <a:t>9/29/2022</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6731F7-AA15-4C1B-9BCF-5A46618AAEC4}" type="slidenum">
              <a:rPr lang="x-none" smtClean="0"/>
              <a:t>‹#›</a:t>
            </a:fld>
            <a:endParaRPr lang="x-none"/>
          </a:p>
        </p:txBody>
      </p:sp>
    </p:spTree>
    <p:extLst>
      <p:ext uri="{BB962C8B-B14F-4D97-AF65-F5344CB8AC3E}">
        <p14:creationId xmlns:p14="http://schemas.microsoft.com/office/powerpoint/2010/main" val="2198796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731F7-AA15-4C1B-9BCF-5A46618AAEC4}" type="slidenum">
              <a:rPr lang="x-none" smtClean="0"/>
              <a:t>15</a:t>
            </a:fld>
            <a:endParaRPr lang="x-none"/>
          </a:p>
        </p:txBody>
      </p:sp>
    </p:spTree>
    <p:extLst>
      <p:ext uri="{BB962C8B-B14F-4D97-AF65-F5344CB8AC3E}">
        <p14:creationId xmlns:p14="http://schemas.microsoft.com/office/powerpoint/2010/main" val="3639816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967174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688598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88124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554715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69502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504404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425266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416609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573805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847829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68106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22AE05-BFA2-4B41-B95C-7E9E8876B517}" type="datetimeFigureOut">
              <a:rPr lang="x-none" smtClean="0"/>
              <a:t>9/29/2022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98284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22AE05-BFA2-4B41-B95C-7E9E8876B517}" type="datetimeFigureOut">
              <a:rPr lang="x-none" smtClean="0"/>
              <a:t>9/29/2022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711234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2AE05-BFA2-4B41-B95C-7E9E8876B517}" type="datetimeFigureOut">
              <a:rPr lang="x-none" smtClean="0"/>
              <a:t>9/29/2022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80603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662447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Tree>
    <p:extLst>
      <p:ext uri="{BB962C8B-B14F-4D97-AF65-F5344CB8AC3E}">
        <p14:creationId xmlns:p14="http://schemas.microsoft.com/office/powerpoint/2010/main" val="75934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22AE05-BFA2-4B41-B95C-7E9E8876B517}" type="datetimeFigureOut">
              <a:rPr lang="x-none" smtClean="0"/>
              <a:t>9/29/2022</a:t>
            </a:fld>
            <a:endParaRPr lang="x-non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30DAAF-CAB7-4C72-9C5D-C2CD1C227B3C}" type="slidenum">
              <a:rPr lang="x-none" smtClean="0"/>
              <a:t>‹#›</a:t>
            </a:fld>
            <a:endParaRPr lang="x-none"/>
          </a:p>
        </p:txBody>
      </p:sp>
    </p:spTree>
    <p:extLst>
      <p:ext uri="{BB962C8B-B14F-4D97-AF65-F5344CB8AC3E}">
        <p14:creationId xmlns:p14="http://schemas.microsoft.com/office/powerpoint/2010/main" val="2364676015"/>
      </p:ext>
    </p:extLst>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 id="2147484033" r:id="rId12"/>
    <p:sldLayoutId id="2147484034" r:id="rId13"/>
    <p:sldLayoutId id="2147484035" r:id="rId14"/>
    <p:sldLayoutId id="2147484036" r:id="rId15"/>
    <p:sldLayoutId id="214748403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flplumbingheating.co.uk/boiler-installation-clapham/" TargetMode="External"/><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hyperlink" Target="https://www.launchora.com/story/get-plumbing-services-in-clapham-with-aid-of-p" TargetMode="External"/><Relationship Id="rId3" Type="http://schemas.openxmlformats.org/officeDocument/2006/relationships/hyperlink" Target="https://party.biz/blogs/120209/159655/get-professional-assistance-for-emergency-plumbing-in-tunbridge" TargetMode="External"/><Relationship Id="rId7" Type="http://schemas.openxmlformats.org/officeDocument/2006/relationships/hyperlink" Target="https://flplumbingheating.substack.com/p/get-plumbing-services-in-clapha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otherarticles.com/home-improvement/bath-showers/190336-get-heating-services-in-croydon-according-to-your-needs.html" TargetMode="External"/><Relationship Id="rId5" Type="http://schemas.openxmlformats.org/officeDocument/2006/relationships/hyperlink" Target="https://www.behance.net/gallery/143920159/Are-you-seeking-to-get-services-for-emergency-plumbing" TargetMode="External"/><Relationship Id="rId10" Type="http://schemas.openxmlformats.org/officeDocument/2006/relationships/hyperlink" Target="http://www.im-creator.com/free/flplumbingheating/flplumbingheating" TargetMode="External"/><Relationship Id="rId4" Type="http://schemas.openxmlformats.org/officeDocument/2006/relationships/hyperlink" Target="https://theomnibuzz.com/are-you-wanting-to-get-professional-assistance-for-boiler-installation-in-clapham/" TargetMode="External"/><Relationship Id="rId9" Type="http://schemas.openxmlformats.org/officeDocument/2006/relationships/hyperlink" Target="https://flplumbingheating.edublogs.org/"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mailto:flplumbingandheating@aol.co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flplumbingheating.tumblr.com/" TargetMode="External"/><Relationship Id="rId2" Type="http://schemas.openxmlformats.org/officeDocument/2006/relationships/hyperlink" Target="https://twitter.com/flplumbinghting" TargetMode="External"/><Relationship Id="rId1" Type="http://schemas.openxmlformats.org/officeDocument/2006/relationships/slideLayout" Target="../slideLayouts/slideLayout1.xml"/><Relationship Id="rId4" Type="http://schemas.openxmlformats.org/officeDocument/2006/relationships/hyperlink" Target="https://www.pinterest.co.uk/flplumbingheating/"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flplumbingheating.co.uk/emergency-plumbing-services-clapha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flplumbingheating.co.uk/emergency-plumbing-services-brixton/" TargetMode="External"/><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flplumbingheating.co.uk/emergency-plumbing-services-clapha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EABF77C8-F0B4-4BCD-9A1C-A7DBA0562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249" y="244699"/>
            <a:ext cx="8449752" cy="3825025"/>
          </a:xfrm>
          <a:prstGeom prst="rect">
            <a:avLst/>
          </a:prstGeom>
          <a:noFill/>
          <a:ln>
            <a:noFill/>
          </a:ln>
        </p:spPr>
      </p:pic>
      <p:sp>
        <p:nvSpPr>
          <p:cNvPr id="4" name="TextBox 3"/>
          <p:cNvSpPr txBox="1"/>
          <p:nvPr/>
        </p:nvSpPr>
        <p:spPr>
          <a:xfrm>
            <a:off x="824248" y="4481848"/>
            <a:ext cx="8449753" cy="1200329"/>
          </a:xfrm>
          <a:prstGeom prst="rect">
            <a:avLst/>
          </a:prstGeom>
          <a:noFill/>
        </p:spPr>
        <p:txBody>
          <a:bodyPr wrap="square" rtlCol="0">
            <a:spAutoFit/>
          </a:bodyPr>
          <a:lstStyle/>
          <a:p>
            <a:r>
              <a:rPr lang="en-US" sz="3600" b="1" dirty="0"/>
              <a:t>Make your home comfortable by getting heating services in </a:t>
            </a:r>
            <a:r>
              <a:rPr lang="en-US" sz="3600" b="1" dirty="0" err="1"/>
              <a:t>Clapham</a:t>
            </a:r>
            <a:endParaRPr lang="en-US" sz="3600" dirty="0"/>
          </a:p>
        </p:txBody>
      </p:sp>
    </p:spTree>
    <p:extLst>
      <p:ext uri="{BB962C8B-B14F-4D97-AF65-F5344CB8AC3E}">
        <p14:creationId xmlns:p14="http://schemas.microsoft.com/office/powerpoint/2010/main" val="82823861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20" y="154548"/>
            <a:ext cx="9156878" cy="3013656"/>
          </a:xfrm>
          <a:prstGeom prst="rect">
            <a:avLst/>
          </a:prstGeom>
        </p:spPr>
      </p:pic>
      <p:sp>
        <p:nvSpPr>
          <p:cNvPr id="3" name="TextBox 2"/>
          <p:cNvSpPr txBox="1"/>
          <p:nvPr/>
        </p:nvSpPr>
        <p:spPr>
          <a:xfrm>
            <a:off x="231820" y="3464417"/>
            <a:ext cx="9156878" cy="1938992"/>
          </a:xfrm>
          <a:prstGeom prst="rect">
            <a:avLst/>
          </a:prstGeom>
          <a:noFill/>
        </p:spPr>
        <p:txBody>
          <a:bodyPr wrap="square" rtlCol="0">
            <a:spAutoFit/>
          </a:bodyPr>
          <a:lstStyle/>
          <a:p>
            <a:r>
              <a:rPr lang="en-US" sz="2400" dirty="0"/>
              <a:t>These services can improve the quality of life for those who use them and save money. There are several benefits to having heating services installed in your home, such as saving on energy costs, adjusting the temperature to your liking, and reducing the time you spend inside. </a:t>
            </a:r>
          </a:p>
        </p:txBody>
      </p:sp>
    </p:spTree>
    <p:extLst>
      <p:ext uri="{BB962C8B-B14F-4D97-AF65-F5344CB8AC3E}">
        <p14:creationId xmlns:p14="http://schemas.microsoft.com/office/powerpoint/2010/main" val="28240416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56" y="123724"/>
            <a:ext cx="9079606" cy="3057358"/>
          </a:xfrm>
          <a:prstGeom prst="rect">
            <a:avLst/>
          </a:prstGeom>
        </p:spPr>
      </p:pic>
      <p:sp>
        <p:nvSpPr>
          <p:cNvPr id="3" name="TextBox 2"/>
          <p:cNvSpPr txBox="1"/>
          <p:nvPr/>
        </p:nvSpPr>
        <p:spPr>
          <a:xfrm>
            <a:off x="270456" y="3747751"/>
            <a:ext cx="9079606" cy="1569660"/>
          </a:xfrm>
          <a:prstGeom prst="rect">
            <a:avLst/>
          </a:prstGeom>
          <a:noFill/>
        </p:spPr>
        <p:txBody>
          <a:bodyPr wrap="square" rtlCol="0">
            <a:spAutoFit/>
          </a:bodyPr>
          <a:lstStyle/>
          <a:p>
            <a:r>
              <a:rPr lang="en-US" sz="2400" dirty="0"/>
              <a:t>In addition to these benefits, installing heating services can be quite beneficial if you have elderly parents or friends who are especially susceptible to the </a:t>
            </a:r>
            <a:r>
              <a:rPr lang="en-US" sz="2400" dirty="0" err="1"/>
              <a:t>cold.Connecting</a:t>
            </a:r>
            <a:r>
              <a:rPr lang="en-US" sz="2400" dirty="0"/>
              <a:t> with a team of expert plumbers for </a:t>
            </a:r>
            <a:r>
              <a:rPr lang="en-US" sz="2400" b="1" u="sng" dirty="0">
                <a:hlinkClick r:id="rId3"/>
              </a:rPr>
              <a:t>boiler installation in </a:t>
            </a:r>
            <a:r>
              <a:rPr lang="en-US" sz="2400" b="1" u="sng" dirty="0" err="1">
                <a:hlinkClick r:id="rId3"/>
              </a:rPr>
              <a:t>Clapham</a:t>
            </a:r>
            <a:r>
              <a:rPr lang="en-US" sz="2400" b="1" dirty="0"/>
              <a:t> </a:t>
            </a:r>
            <a:r>
              <a:rPr lang="en-US" sz="2400" dirty="0"/>
              <a:t>is crucial. </a:t>
            </a:r>
          </a:p>
        </p:txBody>
      </p:sp>
    </p:spTree>
    <p:extLst>
      <p:ext uri="{BB962C8B-B14F-4D97-AF65-F5344CB8AC3E}">
        <p14:creationId xmlns:p14="http://schemas.microsoft.com/office/powerpoint/2010/main" val="3515954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336" y="213875"/>
            <a:ext cx="9028088" cy="3314937"/>
          </a:xfrm>
          <a:prstGeom prst="rect">
            <a:avLst/>
          </a:prstGeom>
        </p:spPr>
      </p:pic>
      <p:sp>
        <p:nvSpPr>
          <p:cNvPr id="3" name="TextBox 2"/>
          <p:cNvSpPr txBox="1"/>
          <p:nvPr/>
        </p:nvSpPr>
        <p:spPr>
          <a:xfrm>
            <a:off x="283335" y="3876541"/>
            <a:ext cx="9028089" cy="1938992"/>
          </a:xfrm>
          <a:prstGeom prst="rect">
            <a:avLst/>
          </a:prstGeom>
          <a:noFill/>
        </p:spPr>
        <p:txBody>
          <a:bodyPr wrap="square" rtlCol="0">
            <a:spAutoFit/>
          </a:bodyPr>
          <a:lstStyle/>
          <a:p>
            <a:r>
              <a:rPr lang="en-US" sz="2400" dirty="0"/>
              <a:t>The benefits of having a new boiler installation service, such as improved energy efficiency, longer boiler life, and reduced maintenance costs, are clear. When selecting a boiler installation service, ask the contractor about their warranty and licensing status. </a:t>
            </a:r>
          </a:p>
        </p:txBody>
      </p:sp>
    </p:spTree>
    <p:extLst>
      <p:ext uri="{BB962C8B-B14F-4D97-AF65-F5344CB8AC3E}">
        <p14:creationId xmlns:p14="http://schemas.microsoft.com/office/powerpoint/2010/main" val="42371022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334" y="129819"/>
            <a:ext cx="9028089" cy="3334598"/>
          </a:xfrm>
          <a:prstGeom prst="rect">
            <a:avLst/>
          </a:prstGeom>
        </p:spPr>
      </p:pic>
      <p:sp>
        <p:nvSpPr>
          <p:cNvPr id="3" name="TextBox 2"/>
          <p:cNvSpPr txBox="1"/>
          <p:nvPr/>
        </p:nvSpPr>
        <p:spPr>
          <a:xfrm>
            <a:off x="283335" y="4043966"/>
            <a:ext cx="9028089" cy="1200329"/>
          </a:xfrm>
          <a:prstGeom prst="rect">
            <a:avLst/>
          </a:prstGeom>
          <a:noFill/>
        </p:spPr>
        <p:txBody>
          <a:bodyPr wrap="square" rtlCol="0">
            <a:spAutoFit/>
          </a:bodyPr>
          <a:lstStyle/>
          <a:p>
            <a:r>
              <a:rPr lang="en-US" sz="2400" dirty="0"/>
              <a:t>Having a contractor with boiler installation service experience can also reduce the amount of time you spend researching options. </a:t>
            </a:r>
          </a:p>
        </p:txBody>
      </p:sp>
    </p:spTree>
    <p:extLst>
      <p:ext uri="{BB962C8B-B14F-4D97-AF65-F5344CB8AC3E}">
        <p14:creationId xmlns:p14="http://schemas.microsoft.com/office/powerpoint/2010/main" val="178971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3335" y="176226"/>
            <a:ext cx="9015211" cy="3391222"/>
          </a:xfrm>
          <a:prstGeom prst="rect">
            <a:avLst/>
          </a:prstGeom>
        </p:spPr>
      </p:pic>
      <p:sp>
        <p:nvSpPr>
          <p:cNvPr id="3" name="TextBox 2"/>
          <p:cNvSpPr txBox="1"/>
          <p:nvPr/>
        </p:nvSpPr>
        <p:spPr>
          <a:xfrm>
            <a:off x="283336" y="3876541"/>
            <a:ext cx="9015210" cy="1569660"/>
          </a:xfrm>
          <a:prstGeom prst="rect">
            <a:avLst/>
          </a:prstGeom>
          <a:noFill/>
        </p:spPr>
        <p:txBody>
          <a:bodyPr wrap="square" rtlCol="0">
            <a:spAutoFit/>
          </a:bodyPr>
          <a:lstStyle/>
          <a:p>
            <a:r>
              <a:rPr lang="en-US" sz="2400" dirty="0"/>
              <a:t>A clogged drain can be frustrating, and if not dealt with promptly, it can lead to more severe problems. Call an FL Plumbing and Heating Services professional when you have a plumbing emergency.</a:t>
            </a:r>
          </a:p>
        </p:txBody>
      </p:sp>
    </p:spTree>
    <p:extLst>
      <p:ext uri="{BB962C8B-B14F-4D97-AF65-F5344CB8AC3E}">
        <p14:creationId xmlns:p14="http://schemas.microsoft.com/office/powerpoint/2010/main" val="1059022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302" y="816563"/>
            <a:ext cx="3229419" cy="584775"/>
          </a:xfrm>
          <a:prstGeom prst="rect">
            <a:avLst/>
          </a:prstGeom>
          <a:noFill/>
        </p:spPr>
        <p:txBody>
          <a:bodyPr wrap="square" lIns="91440" tIns="45720" rIns="91440" bIns="45720">
            <a:spAutoFit/>
          </a:bodyPr>
          <a:lstStyle/>
          <a:p>
            <a:r>
              <a:rPr lang="en-US" sz="3200" b="1" dirty="0"/>
              <a:t>Related Articles</a:t>
            </a:r>
            <a:endParaRPr lang="en-US" sz="3200" dirty="0"/>
          </a:p>
        </p:txBody>
      </p:sp>
      <p:sp>
        <p:nvSpPr>
          <p:cNvPr id="3" name="TextBox 2"/>
          <p:cNvSpPr txBox="1"/>
          <p:nvPr/>
        </p:nvSpPr>
        <p:spPr>
          <a:xfrm>
            <a:off x="180304" y="1880316"/>
            <a:ext cx="9556124" cy="3816429"/>
          </a:xfrm>
          <a:prstGeom prst="rect">
            <a:avLst/>
          </a:prstGeom>
          <a:noFill/>
        </p:spPr>
        <p:txBody>
          <a:bodyPr wrap="square" rtlCol="0">
            <a:spAutoFit/>
          </a:bodyPr>
          <a:lstStyle/>
          <a:p>
            <a:pPr marL="342900" indent="-342900">
              <a:buFont typeface="Arial" panose="020B0604020202020204" pitchFamily="34" charset="0"/>
              <a:buChar char="•"/>
            </a:pPr>
            <a:r>
              <a:rPr lang="en-US" sz="2200" b="1" u="sng" dirty="0">
                <a:hlinkClick r:id="rId3"/>
              </a:rPr>
              <a:t>Get professional assistance for emergency plumbing in </a:t>
            </a:r>
            <a:r>
              <a:rPr lang="en-US" sz="2200" b="1" u="sng" dirty="0" err="1">
                <a:hlinkClick r:id="rId3"/>
              </a:rPr>
              <a:t>Tunbridge</a:t>
            </a:r>
            <a:r>
              <a:rPr lang="en-US" sz="2200" b="1" u="sng" dirty="0">
                <a:hlinkClick r:id="rId3"/>
              </a:rPr>
              <a:t> Wells</a:t>
            </a:r>
            <a:endParaRPr lang="en-US" sz="2200" dirty="0"/>
          </a:p>
          <a:p>
            <a:pPr marL="342900" indent="-342900">
              <a:buFont typeface="Arial" panose="020B0604020202020204" pitchFamily="34" charset="0"/>
              <a:buChar char="•"/>
            </a:pPr>
            <a:r>
              <a:rPr lang="en-US" sz="2200" b="1" u="sng" dirty="0">
                <a:hlinkClick r:id="rId4"/>
              </a:rPr>
              <a:t>Are you wanting to get professional assistance for boiler installation in </a:t>
            </a:r>
            <a:r>
              <a:rPr lang="en-US" sz="2200" b="1" u="sng" dirty="0" err="1">
                <a:hlinkClick r:id="rId4"/>
              </a:rPr>
              <a:t>Clapham</a:t>
            </a:r>
            <a:r>
              <a:rPr lang="en-US" sz="2200" b="1" u="sng" dirty="0">
                <a:hlinkClick r:id="rId4"/>
              </a:rPr>
              <a:t>?</a:t>
            </a:r>
            <a:endParaRPr lang="en-US" sz="2200" dirty="0"/>
          </a:p>
          <a:p>
            <a:pPr marL="342900" indent="-342900">
              <a:buFont typeface="Arial" panose="020B0604020202020204" pitchFamily="34" charset="0"/>
              <a:buChar char="•"/>
            </a:pPr>
            <a:r>
              <a:rPr lang="en-US" sz="2200" b="1" u="sng" dirty="0">
                <a:hlinkClick r:id="rId5"/>
              </a:rPr>
              <a:t>Are you seeking to get services for emergency plumbing in </a:t>
            </a:r>
            <a:r>
              <a:rPr lang="en-US" sz="2200" b="1" u="sng" dirty="0" err="1">
                <a:hlinkClick r:id="rId5"/>
              </a:rPr>
              <a:t>Clapham</a:t>
            </a:r>
            <a:r>
              <a:rPr lang="en-US" sz="2200" b="1" u="sng" dirty="0">
                <a:hlinkClick r:id="rId5"/>
              </a:rPr>
              <a:t>?</a:t>
            </a:r>
            <a:endParaRPr lang="en-US" sz="2200" dirty="0"/>
          </a:p>
          <a:p>
            <a:pPr marL="342900" indent="-342900">
              <a:buFont typeface="Arial" panose="020B0604020202020204" pitchFamily="34" charset="0"/>
              <a:buChar char="•"/>
            </a:pPr>
            <a:r>
              <a:rPr lang="en-US" sz="2200" b="1" u="sng" dirty="0">
                <a:hlinkClick r:id="rId6"/>
              </a:rPr>
              <a:t>Get heating services in Croydon according to your needs</a:t>
            </a:r>
            <a:endParaRPr lang="en-US" sz="2200" dirty="0"/>
          </a:p>
          <a:p>
            <a:pPr marL="342900" indent="-342900">
              <a:buFont typeface="Arial" panose="020B0604020202020204" pitchFamily="34" charset="0"/>
              <a:buChar char="•"/>
            </a:pPr>
            <a:r>
              <a:rPr lang="en-US" sz="2200" b="1" u="sng" dirty="0">
                <a:hlinkClick r:id="rId7"/>
              </a:rPr>
              <a:t>Get plumbing services in </a:t>
            </a:r>
            <a:r>
              <a:rPr lang="en-US" sz="2200" b="1" u="sng" dirty="0" err="1">
                <a:hlinkClick r:id="rId7"/>
              </a:rPr>
              <a:t>Clapham</a:t>
            </a:r>
            <a:r>
              <a:rPr lang="en-US" sz="2200" b="1" u="sng" dirty="0">
                <a:hlinkClick r:id="rId7"/>
              </a:rPr>
              <a:t> according to your requirements</a:t>
            </a:r>
            <a:endParaRPr lang="en-US" sz="2200" dirty="0"/>
          </a:p>
          <a:p>
            <a:pPr marL="342900" indent="-342900">
              <a:buFont typeface="Arial" panose="020B0604020202020204" pitchFamily="34" charset="0"/>
              <a:buChar char="•"/>
            </a:pPr>
            <a:r>
              <a:rPr lang="en-US" sz="2200" b="1" u="sng" dirty="0">
                <a:hlinkClick r:id="rId8"/>
              </a:rPr>
              <a:t>Get plumbing services in </a:t>
            </a:r>
            <a:r>
              <a:rPr lang="en-US" sz="2200" b="1" u="sng" dirty="0" err="1">
                <a:hlinkClick r:id="rId8"/>
              </a:rPr>
              <a:t>Clapham</a:t>
            </a:r>
            <a:r>
              <a:rPr lang="en-US" sz="2200" b="1" u="sng" dirty="0">
                <a:hlinkClick r:id="rId8"/>
              </a:rPr>
              <a:t> with the aid of professionals</a:t>
            </a:r>
            <a:endParaRPr lang="en-US" sz="2200" dirty="0"/>
          </a:p>
          <a:p>
            <a:pPr marL="342900" indent="-342900">
              <a:buFont typeface="Arial" panose="020B0604020202020204" pitchFamily="34" charset="0"/>
              <a:buChar char="•"/>
            </a:pPr>
            <a:r>
              <a:rPr lang="en-US" sz="2200" b="1" u="sng" dirty="0">
                <a:hlinkClick r:id="rId9"/>
              </a:rPr>
              <a:t>Why do you need services for boiler installation in Croydon?</a:t>
            </a:r>
            <a:endParaRPr lang="en-US" sz="2200" dirty="0"/>
          </a:p>
          <a:p>
            <a:pPr marL="342900" indent="-342900">
              <a:buFont typeface="Arial" panose="020B0604020202020204" pitchFamily="34" charset="0"/>
              <a:buChar char="•"/>
            </a:pPr>
            <a:r>
              <a:rPr lang="en-US" sz="2200" b="1" u="sng" dirty="0">
                <a:hlinkClick r:id="rId10"/>
              </a:rPr>
              <a:t>Are you looking to get plumbing services in Brixton?</a:t>
            </a:r>
            <a:endParaRPr lang="en-US" sz="2200" dirty="0"/>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37846380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B060119F-68A9-436B-802C-09AF93AB3384}"/>
              </a:ext>
            </a:extLst>
          </p:cNvPr>
          <p:cNvSpPr txBox="1"/>
          <p:nvPr/>
        </p:nvSpPr>
        <p:spPr>
          <a:xfrm>
            <a:off x="282102" y="885217"/>
            <a:ext cx="4640093" cy="553998"/>
          </a:xfrm>
          <a:prstGeom prst="rect">
            <a:avLst/>
          </a:prstGeom>
          <a:noFill/>
        </p:spPr>
        <p:txBody>
          <a:bodyPr wrap="square" rtlCol="0">
            <a:spAutoFit/>
          </a:bodyPr>
          <a:lstStyle/>
          <a:p>
            <a:r>
              <a:rPr lang="en-US" sz="3000" b="1" dirty="0"/>
              <a:t>Contact Info</a:t>
            </a:r>
            <a:endParaRPr lang="en-US" sz="3000" dirty="0"/>
          </a:p>
        </p:txBody>
      </p:sp>
      <p:sp>
        <p:nvSpPr>
          <p:cNvPr id="3" name="TextBox 2">
            <a:extLst>
              <a:ext uri="{FF2B5EF4-FFF2-40B4-BE49-F238E27FC236}">
                <a16:creationId xmlns:a16="http://schemas.microsoft.com/office/drawing/2014/main" xmlns="" id="{D8CA042F-4E98-4F9E-8C27-8692EFC47AA4}"/>
              </a:ext>
            </a:extLst>
          </p:cNvPr>
          <p:cNvSpPr txBox="1"/>
          <p:nvPr/>
        </p:nvSpPr>
        <p:spPr>
          <a:xfrm>
            <a:off x="287581" y="2373276"/>
            <a:ext cx="9269228"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t>Business Address: </a:t>
            </a:r>
            <a:r>
              <a:rPr lang="en-US" sz="2400" dirty="0" err="1"/>
              <a:t>Tradescant</a:t>
            </a:r>
            <a:r>
              <a:rPr lang="en-US" sz="2400" dirty="0"/>
              <a:t> Rd, London, United Kingdom</a:t>
            </a:r>
          </a:p>
          <a:p>
            <a:pPr marL="342900" indent="-342900">
              <a:buFont typeface="Arial" panose="020B0604020202020204" pitchFamily="34" charset="0"/>
              <a:buChar char="•"/>
            </a:pPr>
            <a:r>
              <a:rPr lang="en-US" sz="2400" dirty="0"/>
              <a:t>Business Email: </a:t>
            </a:r>
            <a:r>
              <a:rPr lang="en-US" sz="2400" u="sng" dirty="0">
                <a:hlinkClick r:id="rId2"/>
              </a:rPr>
              <a:t>flplumbingandheating@aol.com</a:t>
            </a:r>
            <a:endParaRPr lang="en-US" sz="2400" dirty="0"/>
          </a:p>
          <a:p>
            <a:pPr marL="342900" indent="-342900">
              <a:buFont typeface="Arial" panose="020B0604020202020204" pitchFamily="34" charset="0"/>
              <a:buChar char="•"/>
            </a:pPr>
            <a:r>
              <a:rPr lang="en-US" sz="2400" dirty="0"/>
              <a:t>Business Phone: 7423594790</a:t>
            </a:r>
          </a:p>
        </p:txBody>
      </p:sp>
    </p:spTree>
    <p:extLst>
      <p:ext uri="{BB962C8B-B14F-4D97-AF65-F5344CB8AC3E}">
        <p14:creationId xmlns:p14="http://schemas.microsoft.com/office/powerpoint/2010/main" val="32424707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487" y="1481070"/>
            <a:ext cx="2781598" cy="599298"/>
          </a:xfrm>
        </p:spPr>
        <p:txBody>
          <a:bodyPr>
            <a:normAutofit/>
          </a:bodyPr>
          <a:lstStyle/>
          <a:p>
            <a:pPr algn="l"/>
            <a:r>
              <a:rPr lang="en-US" sz="3000" b="1" dirty="0" smtClean="0">
                <a:solidFill>
                  <a:schemeClr val="tx1"/>
                </a:solidFill>
                <a:latin typeface="Arial Narrow" panose="020B0606020202030204" pitchFamily="34" charset="0"/>
              </a:rPr>
              <a:t>Social Media Info</a:t>
            </a:r>
            <a:endParaRPr lang="en-US" sz="3000" b="1" dirty="0">
              <a:solidFill>
                <a:schemeClr val="tx1"/>
              </a:solidFill>
              <a:latin typeface="Arial Narrow" panose="020B0606020202030204" pitchFamily="34" charset="0"/>
            </a:endParaRPr>
          </a:p>
        </p:txBody>
      </p:sp>
      <p:sp>
        <p:nvSpPr>
          <p:cNvPr id="3" name="Subtitle 2"/>
          <p:cNvSpPr>
            <a:spLocks noGrp="1"/>
          </p:cNvSpPr>
          <p:nvPr>
            <p:ph type="subTitle" idx="1"/>
          </p:nvPr>
        </p:nvSpPr>
        <p:spPr>
          <a:xfrm>
            <a:off x="914639" y="2556884"/>
            <a:ext cx="7766936" cy="1096899"/>
          </a:xfrm>
        </p:spPr>
        <p:txBody>
          <a:bodyPr/>
          <a:lstStyle/>
          <a:p>
            <a:pPr algn="l"/>
            <a:r>
              <a:rPr lang="en-US" dirty="0" smtClean="0">
                <a:latin typeface="Arial Black" panose="020B0A04020102020204" pitchFamily="34" charset="0"/>
                <a:hlinkClick r:id="rId2"/>
              </a:rPr>
              <a:t>Twitter</a:t>
            </a:r>
            <a:r>
              <a:rPr lang="en-US" dirty="0" smtClean="0">
                <a:latin typeface="Arial Black" panose="020B0A04020102020204" pitchFamily="34" charset="0"/>
              </a:rPr>
              <a:t>   </a:t>
            </a:r>
            <a:r>
              <a:rPr lang="en-US" dirty="0" err="1" smtClean="0">
                <a:latin typeface="Arial Black" panose="020B0A04020102020204" pitchFamily="34" charset="0"/>
                <a:hlinkClick r:id="rId3"/>
              </a:rPr>
              <a:t>Tumblr</a:t>
            </a:r>
            <a:r>
              <a:rPr lang="en-US" dirty="0" smtClean="0">
                <a:latin typeface="Arial Black" panose="020B0A04020102020204" pitchFamily="34" charset="0"/>
              </a:rPr>
              <a:t>  </a:t>
            </a:r>
            <a:r>
              <a:rPr lang="en-US" dirty="0" err="1" smtClean="0">
                <a:latin typeface="Arial Black" panose="020B0A04020102020204" pitchFamily="34" charset="0"/>
                <a:hlinkClick r:id="rId4"/>
              </a:rPr>
              <a:t>Pinterest</a:t>
            </a:r>
            <a:endParaRPr lang="en-US" dirty="0">
              <a:latin typeface="Arial Black" panose="020B0A04020102020204" pitchFamily="34" charset="0"/>
            </a:endParaRPr>
          </a:p>
        </p:txBody>
      </p:sp>
    </p:spTree>
    <p:extLst>
      <p:ext uri="{BB962C8B-B14F-4D97-AF65-F5344CB8AC3E}">
        <p14:creationId xmlns:p14="http://schemas.microsoft.com/office/powerpoint/2010/main" val="27697687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B657925-153A-4486-8673-EF5DA8A8E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485" y="1361872"/>
            <a:ext cx="8044775" cy="3998068"/>
          </a:xfrm>
          <a:prstGeom prst="rect">
            <a:avLst/>
          </a:prstGeom>
        </p:spPr>
      </p:pic>
    </p:spTree>
    <p:extLst>
      <p:ext uri="{BB962C8B-B14F-4D97-AF65-F5344CB8AC3E}">
        <p14:creationId xmlns:p14="http://schemas.microsoft.com/office/powerpoint/2010/main" val="30491228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05037C5E-8EE6-499D-B684-B7AD55014785}"/>
              </a:ext>
            </a:extLst>
          </p:cNvPr>
          <p:cNvSpPr txBox="1"/>
          <p:nvPr/>
        </p:nvSpPr>
        <p:spPr>
          <a:xfrm>
            <a:off x="418288" y="3931346"/>
            <a:ext cx="9221823" cy="1938992"/>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Getting </a:t>
            </a:r>
            <a:r>
              <a:rPr lang="en-US" sz="2400" b="1" u="sng" dirty="0">
                <a:hlinkClick r:id="rId2"/>
              </a:rPr>
              <a:t>plumbing services in </a:t>
            </a:r>
            <a:r>
              <a:rPr lang="en-US" sz="2400" b="1" u="sng" dirty="0" err="1">
                <a:hlinkClick r:id="rId2"/>
              </a:rPr>
              <a:t>Clapham</a:t>
            </a:r>
            <a:r>
              <a:rPr lang="en-US" sz="2400" b="1" dirty="0"/>
              <a:t> </a:t>
            </a:r>
            <a:r>
              <a:rPr lang="en-US" sz="2400" dirty="0"/>
              <a:t>is highly demanded these days. A house is only as good as the plumbing that runs through it. Without proper drainage, toilets and sinks will overflow, causing damage and costing you money. Plumbing services are essential to keeping your home in good shape. </a:t>
            </a:r>
          </a:p>
        </p:txBody>
      </p:sp>
      <p:pic>
        <p:nvPicPr>
          <p:cNvPr id="4" name="Picture 3">
            <a:extLst>
              <a:ext uri="{FF2B5EF4-FFF2-40B4-BE49-F238E27FC236}">
                <a16:creationId xmlns:a16="http://schemas.microsoft.com/office/drawing/2014/main" xmlns="" id="{2980AF58-6778-4BAF-B8F0-BC7D2D226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89" y="545724"/>
            <a:ext cx="9034804" cy="3112732"/>
          </a:xfrm>
          <a:prstGeom prst="rect">
            <a:avLst/>
          </a:prstGeom>
        </p:spPr>
      </p:pic>
    </p:spTree>
    <p:extLst>
      <p:ext uri="{BB962C8B-B14F-4D97-AF65-F5344CB8AC3E}">
        <p14:creationId xmlns:p14="http://schemas.microsoft.com/office/powerpoint/2010/main" val="23855181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038524B-88B4-4615-9F8D-89976C77C9B9}"/>
              </a:ext>
            </a:extLst>
          </p:cNvPr>
          <p:cNvSpPr txBox="1"/>
          <p:nvPr/>
        </p:nvSpPr>
        <p:spPr>
          <a:xfrm>
            <a:off x="373488" y="3856871"/>
            <a:ext cx="9494196" cy="1569660"/>
          </a:xfrm>
          <a:prstGeom prst="rect">
            <a:avLst/>
          </a:prstGeom>
          <a:noFill/>
          <a:ln>
            <a:solidFill>
              <a:schemeClr val="bg1"/>
            </a:solidFill>
          </a:ln>
        </p:spPr>
        <p:txBody>
          <a:bodyPr wrap="square" rtlCol="0">
            <a:spAutoFit/>
          </a:bodyPr>
          <a:lstStyle/>
          <a:p>
            <a:r>
              <a:rPr lang="en-US" sz="2400" dirty="0"/>
              <a:t>A plumber should be able to fix just about anything, and they can help solve household problems. By understanding the different plumbing types and understanding what can go wrong, you can get your home back to normal in no time.</a:t>
            </a:r>
          </a:p>
        </p:txBody>
      </p:sp>
      <p:pic>
        <p:nvPicPr>
          <p:cNvPr id="4" name="Picture 3">
            <a:extLst>
              <a:ext uri="{FF2B5EF4-FFF2-40B4-BE49-F238E27FC236}">
                <a16:creationId xmlns:a16="http://schemas.microsoft.com/office/drawing/2014/main" xmlns="" id="{FF7BC1C1-D462-438D-81AA-2E3980EA1B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488" y="178564"/>
            <a:ext cx="8989453" cy="3324489"/>
          </a:xfrm>
          <a:prstGeom prst="rect">
            <a:avLst/>
          </a:prstGeom>
        </p:spPr>
      </p:pic>
    </p:spTree>
    <p:extLst>
      <p:ext uri="{BB962C8B-B14F-4D97-AF65-F5344CB8AC3E}">
        <p14:creationId xmlns:p14="http://schemas.microsoft.com/office/powerpoint/2010/main" val="27275523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CC6B5FF-2A7C-4B40-81DB-E37FF05D5197}"/>
              </a:ext>
            </a:extLst>
          </p:cNvPr>
          <p:cNvSpPr txBox="1"/>
          <p:nvPr/>
        </p:nvSpPr>
        <p:spPr>
          <a:xfrm>
            <a:off x="408562" y="4282833"/>
            <a:ext cx="9182910" cy="1569660"/>
          </a:xfrm>
          <a:prstGeom prst="rect">
            <a:avLst/>
          </a:prstGeom>
          <a:noFill/>
          <a:ln>
            <a:solidFill>
              <a:schemeClr val="bg1"/>
            </a:solidFill>
          </a:ln>
        </p:spPr>
        <p:txBody>
          <a:bodyPr wrap="square" rtlCol="0">
            <a:spAutoFit/>
          </a:bodyPr>
          <a:lstStyle/>
          <a:p>
            <a:r>
              <a:rPr lang="en-US" sz="2400" dirty="0"/>
              <a:t>If you're looking for a plumbing contractor who can help you with all your needs, regardless of whether you're a first-time homeowner or an experienced homeowner, then you're in luck. You can find a wide variety of plumbing contractors in your area, </a:t>
            </a:r>
          </a:p>
        </p:txBody>
      </p:sp>
      <p:pic>
        <p:nvPicPr>
          <p:cNvPr id="4" name="Picture 3">
            <a:extLst>
              <a:ext uri="{FF2B5EF4-FFF2-40B4-BE49-F238E27FC236}">
                <a16:creationId xmlns:a16="http://schemas.microsoft.com/office/drawing/2014/main" xmlns="" id="{FC987418-AD91-43D9-9FB4-D36E3D42D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62" y="225643"/>
            <a:ext cx="8902861" cy="3303168"/>
          </a:xfrm>
          <a:prstGeom prst="rect">
            <a:avLst/>
          </a:prstGeom>
          <a:noFill/>
          <a:ln>
            <a:noFill/>
          </a:ln>
        </p:spPr>
      </p:pic>
      <p:sp>
        <p:nvSpPr>
          <p:cNvPr id="3" name="TextBox 2"/>
          <p:cNvSpPr txBox="1"/>
          <p:nvPr/>
        </p:nvSpPr>
        <p:spPr>
          <a:xfrm>
            <a:off x="408562" y="3682684"/>
            <a:ext cx="8902862" cy="446276"/>
          </a:xfrm>
          <a:prstGeom prst="rect">
            <a:avLst/>
          </a:prstGeom>
          <a:noFill/>
        </p:spPr>
        <p:txBody>
          <a:bodyPr wrap="square" rtlCol="0">
            <a:spAutoFit/>
          </a:bodyPr>
          <a:lstStyle/>
          <a:p>
            <a:r>
              <a:rPr lang="en-US" sz="2300" b="1" dirty="0"/>
              <a:t>Need preventative maintenance of your plumbing system?</a:t>
            </a:r>
            <a:endParaRPr lang="en-US" sz="2300" dirty="0"/>
          </a:p>
        </p:txBody>
      </p:sp>
    </p:spTree>
    <p:extLst>
      <p:ext uri="{BB962C8B-B14F-4D97-AF65-F5344CB8AC3E}">
        <p14:creationId xmlns:p14="http://schemas.microsoft.com/office/powerpoint/2010/main" val="1028306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D2DA663-39BD-408F-A152-BFE2921513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68" y="474325"/>
            <a:ext cx="9066727" cy="3054486"/>
          </a:xfrm>
          <a:prstGeom prst="rect">
            <a:avLst/>
          </a:prstGeom>
        </p:spPr>
      </p:pic>
      <p:sp>
        <p:nvSpPr>
          <p:cNvPr id="3" name="TextBox 2"/>
          <p:cNvSpPr txBox="1"/>
          <p:nvPr/>
        </p:nvSpPr>
        <p:spPr>
          <a:xfrm>
            <a:off x="321968" y="3894672"/>
            <a:ext cx="9066727" cy="1938992"/>
          </a:xfrm>
          <a:prstGeom prst="rect">
            <a:avLst/>
          </a:prstGeom>
          <a:noFill/>
          <a:ln>
            <a:solidFill>
              <a:schemeClr val="bg1"/>
            </a:solidFill>
          </a:ln>
        </p:spPr>
        <p:txBody>
          <a:bodyPr wrap="square" rtlCol="0">
            <a:spAutoFit/>
          </a:bodyPr>
          <a:lstStyle/>
          <a:p>
            <a:r>
              <a:rPr lang="en-US" sz="2400" dirty="0"/>
              <a:t>many of which offer services that cater to both new and experienced homeowners. Specialized service providers are delivering quality </a:t>
            </a:r>
            <a:r>
              <a:rPr lang="en-US" sz="2400" b="1" u="sng" dirty="0">
                <a:hlinkClick r:id="rId3"/>
              </a:rPr>
              <a:t>plumbing services in Brixton</a:t>
            </a:r>
            <a:r>
              <a:rPr lang="en-US" sz="2400" dirty="0"/>
              <a:t>, such as installation and maintenance, repairs, and preventive maintenance, which are becoming more common. </a:t>
            </a:r>
          </a:p>
        </p:txBody>
      </p:sp>
    </p:spTree>
    <p:extLst>
      <p:ext uri="{BB962C8B-B14F-4D97-AF65-F5344CB8AC3E}">
        <p14:creationId xmlns:p14="http://schemas.microsoft.com/office/powerpoint/2010/main" val="2698311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66FDC12E-3789-49DB-B0E4-CD57E577DB16}"/>
              </a:ext>
            </a:extLst>
          </p:cNvPr>
          <p:cNvSpPr txBox="1"/>
          <p:nvPr/>
        </p:nvSpPr>
        <p:spPr>
          <a:xfrm>
            <a:off x="502276" y="3579368"/>
            <a:ext cx="8796270" cy="1938992"/>
          </a:xfrm>
          <a:prstGeom prst="rect">
            <a:avLst/>
          </a:prstGeom>
          <a:noFill/>
        </p:spPr>
        <p:txBody>
          <a:bodyPr wrap="square" rtlCol="0">
            <a:spAutoFit/>
          </a:bodyPr>
          <a:lstStyle/>
          <a:p>
            <a:r>
              <a:rPr lang="en-US" sz="2400" dirty="0"/>
              <a:t>It is because they have the necessary skills to do a good job. The benefits of hiring professionals for </a:t>
            </a:r>
            <a:r>
              <a:rPr lang="en-US" sz="2400" b="1" u="sng" dirty="0">
                <a:hlinkClick r:id="rId2"/>
              </a:rPr>
              <a:t>emergency plumbing in </a:t>
            </a:r>
            <a:r>
              <a:rPr lang="en-US" sz="2400" b="1" u="sng" dirty="0" err="1">
                <a:hlinkClick r:id="rId2"/>
              </a:rPr>
              <a:t>Clapham</a:t>
            </a:r>
            <a:r>
              <a:rPr lang="en-US" sz="2400" b="1" dirty="0"/>
              <a:t> </a:t>
            </a:r>
            <a:r>
              <a:rPr lang="en-US" sz="2400" dirty="0"/>
              <a:t>include: They can focus on their core competency, such as installation and maintenance, instead of trying to develop new skill sets. </a:t>
            </a:r>
          </a:p>
        </p:txBody>
      </p:sp>
      <p:pic>
        <p:nvPicPr>
          <p:cNvPr id="4" name="Picture 3">
            <a:extLst>
              <a:ext uri="{FF2B5EF4-FFF2-40B4-BE49-F238E27FC236}">
                <a16:creationId xmlns:a16="http://schemas.microsoft.com/office/drawing/2014/main" xmlns="" id="{84F2BAB0-EF5C-4915-90AD-0AA566B8A4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76" y="197771"/>
            <a:ext cx="8796270" cy="2956594"/>
          </a:xfrm>
          <a:prstGeom prst="rect">
            <a:avLst/>
          </a:prstGeom>
        </p:spPr>
      </p:pic>
    </p:spTree>
    <p:extLst>
      <p:ext uri="{BB962C8B-B14F-4D97-AF65-F5344CB8AC3E}">
        <p14:creationId xmlns:p14="http://schemas.microsoft.com/office/powerpoint/2010/main" val="33566620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E821975-B192-420D-91BF-BCC25DE04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28" y="126352"/>
            <a:ext cx="8925056" cy="3316390"/>
          </a:xfrm>
          <a:prstGeom prst="rect">
            <a:avLst/>
          </a:prstGeom>
        </p:spPr>
      </p:pic>
      <p:sp>
        <p:nvSpPr>
          <p:cNvPr id="4" name="TextBox 3"/>
          <p:cNvSpPr txBox="1"/>
          <p:nvPr/>
        </p:nvSpPr>
        <p:spPr>
          <a:xfrm>
            <a:off x="347728" y="3960179"/>
            <a:ext cx="8925056" cy="1569660"/>
          </a:xfrm>
          <a:prstGeom prst="rect">
            <a:avLst/>
          </a:prstGeom>
          <a:noFill/>
        </p:spPr>
        <p:txBody>
          <a:bodyPr wrap="square" rtlCol="0">
            <a:spAutoFit/>
          </a:bodyPr>
          <a:lstStyle/>
          <a:p>
            <a:r>
              <a:rPr lang="en-US" sz="2400" dirty="0"/>
              <a:t>Their expertise is not limited to one job segment since customers need a wide range of tasks from installation and maintenance, repairs, etc., which these professionals can easily handle.</a:t>
            </a:r>
          </a:p>
        </p:txBody>
      </p:sp>
    </p:spTree>
    <p:extLst>
      <p:ext uri="{BB962C8B-B14F-4D97-AF65-F5344CB8AC3E}">
        <p14:creationId xmlns:p14="http://schemas.microsoft.com/office/powerpoint/2010/main" val="21613956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E14365B-78BD-4F95-A85C-8599B0B61294}"/>
              </a:ext>
            </a:extLst>
          </p:cNvPr>
          <p:cNvSpPr txBox="1"/>
          <p:nvPr/>
        </p:nvSpPr>
        <p:spPr>
          <a:xfrm>
            <a:off x="622566" y="4239068"/>
            <a:ext cx="8599251" cy="1569660"/>
          </a:xfrm>
          <a:prstGeom prst="rect">
            <a:avLst/>
          </a:prstGeom>
          <a:noFill/>
        </p:spPr>
        <p:txBody>
          <a:bodyPr wrap="square" rtlCol="0">
            <a:spAutoFit/>
          </a:bodyPr>
          <a:lstStyle/>
          <a:p>
            <a:r>
              <a:rPr lang="en-US" sz="2400" dirty="0"/>
              <a:t>Your home is your castle - so why not make it comfortable? Heating services can help make your home more inviting and comfortable, whether you live in a cold climate or want to make your home cozier during the winter months. </a:t>
            </a:r>
          </a:p>
        </p:txBody>
      </p:sp>
      <p:pic>
        <p:nvPicPr>
          <p:cNvPr id="6" name="Picture 5">
            <a:extLst>
              <a:ext uri="{FF2B5EF4-FFF2-40B4-BE49-F238E27FC236}">
                <a16:creationId xmlns:a16="http://schemas.microsoft.com/office/drawing/2014/main" xmlns="" id="{0034A9B6-E370-41F1-9AD8-B24F2D4C10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67" y="212869"/>
            <a:ext cx="8599251" cy="2832615"/>
          </a:xfrm>
          <a:prstGeom prst="rect">
            <a:avLst/>
          </a:prstGeom>
        </p:spPr>
      </p:pic>
      <p:sp>
        <p:nvSpPr>
          <p:cNvPr id="3" name="TextBox 2"/>
          <p:cNvSpPr txBox="1"/>
          <p:nvPr/>
        </p:nvSpPr>
        <p:spPr>
          <a:xfrm>
            <a:off x="622566" y="3226777"/>
            <a:ext cx="8599251" cy="830997"/>
          </a:xfrm>
          <a:prstGeom prst="rect">
            <a:avLst/>
          </a:prstGeom>
          <a:noFill/>
        </p:spPr>
        <p:txBody>
          <a:bodyPr wrap="square" rtlCol="0">
            <a:spAutoFit/>
          </a:bodyPr>
          <a:lstStyle/>
          <a:p>
            <a:r>
              <a:rPr lang="en-US" sz="2400" b="1" dirty="0"/>
              <a:t> Make your home a castle by keeping it warm and comfortable</a:t>
            </a:r>
            <a:r>
              <a:rPr lang="en-US" sz="2400" dirty="0"/>
              <a:t>.</a:t>
            </a:r>
          </a:p>
        </p:txBody>
      </p:sp>
    </p:spTree>
    <p:extLst>
      <p:ext uri="{BB962C8B-B14F-4D97-AF65-F5344CB8AC3E}">
        <p14:creationId xmlns:p14="http://schemas.microsoft.com/office/powerpoint/2010/main" val="14732325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40" y="141668"/>
            <a:ext cx="9131122" cy="3721994"/>
          </a:xfrm>
          <a:prstGeom prst="rect">
            <a:avLst/>
          </a:prstGeom>
        </p:spPr>
      </p:pic>
      <p:sp>
        <p:nvSpPr>
          <p:cNvPr id="3" name="TextBox 2"/>
          <p:cNvSpPr txBox="1"/>
          <p:nvPr/>
        </p:nvSpPr>
        <p:spPr>
          <a:xfrm>
            <a:off x="334850" y="4031087"/>
            <a:ext cx="9015211" cy="1569660"/>
          </a:xfrm>
          <a:prstGeom prst="rect">
            <a:avLst/>
          </a:prstGeom>
          <a:noFill/>
        </p:spPr>
        <p:txBody>
          <a:bodyPr wrap="square" rtlCol="0">
            <a:spAutoFit/>
          </a:bodyPr>
          <a:lstStyle/>
          <a:p>
            <a:r>
              <a:rPr lang="en-US" sz="2400" dirty="0"/>
              <a:t>When the weather outside is frightful, and the temperatures inside are low, heating services can help to elevate the mood and make you feel more at </a:t>
            </a:r>
            <a:r>
              <a:rPr lang="en-US" sz="2400" dirty="0" err="1"/>
              <a:t>home.This</a:t>
            </a:r>
            <a:r>
              <a:rPr lang="en-US" sz="2400" dirty="0"/>
              <a:t> blog aims to teach you about the many benefits of heating services in </a:t>
            </a:r>
            <a:r>
              <a:rPr lang="en-US" sz="2400" dirty="0" err="1"/>
              <a:t>Clapham</a:t>
            </a:r>
            <a:r>
              <a:rPr lang="en-US" sz="2400" b="1" dirty="0"/>
              <a:t>. </a:t>
            </a:r>
            <a:endParaRPr lang="en-US" sz="2400" dirty="0"/>
          </a:p>
        </p:txBody>
      </p:sp>
    </p:spTree>
    <p:extLst>
      <p:ext uri="{BB962C8B-B14F-4D97-AF65-F5344CB8AC3E}">
        <p14:creationId xmlns:p14="http://schemas.microsoft.com/office/powerpoint/2010/main" val="11479978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274</TotalTime>
  <Words>552</Words>
  <Application>Microsoft Office PowerPoint</Application>
  <PresentationFormat>Widescreen</PresentationFormat>
  <Paragraphs>32</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Black</vt:lpstr>
      <vt:lpstr>Arial Narrow</vt:lpstr>
      <vt:lpstr>Calibri</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Media Info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your home stylish floor with decorative concrete in Edmonton</dc:title>
  <dc:creator>Admin</dc:creator>
  <cp:lastModifiedBy>Ahmad</cp:lastModifiedBy>
  <cp:revision>23</cp:revision>
  <dcterms:created xsi:type="dcterms:W3CDTF">2021-12-06T15:52:05Z</dcterms:created>
  <dcterms:modified xsi:type="dcterms:W3CDTF">2022-09-29T15:29:35Z</dcterms:modified>
</cp:coreProperties>
</file>