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1"/>
  </p:notesMasterIdLst>
  <p:sldIdLst>
    <p:sldId id="256" r:id="rId2"/>
    <p:sldId id="257" r:id="rId3"/>
    <p:sldId id="258" r:id="rId4"/>
    <p:sldId id="259" r:id="rId5"/>
    <p:sldId id="260" r:id="rId6"/>
    <p:sldId id="261" r:id="rId7"/>
    <p:sldId id="262" r:id="rId8"/>
    <p:sldId id="263" r:id="rId9"/>
    <p:sldId id="268" r:id="rId10"/>
    <p:sldId id="269" r:id="rId11"/>
    <p:sldId id="270" r:id="rId12"/>
    <p:sldId id="272" r:id="rId13"/>
    <p:sldId id="273" r:id="rId14"/>
    <p:sldId id="274" r:id="rId15"/>
    <p:sldId id="275" r:id="rId16"/>
    <p:sldId id="271" r:id="rId17"/>
    <p:sldId id="265" r:id="rId18"/>
    <p:sldId id="267" r:id="rId19"/>
    <p:sldId id="26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C5076B-1F32-4AAF-8389-82DBFB18DB2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0C6B548-1E54-4F61-ADAC-AA1BB52C5890}">
      <dgm:prSet custT="1"/>
      <dgm:spPr/>
      <dgm:t>
        <a:bodyPr/>
        <a:lstStyle/>
        <a:p>
          <a:pPr rtl="0"/>
          <a:r>
            <a:rPr lang="en-US" sz="4000" b="1" dirty="0" smtClean="0">
              <a:solidFill>
                <a:schemeClr val="tx1"/>
              </a:solidFill>
            </a:rPr>
            <a:t>Hire electricians in </a:t>
          </a:r>
          <a:r>
            <a:rPr lang="en-US" sz="4000" b="1" dirty="0" err="1" smtClean="0">
              <a:solidFill>
                <a:schemeClr val="tx1"/>
              </a:solidFill>
            </a:rPr>
            <a:t>Highgate</a:t>
          </a:r>
          <a:r>
            <a:rPr lang="en-US" sz="4000" b="1" dirty="0" smtClean="0">
              <a:solidFill>
                <a:schemeClr val="tx1"/>
              </a:solidFill>
            </a:rPr>
            <a:t> for all your electrical work</a:t>
          </a:r>
          <a:endParaRPr lang="en-US" sz="4000" dirty="0">
            <a:solidFill>
              <a:schemeClr val="tx1"/>
            </a:solidFill>
          </a:endParaRPr>
        </a:p>
      </dgm:t>
    </dgm:pt>
    <dgm:pt modelId="{0278B7E0-89C4-4B28-9D9E-EE2BCBA329E4}" type="parTrans" cxnId="{433A4F83-8432-440D-A26B-24224AEEB6C5}">
      <dgm:prSet/>
      <dgm:spPr/>
      <dgm:t>
        <a:bodyPr/>
        <a:lstStyle/>
        <a:p>
          <a:endParaRPr lang="en-US"/>
        </a:p>
      </dgm:t>
    </dgm:pt>
    <dgm:pt modelId="{72BFF2DE-584F-4FB6-864F-6B4577F9FBAF}" type="sibTrans" cxnId="{433A4F83-8432-440D-A26B-24224AEEB6C5}">
      <dgm:prSet/>
      <dgm:spPr/>
      <dgm:t>
        <a:bodyPr/>
        <a:lstStyle/>
        <a:p>
          <a:endParaRPr lang="en-US"/>
        </a:p>
      </dgm:t>
    </dgm:pt>
    <dgm:pt modelId="{5BCEBCD6-4382-4DE1-9412-94B0563BAC2E}" type="pres">
      <dgm:prSet presAssocID="{39C5076B-1F32-4AAF-8389-82DBFB18DB24}" presName="linear" presStyleCnt="0">
        <dgm:presLayoutVars>
          <dgm:animLvl val="lvl"/>
          <dgm:resizeHandles val="exact"/>
        </dgm:presLayoutVars>
      </dgm:prSet>
      <dgm:spPr/>
    </dgm:pt>
    <dgm:pt modelId="{FB417B11-41AC-4E82-A96A-4DE918C38F14}" type="pres">
      <dgm:prSet presAssocID="{B0C6B548-1E54-4F61-ADAC-AA1BB52C5890}" presName="parentText" presStyleLbl="node1" presStyleIdx="0" presStyleCnt="1">
        <dgm:presLayoutVars>
          <dgm:chMax val="0"/>
          <dgm:bulletEnabled val="1"/>
        </dgm:presLayoutVars>
      </dgm:prSet>
      <dgm:spPr/>
    </dgm:pt>
  </dgm:ptLst>
  <dgm:cxnLst>
    <dgm:cxn modelId="{433A4F83-8432-440D-A26B-24224AEEB6C5}" srcId="{39C5076B-1F32-4AAF-8389-82DBFB18DB24}" destId="{B0C6B548-1E54-4F61-ADAC-AA1BB52C5890}" srcOrd="0" destOrd="0" parTransId="{0278B7E0-89C4-4B28-9D9E-EE2BCBA329E4}" sibTransId="{72BFF2DE-584F-4FB6-864F-6B4577F9FBAF}"/>
    <dgm:cxn modelId="{B1FE867B-817D-4FDD-AADF-BAB8A7849E14}" type="presOf" srcId="{39C5076B-1F32-4AAF-8389-82DBFB18DB24}" destId="{5BCEBCD6-4382-4DE1-9412-94B0563BAC2E}" srcOrd="0" destOrd="0" presId="urn:microsoft.com/office/officeart/2005/8/layout/vList2"/>
    <dgm:cxn modelId="{A37CBBE3-5816-42CD-BD18-03BEC7D6C65F}" type="presOf" srcId="{B0C6B548-1E54-4F61-ADAC-AA1BB52C5890}" destId="{FB417B11-41AC-4E82-A96A-4DE918C38F14}" srcOrd="0" destOrd="0" presId="urn:microsoft.com/office/officeart/2005/8/layout/vList2"/>
    <dgm:cxn modelId="{01CA936B-1A7A-4A36-BC92-C1FB48E34B5E}" type="presParOf" srcId="{5BCEBCD6-4382-4DE1-9412-94B0563BAC2E}" destId="{FB417B11-41AC-4E82-A96A-4DE918C38F1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417B11-41AC-4E82-A96A-4DE918C38F14}">
      <dsp:nvSpPr>
        <dsp:cNvPr id="0" name=""/>
        <dsp:cNvSpPr/>
      </dsp:nvSpPr>
      <dsp:spPr>
        <a:xfrm>
          <a:off x="0" y="169"/>
          <a:ext cx="9422781" cy="12261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b="1" kern="1200" dirty="0" smtClean="0">
              <a:solidFill>
                <a:schemeClr val="tx1"/>
              </a:solidFill>
            </a:rPr>
            <a:t>Hire electricians in </a:t>
          </a:r>
          <a:r>
            <a:rPr lang="en-US" sz="4000" b="1" kern="1200" dirty="0" err="1" smtClean="0">
              <a:solidFill>
                <a:schemeClr val="tx1"/>
              </a:solidFill>
            </a:rPr>
            <a:t>Highgate</a:t>
          </a:r>
          <a:r>
            <a:rPr lang="en-US" sz="4000" b="1" kern="1200" dirty="0" smtClean="0">
              <a:solidFill>
                <a:schemeClr val="tx1"/>
              </a:solidFill>
            </a:rPr>
            <a:t> for all your electrical work</a:t>
          </a:r>
          <a:endParaRPr lang="en-US" sz="4000" kern="1200" dirty="0">
            <a:solidFill>
              <a:schemeClr val="tx1"/>
            </a:solidFill>
          </a:endParaRPr>
        </a:p>
      </dsp:txBody>
      <dsp:txXfrm>
        <a:off x="59857" y="60026"/>
        <a:ext cx="9303067" cy="11064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39B96-EA96-4A7E-BDA8-814D3BDE5ABE}" type="datetimeFigureOut">
              <a:rPr lang="x-none" smtClean="0"/>
              <a:t>9/28/2022</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6731F7-AA15-4C1B-9BCF-5A46618AAEC4}" type="slidenum">
              <a:rPr lang="x-none" smtClean="0"/>
              <a:t>‹#›</a:t>
            </a:fld>
            <a:endParaRPr lang="x-none"/>
          </a:p>
        </p:txBody>
      </p:sp>
    </p:spTree>
    <p:extLst>
      <p:ext uri="{BB962C8B-B14F-4D97-AF65-F5344CB8AC3E}">
        <p14:creationId xmlns:p14="http://schemas.microsoft.com/office/powerpoint/2010/main" val="2198796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731F7-AA15-4C1B-9BCF-5A46618AAEC4}" type="slidenum">
              <a:rPr lang="x-none" smtClean="0"/>
              <a:t>10</a:t>
            </a:fld>
            <a:endParaRPr lang="x-none"/>
          </a:p>
        </p:txBody>
      </p:sp>
    </p:spTree>
    <p:extLst>
      <p:ext uri="{BB962C8B-B14F-4D97-AF65-F5344CB8AC3E}">
        <p14:creationId xmlns:p14="http://schemas.microsoft.com/office/powerpoint/2010/main" val="170827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230310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132613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41127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713539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496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621511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5893916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738650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513134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9/28/2022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564138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22AE05-BFA2-4B41-B95C-7E9E8876B517}" type="datetimeFigureOut">
              <a:rPr lang="x-none" smtClean="0"/>
              <a:t>9/28/2022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702602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22AE05-BFA2-4B41-B95C-7E9E8876B517}" type="datetimeFigureOut">
              <a:rPr lang="x-none" smtClean="0"/>
              <a:t>9/28/2022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075848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22AE05-BFA2-4B41-B95C-7E9E8876B517}" type="datetimeFigureOut">
              <a:rPr lang="x-none" smtClean="0"/>
              <a:t>9/28/2022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683611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2AE05-BFA2-4B41-B95C-7E9E8876B517}" type="datetimeFigureOut">
              <a:rPr lang="x-none" smtClean="0"/>
              <a:t>9/28/2022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061925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9/28/2022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4256089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
        <p:nvSpPr>
          <p:cNvPr id="5" name="Date Placeholder 4"/>
          <p:cNvSpPr>
            <a:spLocks noGrp="1"/>
          </p:cNvSpPr>
          <p:nvPr>
            <p:ph type="dt" sz="half" idx="10"/>
          </p:nvPr>
        </p:nvSpPr>
        <p:spPr/>
        <p:txBody>
          <a:bodyPr/>
          <a:lstStyle/>
          <a:p>
            <a:fld id="{BF22AE05-BFA2-4B41-B95C-7E9E8876B517}" type="datetimeFigureOut">
              <a:rPr lang="x-none" smtClean="0"/>
              <a:t>9/28/2022</a:t>
            </a:fld>
            <a:endParaRPr lang="x-none"/>
          </a:p>
        </p:txBody>
      </p:sp>
    </p:spTree>
    <p:extLst>
      <p:ext uri="{BB962C8B-B14F-4D97-AF65-F5344CB8AC3E}">
        <p14:creationId xmlns:p14="http://schemas.microsoft.com/office/powerpoint/2010/main" val="4097455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22AE05-BFA2-4B41-B95C-7E9E8876B517}" type="datetimeFigureOut">
              <a:rPr lang="x-none" smtClean="0"/>
              <a:t>9/28/2022</a:t>
            </a:fld>
            <a:endParaRPr lang="x-non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30DAAF-CAB7-4C72-9C5D-C2CD1C227B3C}" type="slidenum">
              <a:rPr lang="x-none" smtClean="0"/>
              <a:t>‹#›</a:t>
            </a:fld>
            <a:endParaRPr lang="x-none"/>
          </a:p>
        </p:txBody>
      </p:sp>
    </p:spTree>
    <p:extLst>
      <p:ext uri="{BB962C8B-B14F-4D97-AF65-F5344CB8AC3E}">
        <p14:creationId xmlns:p14="http://schemas.microsoft.com/office/powerpoint/2010/main" val="340419160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1.jp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servicesuk.xyz/2022/08/maintain-your-electrical-appliances.html" TargetMode="External"/><Relationship Id="rId7" Type="http://schemas.openxmlformats.org/officeDocument/2006/relationships/hyperlink" Target="https://www.launchora.com/story/do-you-need-electrical-inspection-in-birmingham" TargetMode="External"/><Relationship Id="rId2" Type="http://schemas.openxmlformats.org/officeDocument/2006/relationships/hyperlink" Target="https://techfixelectric.shutterfly.com/" TargetMode="External"/><Relationship Id="rId1" Type="http://schemas.openxmlformats.org/officeDocument/2006/relationships/slideLayout" Target="../slideLayouts/slideLayout7.xml"/><Relationship Id="rId6" Type="http://schemas.openxmlformats.org/officeDocument/2006/relationships/hyperlink" Target="https://techfixelectric.quora.com/Why-you-need-professional-electrical-inspection-in-Birmingham" TargetMode="External"/><Relationship Id="rId5" Type="http://schemas.openxmlformats.org/officeDocument/2006/relationships/hyperlink" Target="https://articles.abilogic.com/589514/hire-professional-top-notch-electrical.html" TargetMode="External"/><Relationship Id="rId4" Type="http://schemas.openxmlformats.org/officeDocument/2006/relationships/hyperlink" Target="http://techfixelectric.populr.m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twitter.com/ancoroof" TargetMode="External"/><Relationship Id="rId2" Type="http://schemas.openxmlformats.org/officeDocument/2006/relationships/hyperlink" Target="https://twitter.com/Nichola74236724" TargetMode="External"/><Relationship Id="rId1" Type="http://schemas.openxmlformats.org/officeDocument/2006/relationships/slideLayout" Target="../slideLayouts/slideLayout1.xml"/><Relationship Id="rId6" Type="http://schemas.openxmlformats.org/officeDocument/2006/relationships/hyperlink" Target="https://goo.gl/maps/BE93mhAbhGUMtVEx9" TargetMode="External"/><Relationship Id="rId5" Type="http://schemas.openxmlformats.org/officeDocument/2006/relationships/hyperlink" Target="https://www.pinterest.ca/techfixelectric/" TargetMode="External"/><Relationship Id="rId4" Type="http://schemas.openxmlformats.org/officeDocument/2006/relationships/hyperlink" Target="https://www.facebook.com/Techfixelectic/"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techfixelectric.co.uk/emergency-lighting-birmingha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techfixelectric.co.uk/electricians-birmingha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techfixelectric.co.uk/electrician-near-me-birmingha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techfixelectric.co.uk/electricians-selly-oak/"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178145596"/>
              </p:ext>
            </p:extLst>
          </p:nvPr>
        </p:nvGraphicFramePr>
        <p:xfrm>
          <a:off x="312234" y="4553874"/>
          <a:ext cx="9422781" cy="12265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a:extLst>
              <a:ext uri="{FF2B5EF4-FFF2-40B4-BE49-F238E27FC236}">
                <a16:creationId xmlns:a16="http://schemas.microsoft.com/office/drawing/2014/main" xmlns="" id="{EABF77C8-F0B4-4BCD-9A1C-A7DBA056211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0211" y="637076"/>
            <a:ext cx="8701801" cy="3577595"/>
          </a:xfrm>
          <a:prstGeom prst="rect">
            <a:avLst/>
          </a:prstGeom>
          <a:noFill/>
          <a:ln>
            <a:noFill/>
          </a:ln>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9000" y="0"/>
            <a:ext cx="635000" cy="605326"/>
          </a:xfrm>
          <a:prstGeom prst="rect">
            <a:avLst/>
          </a:prstGeom>
        </p:spPr>
      </p:pic>
    </p:spTree>
    <p:extLst>
      <p:ext uri="{BB962C8B-B14F-4D97-AF65-F5344CB8AC3E}">
        <p14:creationId xmlns:p14="http://schemas.microsoft.com/office/powerpoint/2010/main" val="8282386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699" y="163347"/>
            <a:ext cx="9234151" cy="4084320"/>
          </a:xfrm>
          <a:prstGeom prst="rect">
            <a:avLst/>
          </a:prstGeom>
        </p:spPr>
      </p:pic>
      <p:sp>
        <p:nvSpPr>
          <p:cNvPr id="4" name="TextBox 3"/>
          <p:cNvSpPr txBox="1"/>
          <p:nvPr/>
        </p:nvSpPr>
        <p:spPr>
          <a:xfrm>
            <a:off x="244699" y="4623516"/>
            <a:ext cx="9234151"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You don't want your business to be in the dark during this winter season. You want to know that you'll be safe and that your house will not burn down because the electricity is cut off. Electricians are available everywhere, </a:t>
            </a:r>
          </a:p>
        </p:txBody>
      </p:sp>
    </p:spTree>
    <p:extLst>
      <p:ext uri="{BB962C8B-B14F-4D97-AF65-F5344CB8AC3E}">
        <p14:creationId xmlns:p14="http://schemas.microsoft.com/office/powerpoint/2010/main" val="9542202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73" y="167426"/>
            <a:ext cx="9015209" cy="4163568"/>
          </a:xfrm>
          <a:prstGeom prst="rect">
            <a:avLst/>
          </a:prstGeom>
        </p:spPr>
      </p:pic>
      <p:sp>
        <p:nvSpPr>
          <p:cNvPr id="3" name="TextBox 2"/>
          <p:cNvSpPr txBox="1"/>
          <p:nvPr/>
        </p:nvSpPr>
        <p:spPr>
          <a:xfrm>
            <a:off x="321973" y="4597758"/>
            <a:ext cx="9015209"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so how do you choose an electrician? There are many ways to get an electrician, and you must select the best one for your specific needs. You should pay attention to their references and ask which skilled electrician they've </a:t>
            </a:r>
          </a:p>
        </p:txBody>
      </p:sp>
    </p:spTree>
    <p:extLst>
      <p:ext uri="{BB962C8B-B14F-4D97-AF65-F5344CB8AC3E}">
        <p14:creationId xmlns:p14="http://schemas.microsoft.com/office/powerpoint/2010/main" val="1535333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300" y="126492"/>
            <a:ext cx="8902700" cy="3645408"/>
          </a:xfrm>
          <a:prstGeom prst="rect">
            <a:avLst/>
          </a:prstGeom>
        </p:spPr>
      </p:pic>
      <p:sp>
        <p:nvSpPr>
          <p:cNvPr id="3" name="TextBox 2"/>
          <p:cNvSpPr txBox="1"/>
          <p:nvPr/>
        </p:nvSpPr>
        <p:spPr>
          <a:xfrm>
            <a:off x="368300" y="4191000"/>
            <a:ext cx="8902700" cy="1107996"/>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found that's more helpful than others. An electrician's job includes installing many lamp sockets in a building or replacing windows and doors in an office.</a:t>
            </a:r>
          </a:p>
        </p:txBody>
      </p:sp>
    </p:spTree>
    <p:extLst>
      <p:ext uri="{BB962C8B-B14F-4D97-AF65-F5344CB8AC3E}">
        <p14:creationId xmlns:p14="http://schemas.microsoft.com/office/powerpoint/2010/main" val="3433645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 y="94488"/>
            <a:ext cx="8775700" cy="4154424"/>
          </a:xfrm>
          <a:prstGeom prst="rect">
            <a:avLst/>
          </a:prstGeom>
        </p:spPr>
      </p:pic>
      <p:sp>
        <p:nvSpPr>
          <p:cNvPr id="3" name="TextBox 2"/>
          <p:cNvSpPr txBox="1"/>
          <p:nvPr/>
        </p:nvSpPr>
        <p:spPr>
          <a:xfrm>
            <a:off x="495300" y="4464812"/>
            <a:ext cx="8775700" cy="430887"/>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b="1" dirty="0"/>
              <a:t>Benefits of electrical installation and maintenance</a:t>
            </a:r>
            <a:endParaRPr lang="en-US" sz="2200" dirty="0"/>
          </a:p>
        </p:txBody>
      </p:sp>
      <p:sp>
        <p:nvSpPr>
          <p:cNvPr id="4" name="TextBox 3"/>
          <p:cNvSpPr txBox="1"/>
          <p:nvPr/>
        </p:nvSpPr>
        <p:spPr>
          <a:xfrm>
            <a:off x="495300" y="5111599"/>
            <a:ext cx="8775700" cy="1107996"/>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It saves the installation and maintenance costs on their systems. Professionals can also improve the quality of work by eliminating labor-intensive work around the building.</a:t>
            </a:r>
          </a:p>
        </p:txBody>
      </p:sp>
    </p:spTree>
    <p:extLst>
      <p:ext uri="{BB962C8B-B14F-4D97-AF65-F5344CB8AC3E}">
        <p14:creationId xmlns:p14="http://schemas.microsoft.com/office/powerpoint/2010/main" val="3048088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400" y="172212"/>
            <a:ext cx="8801100" cy="3586988"/>
          </a:xfrm>
          <a:prstGeom prst="rect">
            <a:avLst/>
          </a:prstGeom>
        </p:spPr>
      </p:pic>
      <p:sp>
        <p:nvSpPr>
          <p:cNvPr id="3" name="TextBox 2"/>
          <p:cNvSpPr txBox="1"/>
          <p:nvPr/>
        </p:nvSpPr>
        <p:spPr>
          <a:xfrm>
            <a:off x="406400" y="4368800"/>
            <a:ext cx="8801100"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If you want your business to grow and thrive in the future, then hiring an electrician is essential for you. They know their stuff and can provide for your company's electrical needs at an affordable price.</a:t>
            </a:r>
          </a:p>
        </p:txBody>
      </p:sp>
    </p:spTree>
    <p:extLst>
      <p:ext uri="{BB962C8B-B14F-4D97-AF65-F5344CB8AC3E}">
        <p14:creationId xmlns:p14="http://schemas.microsoft.com/office/powerpoint/2010/main" val="3624371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 y="133100"/>
            <a:ext cx="8699499" cy="4057900"/>
          </a:xfrm>
          <a:prstGeom prst="rect">
            <a:avLst/>
          </a:prstGeom>
        </p:spPr>
      </p:pic>
      <p:sp>
        <p:nvSpPr>
          <p:cNvPr id="3" name="TextBox 2"/>
          <p:cNvSpPr txBox="1"/>
          <p:nvPr/>
        </p:nvSpPr>
        <p:spPr>
          <a:xfrm>
            <a:off x="444500" y="4521200"/>
            <a:ext cx="8699499" cy="1107996"/>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We are constantly moving from one place to another in the modern world. It is where Tech Fix Electric electricians come in. They power up buildings and, most importantly, keep them running.</a:t>
            </a:r>
          </a:p>
        </p:txBody>
      </p:sp>
    </p:spTree>
    <p:extLst>
      <p:ext uri="{BB962C8B-B14F-4D97-AF65-F5344CB8AC3E}">
        <p14:creationId xmlns:p14="http://schemas.microsoft.com/office/powerpoint/2010/main" val="17651864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6775" y="848932"/>
            <a:ext cx="2682025" cy="477054"/>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500" b="1" dirty="0" smtClean="0">
                <a:latin typeface="Calibri (Body)"/>
              </a:rPr>
              <a:t>Related Articles</a:t>
            </a:r>
            <a:endParaRPr lang="en-US" sz="2500" dirty="0">
              <a:latin typeface="Calibri (Body)"/>
            </a:endParaRPr>
          </a:p>
        </p:txBody>
      </p:sp>
      <p:sp>
        <p:nvSpPr>
          <p:cNvPr id="5" name="TextBox 4"/>
          <p:cNvSpPr txBox="1"/>
          <p:nvPr/>
        </p:nvSpPr>
        <p:spPr>
          <a:xfrm>
            <a:off x="416775" y="2305496"/>
            <a:ext cx="8847786" cy="3477875"/>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342900" indent="-342900">
              <a:buFont typeface="Arial" panose="020B0604020202020204" pitchFamily="34" charset="0"/>
              <a:buChar char="•"/>
            </a:pPr>
            <a:r>
              <a:rPr lang="en-US" sz="2200" b="1" u="sng" dirty="0">
                <a:hlinkClick r:id="rId2"/>
              </a:rPr>
              <a:t>Why should you connect with a team of professional electricians in </a:t>
            </a:r>
            <a:r>
              <a:rPr lang="en-US" sz="2200" b="1" u="sng" dirty="0" err="1">
                <a:hlinkClick r:id="rId2"/>
              </a:rPr>
              <a:t>Selly</a:t>
            </a:r>
            <a:r>
              <a:rPr lang="en-US" sz="2200" b="1" u="sng" dirty="0">
                <a:hlinkClick r:id="rId2"/>
              </a:rPr>
              <a:t> Oak?</a:t>
            </a:r>
            <a:endParaRPr lang="en-US" sz="2200" dirty="0"/>
          </a:p>
          <a:p>
            <a:pPr marL="342900" indent="-342900">
              <a:buFont typeface="Arial" panose="020B0604020202020204" pitchFamily="34" charset="0"/>
              <a:buChar char="•"/>
            </a:pPr>
            <a:r>
              <a:rPr lang="en-US" sz="2200" b="1" u="sng" dirty="0">
                <a:hlinkClick r:id="rId3"/>
              </a:rPr>
              <a:t>Maintain your electrical appliances with the aid of electricians in </a:t>
            </a:r>
            <a:r>
              <a:rPr lang="en-US" sz="2200" b="1" u="sng" dirty="0" err="1">
                <a:hlinkClick r:id="rId3"/>
              </a:rPr>
              <a:t>Selly</a:t>
            </a:r>
            <a:r>
              <a:rPr lang="en-US" sz="2200" b="1" u="sng" dirty="0">
                <a:hlinkClick r:id="rId3"/>
              </a:rPr>
              <a:t> Oak</a:t>
            </a:r>
            <a:endParaRPr lang="en-US" sz="2200" dirty="0"/>
          </a:p>
          <a:p>
            <a:pPr marL="342900" indent="-342900">
              <a:buFont typeface="Arial" panose="020B0604020202020204" pitchFamily="34" charset="0"/>
              <a:buChar char="•"/>
            </a:pPr>
            <a:r>
              <a:rPr lang="en-US" sz="2200" b="1" u="sng" dirty="0">
                <a:hlinkClick r:id="rId4"/>
              </a:rPr>
              <a:t>Do you know why you need to hire electricians near me in Birmingham?</a:t>
            </a:r>
            <a:endParaRPr lang="en-US" sz="2200" dirty="0"/>
          </a:p>
          <a:p>
            <a:pPr marL="342900" indent="-342900">
              <a:buFont typeface="Arial" panose="020B0604020202020204" pitchFamily="34" charset="0"/>
              <a:buChar char="•"/>
            </a:pPr>
            <a:r>
              <a:rPr lang="en-US" sz="2200" b="1" u="sng" dirty="0">
                <a:hlinkClick r:id="rId5"/>
              </a:rPr>
              <a:t>Hire professional for top-notch electrical installation in Birmingham</a:t>
            </a:r>
            <a:endParaRPr lang="en-US" sz="2200" dirty="0"/>
          </a:p>
          <a:p>
            <a:pPr marL="342900" indent="-342900">
              <a:buFont typeface="Arial" panose="020B0604020202020204" pitchFamily="34" charset="0"/>
              <a:buChar char="•"/>
            </a:pPr>
            <a:r>
              <a:rPr lang="en-US" sz="2200" b="1" u="sng" dirty="0">
                <a:hlinkClick r:id="rId6"/>
              </a:rPr>
              <a:t>Why you need professional electrical inspection in Birmingham</a:t>
            </a:r>
            <a:endParaRPr lang="en-US" sz="2200" dirty="0"/>
          </a:p>
          <a:p>
            <a:pPr marL="342900" indent="-342900">
              <a:buFont typeface="Arial" panose="020B0604020202020204" pitchFamily="34" charset="0"/>
              <a:buChar char="•"/>
            </a:pPr>
            <a:r>
              <a:rPr lang="en-US" sz="2200" b="1" u="sng" dirty="0">
                <a:hlinkClick r:id="rId7"/>
              </a:rPr>
              <a:t>Do you need electrical inspection in Birmingham?</a:t>
            </a:r>
            <a:endParaRPr lang="en-US" sz="2200" dirty="0">
              <a:latin typeface="Calibri (Body)"/>
            </a:endParaRPr>
          </a:p>
        </p:txBody>
      </p:sp>
      <p:sp>
        <p:nvSpPr>
          <p:cNvPr id="2" name="Down Arrow 1"/>
          <p:cNvSpPr/>
          <p:nvPr/>
        </p:nvSpPr>
        <p:spPr>
          <a:xfrm>
            <a:off x="416775" y="1517291"/>
            <a:ext cx="406400" cy="5968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1411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B060119F-68A9-436B-802C-09AF93AB3384}"/>
              </a:ext>
            </a:extLst>
          </p:cNvPr>
          <p:cNvSpPr txBox="1"/>
          <p:nvPr/>
        </p:nvSpPr>
        <p:spPr>
          <a:xfrm>
            <a:off x="505837" y="1278917"/>
            <a:ext cx="2389763" cy="477054"/>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500" b="1" dirty="0"/>
              <a:t>Contact </a:t>
            </a:r>
            <a:r>
              <a:rPr lang="en-US" sz="2500" b="1" dirty="0" smtClean="0"/>
              <a:t>Info</a:t>
            </a:r>
            <a:endParaRPr lang="x-none" sz="2500" b="1" dirty="0"/>
          </a:p>
        </p:txBody>
      </p:sp>
      <p:sp>
        <p:nvSpPr>
          <p:cNvPr id="3" name="TextBox 2">
            <a:extLst>
              <a:ext uri="{FF2B5EF4-FFF2-40B4-BE49-F238E27FC236}">
                <a16:creationId xmlns:a16="http://schemas.microsoft.com/office/drawing/2014/main" xmlns="" id="{D8CA042F-4E98-4F9E-8C27-8692EFC47AA4}"/>
              </a:ext>
            </a:extLst>
          </p:cNvPr>
          <p:cNvSpPr txBox="1"/>
          <p:nvPr/>
        </p:nvSpPr>
        <p:spPr>
          <a:xfrm>
            <a:off x="505836" y="2819908"/>
            <a:ext cx="8667345" cy="1446550"/>
          </a:xfrm>
          <a:prstGeom prst="rect">
            <a:avLst/>
          </a:prstGeom>
          <a:ln>
            <a:solidFill>
              <a:schemeClr val="accent1">
                <a:lumMod val="50000"/>
              </a:schemeClr>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285750" indent="-285750">
              <a:buFont typeface="Arial" panose="020B0604020202020204" pitchFamily="34" charset="0"/>
              <a:buChar char="•"/>
            </a:pPr>
            <a:r>
              <a:rPr lang="en-US" sz="2200" dirty="0"/>
              <a:t>Business Address: APEX HOUSE, </a:t>
            </a:r>
            <a:r>
              <a:rPr lang="en-US" sz="2200" dirty="0" err="1"/>
              <a:t>Edgbaston</a:t>
            </a:r>
            <a:r>
              <a:rPr lang="en-US" sz="2200" dirty="0"/>
              <a:t> Rd, Birmingham B15 1TR, United Kingdom</a:t>
            </a:r>
          </a:p>
          <a:p>
            <a:pPr marL="285750" indent="-285750">
              <a:buFont typeface="Arial" panose="020B0604020202020204" pitchFamily="34" charset="0"/>
              <a:buChar char="•"/>
            </a:pPr>
            <a:r>
              <a:rPr lang="en-US" sz="2200" dirty="0"/>
              <a:t>Business Email: info@techfixelectric.co.uk</a:t>
            </a:r>
          </a:p>
          <a:p>
            <a:pPr marL="285750" indent="-285750">
              <a:buFont typeface="Arial" panose="020B0604020202020204" pitchFamily="34" charset="0"/>
              <a:buChar char="•"/>
            </a:pPr>
            <a:r>
              <a:rPr lang="en-US" sz="2200" dirty="0"/>
              <a:t>Business Phone: 44 1217690599</a:t>
            </a:r>
          </a:p>
        </p:txBody>
      </p:sp>
      <p:sp>
        <p:nvSpPr>
          <p:cNvPr id="4" name="Down Arrow 3"/>
          <p:cNvSpPr/>
          <p:nvPr/>
        </p:nvSpPr>
        <p:spPr>
          <a:xfrm>
            <a:off x="505836" y="1913035"/>
            <a:ext cx="357764" cy="6269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4707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487" y="1295400"/>
            <a:ext cx="2325113" cy="467468"/>
          </a:xfr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a:lstStyle/>
          <a:p>
            <a:pPr algn="l"/>
            <a:r>
              <a:rPr lang="en-US" sz="2500" b="1" dirty="0" smtClean="0">
                <a:solidFill>
                  <a:schemeClr val="bg1"/>
                </a:solidFill>
                <a:latin typeface="Arial Narrow" panose="020B0606020202030204" pitchFamily="34" charset="0"/>
              </a:rPr>
              <a:t>Social Media Info</a:t>
            </a:r>
            <a:endParaRPr lang="en-US" sz="2500" b="1" dirty="0">
              <a:solidFill>
                <a:schemeClr val="bg1"/>
              </a:solidFill>
              <a:latin typeface="Arial Narrow" panose="020B0606020202030204" pitchFamily="34" charset="0"/>
            </a:endParaRPr>
          </a:p>
        </p:txBody>
      </p:sp>
      <p:sp>
        <p:nvSpPr>
          <p:cNvPr id="3" name="Subtitle 2"/>
          <p:cNvSpPr>
            <a:spLocks noGrp="1"/>
          </p:cNvSpPr>
          <p:nvPr>
            <p:ph type="subTitle" idx="1"/>
          </p:nvPr>
        </p:nvSpPr>
        <p:spPr>
          <a:xfrm>
            <a:off x="914639" y="2734685"/>
            <a:ext cx="7766936" cy="656216"/>
          </a:xfr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a:normAutofit/>
          </a:bodyPr>
          <a:lstStyle/>
          <a:p>
            <a:pPr algn="l"/>
            <a:r>
              <a:rPr lang="en-US" sz="2000" dirty="0" smtClean="0">
                <a:latin typeface="Arial Black" panose="020B0A04020102020204" pitchFamily="34" charset="0"/>
                <a:hlinkClick r:id="rId2"/>
              </a:rPr>
              <a:t>Twitter</a:t>
            </a:r>
            <a:r>
              <a:rPr lang="en-US" sz="2000" dirty="0" smtClean="0">
                <a:latin typeface="Arial Black" panose="020B0A04020102020204" pitchFamily="34" charset="0"/>
                <a:hlinkClick r:id="rId3"/>
              </a:rPr>
              <a:t> </a:t>
            </a:r>
            <a:r>
              <a:rPr lang="en-US" sz="2000" dirty="0" smtClean="0">
                <a:latin typeface="Arial Black" panose="020B0A04020102020204" pitchFamily="34" charset="0"/>
              </a:rPr>
              <a:t>  </a:t>
            </a:r>
            <a:r>
              <a:rPr lang="en-US" sz="2000" dirty="0" smtClean="0">
                <a:latin typeface="Arial Black" panose="020B0A04020102020204" pitchFamily="34" charset="0"/>
                <a:hlinkClick r:id="rId4"/>
              </a:rPr>
              <a:t>Facebook</a:t>
            </a:r>
            <a:r>
              <a:rPr lang="en-US" sz="2000" dirty="0" smtClean="0">
                <a:latin typeface="Arial Black" panose="020B0A04020102020204" pitchFamily="34" charset="0"/>
              </a:rPr>
              <a:t>  </a:t>
            </a:r>
            <a:r>
              <a:rPr lang="en-US" sz="2000" dirty="0" err="1" smtClean="0">
                <a:latin typeface="Arial Black" panose="020B0A04020102020204" pitchFamily="34" charset="0"/>
                <a:hlinkClick r:id="rId5"/>
              </a:rPr>
              <a:t>Pinterest</a:t>
            </a:r>
            <a:r>
              <a:rPr lang="en-US" sz="2000" dirty="0" smtClean="0">
                <a:latin typeface="Arial Black" panose="020B0A04020102020204" pitchFamily="34" charset="0"/>
              </a:rPr>
              <a:t>  </a:t>
            </a:r>
            <a:r>
              <a:rPr lang="en-US" sz="2000" dirty="0" smtClean="0">
                <a:latin typeface="Arial Black" panose="020B0A04020102020204" pitchFamily="34" charset="0"/>
                <a:hlinkClick r:id="rId6"/>
              </a:rPr>
              <a:t>Google Map</a:t>
            </a:r>
            <a:endParaRPr lang="en-US" sz="2000" dirty="0">
              <a:latin typeface="Arial Black" panose="020B0A04020102020204" pitchFamily="34" charset="0"/>
            </a:endParaRPr>
          </a:p>
        </p:txBody>
      </p:sp>
      <p:sp>
        <p:nvSpPr>
          <p:cNvPr id="4" name="Down Arrow 3"/>
          <p:cNvSpPr/>
          <p:nvPr/>
        </p:nvSpPr>
        <p:spPr>
          <a:xfrm>
            <a:off x="914639" y="1849603"/>
            <a:ext cx="419100" cy="774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97687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B657925-153A-4486-8673-EF5DA8A8E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485" y="1361872"/>
            <a:ext cx="8044775" cy="3998068"/>
          </a:xfrm>
          <a:prstGeom prst="rect">
            <a:avLst/>
          </a:prstGeom>
        </p:spPr>
      </p:pic>
    </p:spTree>
    <p:extLst>
      <p:ext uri="{BB962C8B-B14F-4D97-AF65-F5344CB8AC3E}">
        <p14:creationId xmlns:p14="http://schemas.microsoft.com/office/powerpoint/2010/main" val="3049122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05037C5E-8EE6-499D-B684-B7AD55014785}"/>
              </a:ext>
            </a:extLst>
          </p:cNvPr>
          <p:cNvSpPr txBox="1"/>
          <p:nvPr/>
        </p:nvSpPr>
        <p:spPr>
          <a:xfrm>
            <a:off x="418288" y="4111649"/>
            <a:ext cx="9221823"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A lack of </a:t>
            </a:r>
            <a:r>
              <a:rPr lang="en-US" sz="2200" b="1" dirty="0">
                <a:hlinkClick r:id="rId2"/>
              </a:rPr>
              <a:t>emergency lighting in Birmingham</a:t>
            </a:r>
            <a:r>
              <a:rPr lang="en-US" sz="2200" dirty="0"/>
              <a:t> leads to increased incidences of crime. Not only does this put innocent people in danger, but it also draining government coffers and costing businesses time and money. </a:t>
            </a:r>
          </a:p>
        </p:txBody>
      </p:sp>
      <p:pic>
        <p:nvPicPr>
          <p:cNvPr id="4" name="Picture 3">
            <a:extLst>
              <a:ext uri="{FF2B5EF4-FFF2-40B4-BE49-F238E27FC236}">
                <a16:creationId xmlns:a16="http://schemas.microsoft.com/office/drawing/2014/main" xmlns="" id="{2980AF58-6778-4BAF-B8F0-BC7D2D226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88" y="177491"/>
            <a:ext cx="8904132" cy="3632509"/>
          </a:xfrm>
          <a:prstGeom prst="rect">
            <a:avLst/>
          </a:prstGeom>
        </p:spPr>
      </p:pic>
    </p:spTree>
    <p:extLst>
      <p:ext uri="{BB962C8B-B14F-4D97-AF65-F5344CB8AC3E}">
        <p14:creationId xmlns:p14="http://schemas.microsoft.com/office/powerpoint/2010/main" val="2385518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038524B-88B4-4615-9F8D-89976C77C9B9}"/>
              </a:ext>
            </a:extLst>
          </p:cNvPr>
          <p:cNvSpPr txBox="1"/>
          <p:nvPr/>
        </p:nvSpPr>
        <p:spPr>
          <a:xfrm>
            <a:off x="346496" y="3993136"/>
            <a:ext cx="9216604"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Businesses and individuals should have the proper lighting when an emergency arises to help evacuate and avoid injury. Hiring </a:t>
            </a:r>
            <a:r>
              <a:rPr lang="en-US" sz="2200" b="1" u="sng" dirty="0">
                <a:hlinkClick r:id="rId2"/>
              </a:rPr>
              <a:t>electricians in Birmingham</a:t>
            </a:r>
            <a:r>
              <a:rPr lang="en-US" sz="2200" dirty="0"/>
              <a:t> is a good option when updating your electrical system and re-oriented. </a:t>
            </a:r>
          </a:p>
        </p:txBody>
      </p:sp>
      <p:pic>
        <p:nvPicPr>
          <p:cNvPr id="4" name="Picture 3">
            <a:extLst>
              <a:ext uri="{FF2B5EF4-FFF2-40B4-BE49-F238E27FC236}">
                <a16:creationId xmlns:a16="http://schemas.microsoft.com/office/drawing/2014/main" xmlns="" id="{FF7BC1C1-D462-438D-81AA-2E3980EA1B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806" y="273113"/>
            <a:ext cx="8909824" cy="3324489"/>
          </a:xfrm>
          <a:prstGeom prst="rect">
            <a:avLst/>
          </a:prstGeom>
        </p:spPr>
      </p:pic>
    </p:spTree>
    <p:extLst>
      <p:ext uri="{BB962C8B-B14F-4D97-AF65-F5344CB8AC3E}">
        <p14:creationId xmlns:p14="http://schemas.microsoft.com/office/powerpoint/2010/main" val="2727552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CC6B5FF-2A7C-4B40-81DB-E37FF05D5197}"/>
              </a:ext>
            </a:extLst>
          </p:cNvPr>
          <p:cNvSpPr txBox="1"/>
          <p:nvPr/>
        </p:nvSpPr>
        <p:spPr>
          <a:xfrm>
            <a:off x="408562" y="3921207"/>
            <a:ext cx="9182910" cy="1107996"/>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He will get the job done quickly, but you will require his skills to create a successful and safe electrical system. That's why hiring an electrician with relevant work experience, and expertise is vital. </a:t>
            </a:r>
          </a:p>
        </p:txBody>
      </p:sp>
      <p:pic>
        <p:nvPicPr>
          <p:cNvPr id="4" name="Picture 3">
            <a:extLst>
              <a:ext uri="{FF2B5EF4-FFF2-40B4-BE49-F238E27FC236}">
                <a16:creationId xmlns:a16="http://schemas.microsoft.com/office/drawing/2014/main" xmlns="" id="{FC987418-AD91-43D9-9FB4-D36E3D42D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62" y="225643"/>
            <a:ext cx="8936159" cy="3303168"/>
          </a:xfrm>
          <a:prstGeom prst="rect">
            <a:avLst/>
          </a:prstGeom>
        </p:spPr>
      </p:pic>
    </p:spTree>
    <p:extLst>
      <p:ext uri="{BB962C8B-B14F-4D97-AF65-F5344CB8AC3E}">
        <p14:creationId xmlns:p14="http://schemas.microsoft.com/office/powerpoint/2010/main" val="1028306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D2DA663-39BD-408F-A152-BFE2921513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676" y="228056"/>
            <a:ext cx="8816382" cy="3404144"/>
          </a:xfrm>
          <a:prstGeom prst="rect">
            <a:avLst/>
          </a:prstGeom>
        </p:spPr>
      </p:pic>
      <p:sp>
        <p:nvSpPr>
          <p:cNvPr id="3" name="TextBox 2"/>
          <p:cNvSpPr txBox="1"/>
          <p:nvPr/>
        </p:nvSpPr>
        <p:spPr>
          <a:xfrm>
            <a:off x="405676" y="3874411"/>
            <a:ext cx="9066727"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Many people don't realize they can hire professional electrical engineers to perform specific tasks for them. When it comes to building projects, many aspects have to be taken care of. One of them is the wiring. </a:t>
            </a:r>
          </a:p>
        </p:txBody>
      </p:sp>
    </p:spTree>
    <p:extLst>
      <p:ext uri="{BB962C8B-B14F-4D97-AF65-F5344CB8AC3E}">
        <p14:creationId xmlns:p14="http://schemas.microsoft.com/office/powerpoint/2010/main" val="269831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66FDC12E-3789-49DB-B0E4-CD57E577DB16}"/>
              </a:ext>
            </a:extLst>
          </p:cNvPr>
          <p:cNvSpPr txBox="1"/>
          <p:nvPr/>
        </p:nvSpPr>
        <p:spPr>
          <a:xfrm>
            <a:off x="502276" y="3914532"/>
            <a:ext cx="8796270"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It is where professional </a:t>
            </a:r>
            <a:r>
              <a:rPr lang="en-US" sz="2200" b="1" u="sng" dirty="0">
                <a:hlinkClick r:id="rId2"/>
              </a:rPr>
              <a:t>electrician near me in Birmingham</a:t>
            </a:r>
            <a:r>
              <a:rPr lang="en-US" sz="2200" dirty="0"/>
              <a:t> can come into play and do the work quickly and efficiently by patching holes in walls, tearing up old cables, shuttling heavy objects from one place to another, and more.</a:t>
            </a:r>
          </a:p>
        </p:txBody>
      </p:sp>
      <p:pic>
        <p:nvPicPr>
          <p:cNvPr id="4" name="Picture 3">
            <a:extLst>
              <a:ext uri="{FF2B5EF4-FFF2-40B4-BE49-F238E27FC236}">
                <a16:creationId xmlns:a16="http://schemas.microsoft.com/office/drawing/2014/main" xmlns="" id="{84F2BAB0-EF5C-4915-90AD-0AA566B8A4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76" y="364096"/>
            <a:ext cx="8796270" cy="3318903"/>
          </a:xfrm>
          <a:prstGeom prst="rect">
            <a:avLst/>
          </a:prstGeom>
        </p:spPr>
      </p:pic>
    </p:spTree>
    <p:extLst>
      <p:ext uri="{BB962C8B-B14F-4D97-AF65-F5344CB8AC3E}">
        <p14:creationId xmlns:p14="http://schemas.microsoft.com/office/powerpoint/2010/main" val="3356662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ECB70EAD-E6FA-454E-B984-48724E6F63FF}"/>
              </a:ext>
            </a:extLst>
          </p:cNvPr>
          <p:cNvSpPr txBox="1"/>
          <p:nvPr/>
        </p:nvSpPr>
        <p:spPr>
          <a:xfrm>
            <a:off x="283333" y="3549774"/>
            <a:ext cx="9053847" cy="461665"/>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400" b="1" dirty="0"/>
              <a:t>Electrical installation and maintenance </a:t>
            </a:r>
            <a:endParaRPr lang="en-US" sz="2400" dirty="0"/>
          </a:p>
        </p:txBody>
      </p:sp>
      <p:pic>
        <p:nvPicPr>
          <p:cNvPr id="5" name="Picture 4">
            <a:extLst>
              <a:ext uri="{FF2B5EF4-FFF2-40B4-BE49-F238E27FC236}">
                <a16:creationId xmlns:a16="http://schemas.microsoft.com/office/drawing/2014/main" xmlns="" id="{8E821975-B192-420D-91BF-BCC25DE04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28" y="115911"/>
            <a:ext cx="8925056" cy="3337272"/>
          </a:xfrm>
          <a:prstGeom prst="rect">
            <a:avLst/>
          </a:prstGeom>
        </p:spPr>
      </p:pic>
      <p:sp>
        <p:nvSpPr>
          <p:cNvPr id="4" name="TextBox 3"/>
          <p:cNvSpPr txBox="1"/>
          <p:nvPr/>
        </p:nvSpPr>
        <p:spPr>
          <a:xfrm>
            <a:off x="347728" y="4319215"/>
            <a:ext cx="8925056" cy="1446550"/>
          </a:xfrm>
          <a:prstGeom prst="rect">
            <a:avLst/>
          </a:prstGeom>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electrical installation and maintenance" refers to the treatment, protection, and servicing of electrical equipment. The term "electrician" denotes someone who can perform any work on electrical systems</a:t>
            </a:r>
          </a:p>
        </p:txBody>
      </p:sp>
    </p:spTree>
    <p:extLst>
      <p:ext uri="{BB962C8B-B14F-4D97-AF65-F5344CB8AC3E}">
        <p14:creationId xmlns:p14="http://schemas.microsoft.com/office/powerpoint/2010/main" val="2161395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0034A9B6-E370-41F1-9AD8-B24F2D4C10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852" y="270456"/>
            <a:ext cx="9105359" cy="3958644"/>
          </a:xfrm>
          <a:prstGeom prst="rect">
            <a:avLst/>
          </a:prstGeom>
        </p:spPr>
      </p:pic>
      <p:sp>
        <p:nvSpPr>
          <p:cNvPr id="2" name="TextBox 1"/>
          <p:cNvSpPr txBox="1"/>
          <p:nvPr/>
        </p:nvSpPr>
        <p:spPr>
          <a:xfrm>
            <a:off x="334851" y="4518582"/>
            <a:ext cx="9105360" cy="144655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t>such as repair, installation, and maintenance. In the past, all electrical installations required some skill, but with the growing complexity of modern technology, professional </a:t>
            </a:r>
            <a:r>
              <a:rPr lang="en-US" sz="2200" b="1" u="sng" dirty="0">
                <a:hlinkClick r:id="rId3"/>
              </a:rPr>
              <a:t>electricians in </a:t>
            </a:r>
            <a:r>
              <a:rPr lang="en-US" sz="2200" b="1" u="sng" dirty="0" err="1">
                <a:hlinkClick r:id="rId3"/>
              </a:rPr>
              <a:t>Selly</a:t>
            </a:r>
            <a:r>
              <a:rPr lang="en-US" sz="2200" b="1" u="sng" dirty="0">
                <a:hlinkClick r:id="rId3"/>
              </a:rPr>
              <a:t> Oak</a:t>
            </a:r>
            <a:r>
              <a:rPr lang="en-US" sz="2200" b="1" dirty="0"/>
              <a:t> </a:t>
            </a:r>
            <a:r>
              <a:rPr lang="en-US" sz="2200" dirty="0"/>
              <a:t>managed several tasks.</a:t>
            </a:r>
          </a:p>
        </p:txBody>
      </p:sp>
    </p:spTree>
    <p:extLst>
      <p:ext uri="{BB962C8B-B14F-4D97-AF65-F5344CB8AC3E}">
        <p14:creationId xmlns:p14="http://schemas.microsoft.com/office/powerpoint/2010/main" val="1473232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215" y="116766"/>
            <a:ext cx="8925058" cy="2943934"/>
          </a:xfrm>
          <a:prstGeom prst="rect">
            <a:avLst/>
          </a:prstGeom>
        </p:spPr>
      </p:pic>
      <p:sp>
        <p:nvSpPr>
          <p:cNvPr id="3" name="TextBox 2"/>
          <p:cNvSpPr txBox="1"/>
          <p:nvPr/>
        </p:nvSpPr>
        <p:spPr>
          <a:xfrm>
            <a:off x="296215" y="4065653"/>
            <a:ext cx="8925058" cy="178510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200" dirty="0">
                <a:latin typeface="Calibri (Body)"/>
              </a:rPr>
              <a:t>The top doesn't leak because water can't pool on it, so you won't have to worry about mold or mildew. Hence, flat roofs are easy to maintain, have fewer leaks, and are more energy-efficient than other types of roofs. Additionally, professionals install them in a variety of architectural styles.</a:t>
            </a:r>
          </a:p>
        </p:txBody>
      </p:sp>
      <p:sp>
        <p:nvSpPr>
          <p:cNvPr id="4" name="TextBox 3"/>
          <p:cNvSpPr txBox="1"/>
          <p:nvPr/>
        </p:nvSpPr>
        <p:spPr>
          <a:xfrm>
            <a:off x="296215" y="3332344"/>
            <a:ext cx="8925057"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400" b="1" dirty="0"/>
              <a:t>Is your electricity got cut off?</a:t>
            </a:r>
            <a:endParaRPr lang="en-US" sz="2400" dirty="0"/>
          </a:p>
        </p:txBody>
      </p:sp>
    </p:spTree>
    <p:extLst>
      <p:ext uri="{BB962C8B-B14F-4D97-AF65-F5344CB8AC3E}">
        <p14:creationId xmlns:p14="http://schemas.microsoft.com/office/powerpoint/2010/main" val="734641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238</TotalTime>
  <Words>547</Words>
  <Application>Microsoft Office PowerPoint</Application>
  <PresentationFormat>Widescreen</PresentationFormat>
  <Paragraphs>32</Paragraphs>
  <Slides>19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Black</vt:lpstr>
      <vt:lpstr>Arial Narrow</vt:lpstr>
      <vt:lpstr>Calibri</vt:lpstr>
      <vt:lpstr>Calibri (Body)</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Media Info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your home stylish floor with decorative concrete in Edmonton</dc:title>
  <dc:creator>Admin</dc:creator>
  <cp:lastModifiedBy>Ahmad</cp:lastModifiedBy>
  <cp:revision>16</cp:revision>
  <dcterms:created xsi:type="dcterms:W3CDTF">2021-12-06T15:52:05Z</dcterms:created>
  <dcterms:modified xsi:type="dcterms:W3CDTF">2022-09-28T16:17:55Z</dcterms:modified>
</cp:coreProperties>
</file>