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6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3bda51e3ca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3bda51e3ca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3bda51e3ca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3bda51e3ca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3bda51e3ca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3bda51e3ca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3bda51e3ca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3bda51e3ca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23bda51e3ca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23bda51e3ca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indiavisa-online.org/lo/visa/"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6" name="Picture 5">
            <a:extLst>
              <a:ext uri="{FF2B5EF4-FFF2-40B4-BE49-F238E27FC236}">
                <a16:creationId xmlns:a16="http://schemas.microsoft.com/office/drawing/2014/main" id="{718BC9AF-BC35-4969-AA13-0D13734B270D}"/>
              </a:ext>
            </a:extLst>
          </p:cNvPr>
          <p:cNvPicPr>
            <a:picLocks noChangeAspect="1"/>
          </p:cNvPicPr>
          <p:nvPr/>
        </p:nvPicPr>
        <p:blipFill>
          <a:blip r:embed="rId3"/>
          <a:stretch>
            <a:fillRect/>
          </a:stretch>
        </p:blipFill>
        <p:spPr>
          <a:xfrm>
            <a:off x="0" y="0"/>
            <a:ext cx="9144000" cy="520779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dirty="0"/>
              <a:t>INDIAN ELECTRONIC VISA Expedited Indian </a:t>
            </a:r>
            <a:r>
              <a:rPr lang="en-US" dirty="0" err="1"/>
              <a:t>eVisa</a:t>
            </a:r>
            <a:r>
              <a:rPr lang="en-US" dirty="0"/>
              <a:t> Service Online for Urgent and Rapid electronic Visa - Indian Visa Immigration Application Process Online</a:t>
            </a:r>
            <a:endParaRPr dirty="0"/>
          </a:p>
        </p:txBody>
      </p:sp>
      <p:sp>
        <p:nvSpPr>
          <p:cNvPr id="62" name="Google Shape;62;p14"/>
          <p:cNvSpPr txBox="1">
            <a:spLocks noGrp="1"/>
          </p:cNvSpPr>
          <p:nvPr>
            <p:ph type="body" idx="1"/>
          </p:nvPr>
        </p:nvSpPr>
        <p:spPr>
          <a:xfrm>
            <a:off x="311700" y="1805682"/>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US" sz="1400" dirty="0"/>
              <a:t>Address : 12 Rue </a:t>
            </a:r>
            <a:r>
              <a:rPr lang="en-US" sz="1400" dirty="0" err="1"/>
              <a:t>Setthathirath</a:t>
            </a:r>
            <a:r>
              <a:rPr lang="en-US" sz="1400" dirty="0"/>
              <a:t>, Vientiane, Laos</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Phone : +856 21 267 400</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Email : info@indiavisa-online.org</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Website : </a:t>
            </a:r>
            <a:r>
              <a:rPr lang="en-US" sz="1400" dirty="0">
                <a:hlinkClick r:id="rId3"/>
              </a:rPr>
              <a:t>https://www.indiavisa-online.org/lo/visa/</a:t>
            </a:r>
            <a:r>
              <a:rPr lang="en-US" sz="1400" dirty="0"/>
              <a:t> </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Business Hours : 24/7/365</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Owner / Official Contact Name :James </a:t>
            </a:r>
            <a:r>
              <a:rPr lang="en-US" sz="1400" dirty="0" err="1"/>
              <a:t>Charleton</a:t>
            </a:r>
            <a:r>
              <a:rPr lang="en-US" sz="1400" dirty="0"/>
              <a:t>  Rathore</a:t>
            </a:r>
            <a:endParaRPr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8" name="Google Shape;68;p15"/>
          <p:cNvSpPr txBox="1">
            <a:spLocks noGrp="1"/>
          </p:cNvSpPr>
          <p:nvPr>
            <p:ph type="body" idx="1"/>
          </p:nvPr>
        </p:nvSpPr>
        <p:spPr>
          <a:xfrm>
            <a:off x="311700" y="434796"/>
            <a:ext cx="8520600" cy="4273907"/>
          </a:xfrm>
          <a:prstGeom prst="rect">
            <a:avLst/>
          </a:prstGeom>
        </p:spPr>
        <p:txBody>
          <a:bodyPr spcFirstLastPara="1" wrap="square" lIns="91425" tIns="91425" rIns="91425" bIns="91425" anchor="ctr" anchorCtr="0">
            <a:noAutofit/>
          </a:bodyPr>
          <a:lstStyle/>
          <a:p>
            <a:pPr marL="0" lvl="0" indent="0">
              <a:spcAft>
                <a:spcPts val="1200"/>
              </a:spcAft>
              <a:buSzPts val="440"/>
              <a:buNone/>
            </a:pPr>
            <a:r>
              <a:rPr lang="en-US" sz="1200" dirty="0"/>
              <a:t>Description: </a:t>
            </a:r>
            <a:r>
              <a:rPr lang="lo-LA" sz="1200" dirty="0"/>
              <a:t>ລັດຖະບານອິນເດຍໄດ້ແນະນໍາ </a:t>
            </a:r>
            <a:r>
              <a:rPr lang="en-US" sz="1200" dirty="0" err="1"/>
              <a:t>eVisa</a:t>
            </a:r>
            <a:r>
              <a:rPr lang="en-US" sz="1200" dirty="0"/>
              <a:t> </a:t>
            </a:r>
            <a:r>
              <a:rPr lang="lo-LA" sz="1200" dirty="0"/>
              <a:t>ສໍາລັບການອະນຸມັດຢ່າງໄວວາຕັ້ງແຕ່ປີ 2014. ສະຖານທີ່ນີ້ຈໍາກັດຢູ່ໃນສອງສາມປະເທດ, ແຕ່ໃນປັດຈຸບັນມັນໄດ້ຂະຫຍາຍອອກໄປຫຼາຍກວ່າ 166 ຊາດ. ມີຫ້າປະເພດຂອງອິນເດຍ </a:t>
            </a:r>
            <a:r>
              <a:rPr lang="en-US" sz="1200" dirty="0" err="1"/>
              <a:t>eVisa</a:t>
            </a:r>
            <a:r>
              <a:rPr lang="en-US" sz="1200" dirty="0"/>
              <a:t> </a:t>
            </a:r>
            <a:r>
              <a:rPr lang="lo-LA" sz="1200" dirty="0"/>
              <a:t>ເຊັ່ນ: ກອງປະຊຸມ, ທຸລະກິດ, ນັກທ່ອງທ່ຽວ, ແພດແລະແພດຫມໍ. ແບບຟອມອອນໄລນ໌ສໍາລັບ </a:t>
            </a:r>
            <a:r>
              <a:rPr lang="en-US" sz="1200" dirty="0"/>
              <a:t>Indian </a:t>
            </a:r>
            <a:r>
              <a:rPr lang="en-US" sz="1200" dirty="0" err="1"/>
              <a:t>eVisa</a:t>
            </a:r>
            <a:r>
              <a:rPr lang="en-US" sz="1200" dirty="0"/>
              <a:t> </a:t>
            </a:r>
            <a:r>
              <a:rPr lang="lo-LA" sz="1200" dirty="0"/>
              <a:t>ໃຊ້ເວລາພຽງແຕ່ 2 ນາທີເພື່ອໃຫ້ສໍາເລັດ. ເມື່ອທ່ານຈ່າຍເງິນແລ້ວ, </a:t>
            </a:r>
            <a:r>
              <a:rPr lang="en-US" sz="1200" dirty="0" err="1"/>
              <a:t>eVisa</a:t>
            </a:r>
            <a:r>
              <a:rPr lang="en-US" sz="1200" dirty="0"/>
              <a:t> </a:t>
            </a:r>
            <a:r>
              <a:rPr lang="lo-LA" sz="1200" dirty="0"/>
              <a:t>ສໍາລັບອິນເດຍໃຊ້ເວລາ 72 ຊົ່ວໂມງເພື່ອຮັບທາງອີເມວ. ບໍ່ມີສະແຕມຫຼືສະຕິກເກີໃນຫນັງສືຜ່ານແດນທີ່ຕ້ອງການສໍາລັບວີຊ່າທຸລະກິດອິນເດຍຫຼືວີຊ່າທ່ອງທ່ຽວອິນເດຍ. ທ່ານສາມາດຂັບລົດໄປສະຫນາມບິນຫຼືທ່າເຮືອທະເລແລະໄປຢ້ຽມຢາມອິນເດຍ. ເຈົ້າຫນ້າທີ່ກວດຄົນເຂົ້າເມືອງໃນປະເທດຂອງເຈົ້າຮູ້ວ່າ </a:t>
            </a:r>
            <a:r>
              <a:rPr lang="en-US" sz="1200" dirty="0"/>
              <a:t>Indian </a:t>
            </a:r>
            <a:r>
              <a:rPr lang="en-US" sz="1200" dirty="0" err="1"/>
              <a:t>eVisa</a:t>
            </a:r>
            <a:r>
              <a:rPr lang="en-US" sz="1200" dirty="0"/>
              <a:t> </a:t>
            </a:r>
            <a:r>
              <a:rPr lang="lo-LA" sz="1200" dirty="0"/>
              <a:t>ຫຼື </a:t>
            </a:r>
            <a:r>
              <a:rPr lang="en-US" sz="1200" dirty="0"/>
              <a:t>Visa </a:t>
            </a:r>
            <a:r>
              <a:rPr lang="lo-LA" sz="1200" dirty="0"/>
              <a:t>ເອເລັກໂຕຣນິກແມ່ນເຊື່ອມຕໍ່ກັບຫນັງສືຜ່ານແດນຂອງທ່ານໃນລະບົບຄອມພິວເຕີ. ນີ້ແມ່ນວິທີທີ່ສະດວກທີ່ສຸດທີ່ຈະເຂົ້າໄປໃນອິນເດຍ. ເຈົ້າອາດຈະຖືກຮ້ອງຂໍໃຫ້ອັບໂຫລດຮູບໃບໜ້າ ຫຼືຮູບໜ້າໜັງສືຜ່ານແດນ, ຖ້າເຈົ້າບໍ່ສາມາດອັບໂຫຼດມັນໄດ້ແລ້ວເຈົ້າສາມາດສົ່ງອີເມວຫາພວກເຮົາຜ່ານລິ້ງຕິດຕໍ່ພວກເຮົາຢູ່ໃນເວັບໄຊທ໌ຂອງພວກເຮົາ. ພະນັກງານທີ່ເປັນມິດແລະເປັນປະໂຫຍດຂອງພວກເຮົາຈະຕອບສະຫນອງແລະຊ່ວຍເຫຼືອທ່ານພາຍໃນ 24 ຊົ່ວໂມງ. ຖ້າທ່ານຕ້ອງການຢູ່ໃນປະເທດອິນເດຍເປັນເວລາຫນ້ອຍກວ່າ 6 ເດືອນ, ປະເພດອີເລັກໂທຣນິກອິນເດຍ </a:t>
            </a:r>
            <a:r>
              <a:rPr lang="en-US" sz="1200" dirty="0" err="1"/>
              <a:t>eVisa</a:t>
            </a:r>
            <a:r>
              <a:rPr lang="en-US" sz="1200" dirty="0"/>
              <a:t> </a:t>
            </a:r>
            <a:r>
              <a:rPr lang="lo-LA" sz="1200" dirty="0"/>
              <a:t>ນີ້ແມ່ນເຫມາະສົມທີ່ສຸດແລະເຫມາະສົມກັບຄວາມຕ້ອງການຂອງທ່ານ. ສິ່ງດຽວທີ່ເຈົ້າຕ້ອງການໃຫ້ແນ່ໃຈວ່າຫນັງສືຜ່ານແດນຂອງເຈົ້າມີ 6 ເດືອນທີ່ຖືກຕ້ອງເມື່ອທ່ານເຂົ້າອິນເດຍແລະມັນມີສອງຫນ້າຫວ່າງເປົ່າເພື່ອໃຫ້ເຈົ້າຫນ້າທີ່ກວດຄົນເຂົ້າເມືອງສາມາດອະນຸຍາດໃຫ້ທ່ານເຂົ້າໄປໃນສະຫນາມບິນແລະທ່າເຮືອທະເລແລະໃສ່ສະແຕມ. ທ່ານບໍ່ຈໍາເປັນຕ້ອງສົ່ງຫນັງສືຜ່ານແດນຂອງທ່ານຫຼືໄດ້ຮັບ </a:t>
            </a:r>
            <a:r>
              <a:rPr lang="en-US" sz="1200" dirty="0" err="1"/>
              <a:t>eVisa</a:t>
            </a:r>
            <a:r>
              <a:rPr lang="en-US" sz="1200" dirty="0"/>
              <a:t> </a:t>
            </a:r>
            <a:r>
              <a:rPr lang="en-US" sz="1200" dirty="0" err="1"/>
              <a:t>stmap</a:t>
            </a:r>
            <a:r>
              <a:rPr lang="en-US" sz="1200" dirty="0"/>
              <a:t> </a:t>
            </a:r>
            <a:r>
              <a:rPr lang="lo-LA" sz="1200" dirty="0"/>
              <a:t>ໃນຫນັງສືຜ່ານແດນ. ພຽງ​ແຕ່​ເກັບ​ຮັກ​ສາ​ອີ​ເມລ​໌ </a:t>
            </a:r>
            <a:r>
              <a:rPr lang="en-US" sz="1200" dirty="0" err="1"/>
              <a:t>eVisa</a:t>
            </a:r>
            <a:r>
              <a:rPr lang="en-US" sz="1200" dirty="0"/>
              <a:t> </a:t>
            </a:r>
            <a:r>
              <a:rPr lang="lo-LA" sz="1200" dirty="0"/>
              <a:t>ການ​ອະ​ນຸ​ມັດ​ຢູ່​ໃນ​ໂທລະ​ສັບ​ຂອງ​ທ່ານ​ຫຼື​ທ່ານ​ອາດ​ຈະ​ຮັກ​ສາ​ສໍາ​ເນົາ​ການ​ພິມ​ຂອງ​ມັນ​. ຫຼາຍກວ່າ 166 ປະເທດທີ່ມີສິດສະໝັກ, ນີ້ແມ່ນຕົວຢ່າງຂອງຈໍານວນຫນ້ອຍທີ່ສາມາດນໍາໃຊ້ຂະບວນການອອນໄລນ໌ 100 ເປີເຊັນສໍາລັບວີຊາອີເລັກໂທຣນິກຂອງອິນເດຍ, ຟິນແລນ, ອອສເຕີຍ, </a:t>
            </a:r>
            <a:r>
              <a:rPr lang="en-US" sz="1200" dirty="0"/>
              <a:t>Saudi Arabia, </a:t>
            </a:r>
            <a:r>
              <a:rPr lang="lo-LA" sz="1200" dirty="0"/>
              <a:t>ອິນໂດເນເຊຍ, </a:t>
            </a:r>
            <a:r>
              <a:rPr lang="en-US" sz="1200" dirty="0"/>
              <a:t>UAE, </a:t>
            </a:r>
            <a:r>
              <a:rPr lang="lo-LA" sz="1200" dirty="0"/>
              <a:t>ສະຫະລັດ, ຟີລິບປິນ, </a:t>
            </a:r>
            <a:r>
              <a:rPr lang="en-US" sz="1200" dirty="0"/>
              <a:t>Estonia, Sweden, Brazil, </a:t>
            </a:r>
            <a:r>
              <a:rPr lang="lo-LA" sz="1200" dirty="0"/>
              <a:t>ສາທາລະນະລັດເກົາຫຼີ , ອົດສະຕາລີ, ປອກຕຸຍການ, ບຣູໄນ, ອິດສະຣາເອນ, ສະເປນ, ຍີ່ປຸ່ນ, ກາຕາ, ຈໍແດນ, ເກຣັກ, ເດນມາກ, ລິທົວເນຍ, ໂບລິເວຍ, ຮັງກາຣີ, ນໍເວ, ລັດເວຍ, ອາເຈນຕິນາ, ຈໍເຈຍ, ໂຄເອເຊຍ, ສິງກະໂປ, ບອດສະວານາ, ເຢຍລະມັນ, ລາວ, ໄຊປຣັດ, ໂຄລໍາເບຍ, ເມັກຊິໂກ , ປະເທດແບນຊິກ, ມາເລເຊຍ, ໂປແລນ, ເວເນຊູເອລາ, ໂອມານ, ບອດເນຍແລະເຮີເຊໂກວິນາ, ສາທາລະນະລັດເຊັກ, ສີລັງກາ, ອາເຊີໄບຈານ, ຄາຊັກສະຖານ, ໄອແລນ, ຊິລີ, ເບລາຣູດ, ນິວຊີແລນ, ອາເມເນຍ, ອິຕາລີ, ເປຣູ, ຝຣັ່ງ, ບັນແກເລຍ, ໂຣມາເນຍ, ສະຫະລາຊະອານາຈັກ, ໄຕ້ຫວັນ , </a:t>
            </a:r>
            <a:r>
              <a:rPr lang="en-US" sz="1200" dirty="0"/>
              <a:t>Iceland, Canada, Paraguay, Belize, South Africa, Vietnam, Russia, Cambodia, Fiji, Switzerland, Netherlands  Indian Government has introduced </a:t>
            </a:r>
            <a:r>
              <a:rPr lang="en-US" sz="1200" dirty="0" err="1"/>
              <a:t>eVisa</a:t>
            </a:r>
            <a:r>
              <a:rPr lang="en-US" sz="1200" dirty="0"/>
              <a:t> for rapid approvals since 2014. </a:t>
            </a:r>
            <a:endParaRPr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4" name="Google Shape;74;p16"/>
          <p:cNvSpPr txBox="1">
            <a:spLocks noGrp="1"/>
          </p:cNvSpPr>
          <p:nvPr>
            <p:ph type="body" idx="1"/>
          </p:nvPr>
        </p:nvSpPr>
        <p:spPr>
          <a:xfrm>
            <a:off x="311700" y="390832"/>
            <a:ext cx="8520600" cy="4372897"/>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US" sz="1200" dirty="0"/>
              <a:t>The online form for Indian </a:t>
            </a:r>
            <a:r>
              <a:rPr lang="en-US" sz="1200" dirty="0" err="1"/>
              <a:t>eVisa</a:t>
            </a:r>
            <a:r>
              <a:rPr lang="en-US" sz="1200" dirty="0"/>
              <a:t> takes only 2 minutes to complete. Once you have made the payment, then </a:t>
            </a:r>
            <a:r>
              <a:rPr lang="en-US" sz="1200" dirty="0" err="1"/>
              <a:t>eVisa</a:t>
            </a:r>
            <a:r>
              <a:rPr lang="en-US" sz="1200" dirty="0"/>
              <a:t> for India takes 72 hours to receive by email. There is no stamp or sticker on the passport required for Indian Business Visa or Indian Tourist Visa. You can drive to the airport or seaport and visit India. The immigration officers in your home country know that Indian </a:t>
            </a:r>
            <a:r>
              <a:rPr lang="en-US" sz="1200" dirty="0" err="1"/>
              <a:t>eVisa</a:t>
            </a:r>
            <a:r>
              <a:rPr lang="en-US" sz="1200" dirty="0"/>
              <a:t> or electronic Visa is linked to your passport in the computer system. This is the most convenient way to enter India. You may be asked to upload face photo or passport page photo, if you cannot upload it then you can simply email it to us via Contact Us link on our website. Our friendly and helpful staff will respond and assist you within 24 hours.  If you want to stay in India for less than 6 months, then this type of electronic Indian </a:t>
            </a:r>
            <a:r>
              <a:rPr lang="en-US" sz="1200" dirty="0" err="1"/>
              <a:t>eVisa</a:t>
            </a:r>
            <a:r>
              <a:rPr lang="en-US" sz="1200" dirty="0"/>
              <a:t> is ideal and best suited for your needs. The only thing you need to make sure is that your passport has 6 months of validity when you enter India and it has couple of blank pages so that immigration officers can allow you to enter the airport and seaport and put a stamp. You are not required to courier  your passport or get an </a:t>
            </a:r>
            <a:r>
              <a:rPr lang="en-US" sz="1200" dirty="0" err="1"/>
              <a:t>eVisa</a:t>
            </a:r>
            <a:r>
              <a:rPr lang="en-US" sz="1200" dirty="0"/>
              <a:t> </a:t>
            </a:r>
            <a:r>
              <a:rPr lang="en-US" sz="1200" dirty="0" err="1"/>
              <a:t>stmap</a:t>
            </a:r>
            <a:r>
              <a:rPr lang="en-US" sz="1200" dirty="0"/>
              <a:t> on the passport. Just keep the approval </a:t>
            </a:r>
            <a:r>
              <a:rPr lang="en-US" sz="1200" dirty="0" err="1"/>
              <a:t>eVisa</a:t>
            </a:r>
            <a:r>
              <a:rPr lang="en-US" sz="1200" dirty="0"/>
              <a:t> email on your phone or you may keep a printout copy of it. Over 166 countries are eligible to apply, here is a sample of few that can apply 100 percent online process for Indian electronic Visa, Finland, Austria, Saudi Arabia, Indonesia, UAE, USA, Philippines, Estonia, Sweden, Brazil, Republic of Korea, Australia, Portugal, Brunei, Israel, Spain, Japan, Qatar, Jordan, Greece, Denmark, Lithuania, Bolivia, Hungary, Norway, Latvia, Argentina, Georgia, Croatia, Singapore, Botswana, Germany, Laos, Cyprus, Colombia, Mexico, Belgium, Malaysia, Poland, Venezuela, Oman, Bosnia  and Herzegovina, Czech Republic, Sri Lanka, Azerbaijan, Kazakhstan, Ireland, Chile, Belarus, New Zealand, Armenia, Italy, Peru, France, Bulgaria, Romania, United Kingdom, Taiwan, Iceland, Canada, Paraguay, Belize, South Africa, Vietnam, Russia, Cambodia, Fiji, Switzerland, Netherlands This facility was limited to a few countries, but now it has been extended to over 166 nationalities. There are five types of India </a:t>
            </a:r>
            <a:r>
              <a:rPr lang="en-US" sz="1200" dirty="0" err="1"/>
              <a:t>eVisa</a:t>
            </a:r>
            <a:r>
              <a:rPr lang="en-US" sz="1200" dirty="0"/>
              <a:t> such as Conference, Business, Tourist, Medical and Medical Attendant.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80" name="Google Shape;80;p17"/>
          <p:cNvSpPr txBox="1">
            <a:spLocks noGrp="1"/>
          </p:cNvSpPr>
          <p:nvPr>
            <p:ph type="body" idx="1"/>
          </p:nvPr>
        </p:nvSpPr>
        <p:spPr>
          <a:xfrm>
            <a:off x="311700" y="294968"/>
            <a:ext cx="8520600" cy="4616245"/>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lo-LA" sz="1200" dirty="0"/>
              <a:t>ວີຊາອິນເດຍສໍາລັບຊາວອາເມລິກາ. ວີຊາອິນເດຍດ່ວນ, ວີຊ່າອິນເດຍດ່ວນ. ວີຊາອິນເດຍສໍາລັບພົນລະເມືອງພວກເຮົາ, ວີຊາອິນເດຍສໍາລັບພົນລະເມືອງການາດາ, ວີຊາອິນເດຍສໍາລັບພົນລະເມືອງນິວຊີແລນ, ວີຊາອິນເດຍສໍາລັບພົນລະເມືອງອົດສະຕາລີ, ວີຊ່າອິນເດຍສໍາລັບພົນລະເມືອງອັງກິດ. ວີຊາອິນເດຍສໍາລັບພົນລະເມືອງຍີ່ປຸ່ນ, ວີຊາອິນເດຍສໍາລັບພົນລະເມືອງເກົາຫຼີ, ວີຊາອິນເດຍສໍາລັບພົນລະເມືອງໄຕ້ຫວັນ, ວີຊາອິນເດຍສໍາລັບພົນລະເມືອງເດນມາກ, ວີຊາອິນເດຍສໍາລັບພົນລະເມືອງເບຢ້ຽມ, ວີຊາອິນເດຍສໍາລັບພົນລະເມືອງສະວິດ. </a:t>
            </a:r>
            <a:r>
              <a:rPr lang="en-US" sz="1200" dirty="0" err="1"/>
              <a:t>indian</a:t>
            </a:r>
            <a:r>
              <a:rPr lang="en-US" sz="1200" dirty="0"/>
              <a:t> visa, visa for </a:t>
            </a:r>
            <a:r>
              <a:rPr lang="en-US" sz="1200" dirty="0" err="1"/>
              <a:t>india</a:t>
            </a:r>
            <a:r>
              <a:rPr lang="en-US" sz="1200" dirty="0"/>
              <a:t>, </a:t>
            </a:r>
            <a:r>
              <a:rPr lang="en-US" sz="1200" dirty="0" err="1"/>
              <a:t>evisa</a:t>
            </a:r>
            <a:r>
              <a:rPr lang="en-US" sz="1200" dirty="0"/>
              <a:t> </a:t>
            </a:r>
            <a:r>
              <a:rPr lang="en-US" sz="1200" dirty="0" err="1"/>
              <a:t>india</a:t>
            </a:r>
            <a:r>
              <a:rPr lang="en-US" sz="1200" dirty="0"/>
              <a:t>, </a:t>
            </a:r>
            <a:r>
              <a:rPr lang="en-US" sz="1200" dirty="0" err="1"/>
              <a:t>india</a:t>
            </a:r>
            <a:r>
              <a:rPr lang="en-US" sz="1200" dirty="0"/>
              <a:t> </a:t>
            </a:r>
            <a:r>
              <a:rPr lang="en-US" sz="1200" dirty="0" err="1"/>
              <a:t>evisa</a:t>
            </a:r>
            <a:r>
              <a:rPr lang="en-US" sz="1200" dirty="0"/>
              <a:t>, </a:t>
            </a:r>
            <a:r>
              <a:rPr lang="en-US" sz="1200" dirty="0" err="1"/>
              <a:t>indian</a:t>
            </a:r>
            <a:r>
              <a:rPr lang="en-US" sz="1200" dirty="0"/>
              <a:t> visa online, </a:t>
            </a:r>
            <a:r>
              <a:rPr lang="en-US" sz="1200" dirty="0" err="1"/>
              <a:t>indian</a:t>
            </a:r>
            <a:r>
              <a:rPr lang="en-US" sz="1200" dirty="0"/>
              <a:t> visa application, </a:t>
            </a:r>
            <a:r>
              <a:rPr lang="en-US" sz="1200" dirty="0" err="1"/>
              <a:t>india</a:t>
            </a:r>
            <a:r>
              <a:rPr lang="en-US" sz="1200" dirty="0"/>
              <a:t> visa online application, </a:t>
            </a:r>
            <a:r>
              <a:rPr lang="en-US" sz="1200" dirty="0" err="1"/>
              <a:t>indian</a:t>
            </a:r>
            <a:r>
              <a:rPr lang="en-US" sz="1200" dirty="0"/>
              <a:t> visa online application, </a:t>
            </a:r>
            <a:r>
              <a:rPr lang="en-US" sz="1200" dirty="0" err="1"/>
              <a:t>india</a:t>
            </a:r>
            <a:r>
              <a:rPr lang="en-US" sz="1200" dirty="0"/>
              <a:t> visa application online, </a:t>
            </a:r>
            <a:r>
              <a:rPr lang="en-US" sz="1200" dirty="0" err="1"/>
              <a:t>indian</a:t>
            </a:r>
            <a:r>
              <a:rPr lang="en-US" sz="1200" dirty="0"/>
              <a:t> visa application online, </a:t>
            </a:r>
            <a:r>
              <a:rPr lang="en-US" sz="1200" dirty="0" err="1"/>
              <a:t>evisa</a:t>
            </a:r>
            <a:r>
              <a:rPr lang="en-US" sz="1200" dirty="0"/>
              <a:t> </a:t>
            </a:r>
            <a:r>
              <a:rPr lang="en-US" sz="1200" dirty="0" err="1"/>
              <a:t>india</a:t>
            </a:r>
            <a:r>
              <a:rPr lang="en-US" sz="1200" dirty="0"/>
              <a:t>, </a:t>
            </a:r>
            <a:r>
              <a:rPr lang="en-US" sz="1200" dirty="0" err="1"/>
              <a:t>india</a:t>
            </a:r>
            <a:r>
              <a:rPr lang="en-US" sz="1200" dirty="0"/>
              <a:t> </a:t>
            </a:r>
            <a:r>
              <a:rPr lang="en-US" sz="1200" dirty="0" err="1"/>
              <a:t>evisa</a:t>
            </a:r>
            <a:r>
              <a:rPr lang="en-US" sz="1200" dirty="0"/>
              <a:t>, </a:t>
            </a:r>
            <a:r>
              <a:rPr lang="en-US" sz="1200" dirty="0" err="1"/>
              <a:t>india</a:t>
            </a:r>
            <a:r>
              <a:rPr lang="en-US" sz="1200" dirty="0"/>
              <a:t> business visa, </a:t>
            </a:r>
            <a:r>
              <a:rPr lang="en-US" sz="1200" dirty="0" err="1"/>
              <a:t>india</a:t>
            </a:r>
            <a:r>
              <a:rPr lang="en-US" sz="1200" dirty="0"/>
              <a:t> medical visa, </a:t>
            </a:r>
            <a:r>
              <a:rPr lang="en-US" sz="1200" dirty="0" err="1"/>
              <a:t>india</a:t>
            </a:r>
            <a:r>
              <a:rPr lang="en-US" sz="1200" dirty="0"/>
              <a:t> tourist visa, </a:t>
            </a:r>
            <a:r>
              <a:rPr lang="en-US" sz="1200" dirty="0" err="1"/>
              <a:t>india</a:t>
            </a:r>
            <a:r>
              <a:rPr lang="en-US" sz="1200" dirty="0"/>
              <a:t> visa, </a:t>
            </a:r>
            <a:r>
              <a:rPr lang="en-US" sz="1200" dirty="0" err="1"/>
              <a:t>indian</a:t>
            </a:r>
            <a:r>
              <a:rPr lang="en-US" sz="1200" dirty="0"/>
              <a:t> visa, </a:t>
            </a:r>
            <a:r>
              <a:rPr lang="en-US" sz="1200" dirty="0" err="1"/>
              <a:t>india</a:t>
            </a:r>
            <a:r>
              <a:rPr lang="en-US" sz="1200" dirty="0"/>
              <a:t> visa online, </a:t>
            </a:r>
            <a:r>
              <a:rPr lang="en-US" sz="1200" dirty="0" err="1"/>
              <a:t>indian</a:t>
            </a:r>
            <a:r>
              <a:rPr lang="en-US" sz="1200" dirty="0"/>
              <a:t> visa online, visa to </a:t>
            </a:r>
            <a:r>
              <a:rPr lang="en-US" sz="1200" dirty="0" err="1"/>
              <a:t>india</a:t>
            </a:r>
            <a:endParaRPr sz="1200"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1425</Words>
  <Application>Microsoft Office PowerPoint</Application>
  <PresentationFormat>On-screen Show (16:9)</PresentationFormat>
  <Paragraphs>15</Paragraphs>
  <Slides>5</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vt:i4>
      </vt:variant>
    </vt:vector>
  </HeadingPairs>
  <TitlesOfParts>
    <vt:vector size="7" baseType="lpstr">
      <vt:lpstr>Arial</vt:lpstr>
      <vt:lpstr>Simple Light</vt:lpstr>
      <vt:lpstr>PowerPoint Presentation</vt:lpstr>
      <vt:lpstr>INDIAN ELECTRONIC VISA Expedited Indian eVisa Service Online for Urgent and Rapid electronic Visa - Indian Visa Immigration Application Process Online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Arefin Tanvir</dc:creator>
  <cp:lastModifiedBy>Arefin Tanvir</cp:lastModifiedBy>
  <cp:revision>13</cp:revision>
  <dcterms:modified xsi:type="dcterms:W3CDTF">2023-10-31T12:32:27Z</dcterms:modified>
</cp:coreProperties>
</file>