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1D8BD707-D9CF-40AE-B4C6-C98DA3205C09}" type="datetimeFigureOut">
              <a:rPr lang="en-US" smtClean="0"/>
              <a:pPr/>
              <a:t>8/31/2015</a:t>
            </a:fld>
            <a:endParaRPr lang="en-US"/>
          </a:p>
        </p:txBody>
      </p:sp>
      <p:sp>
        <p:nvSpPr>
          <p:cNvPr id="17" name="Slide Number Placeholder 16"/>
          <p:cNvSpPr>
            <a:spLocks noGrp="1"/>
          </p:cNvSpPr>
          <p:nvPr>
            <p:ph type="sldNum" sz="quarter" idx="11"/>
          </p:nvPr>
        </p:nvSpPr>
        <p:spPr/>
        <p:txBody>
          <a:bodyPr/>
          <a:lstStyle/>
          <a:p>
            <a:fld id="{B6F15528-21DE-4FAA-801E-634DDDAF4B2B}"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1D8BD707-D9CF-40AE-B4C6-C98DA3205C09}" type="datetimeFigureOut">
              <a:rPr lang="en-US" smtClean="0"/>
              <a:pPr/>
              <a:t>8/31/2015</a:t>
            </a:fld>
            <a:endParaRPr lang="en-US"/>
          </a:p>
        </p:txBody>
      </p:sp>
      <p:sp>
        <p:nvSpPr>
          <p:cNvPr id="12" name="Slide Number Placeholder 11"/>
          <p:cNvSpPr>
            <a:spLocks noGrp="1"/>
          </p:cNvSpPr>
          <p:nvPr>
            <p:ph type="sldNum" sz="quarter" idx="15"/>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8/31/2015</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1D8BD707-D9CF-40AE-B4C6-C98DA3205C09}" type="datetimeFigureOut">
              <a:rPr lang="en-US" smtClean="0"/>
              <a:pPr/>
              <a:t>8/31/2015</a:t>
            </a:fld>
            <a:endParaRPr lang="en-US"/>
          </a:p>
        </p:txBody>
      </p:sp>
      <p:sp>
        <p:nvSpPr>
          <p:cNvPr id="12" name="Slide Number Placeholder 11"/>
          <p:cNvSpPr>
            <a:spLocks noGrp="1"/>
          </p:cNvSpPr>
          <p:nvPr>
            <p:ph type="sldNum" sz="quarter" idx="16"/>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1D8BD707-D9CF-40AE-B4C6-C98DA3205C09}" type="datetimeFigureOut">
              <a:rPr lang="en-US" smtClean="0"/>
              <a:pPr/>
              <a:t>8/31/2015</a:t>
            </a:fld>
            <a:endParaRPr lang="en-US"/>
          </a:p>
        </p:txBody>
      </p:sp>
      <p:sp>
        <p:nvSpPr>
          <p:cNvPr id="12" name="Slide Number Placeholder 11"/>
          <p:cNvSpPr>
            <a:spLocks noGrp="1"/>
          </p:cNvSpPr>
          <p:nvPr>
            <p:ph type="sldNum" sz="quarter" idx="17"/>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D8BD707-D9CF-40AE-B4C6-C98DA3205C09}" type="datetimeFigureOut">
              <a:rPr lang="en-US" smtClean="0"/>
              <a:pPr/>
              <a:t>8/31/2015</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8BD707-D9CF-40AE-B4C6-C98DA3205C09}" type="datetimeFigureOut">
              <a:rPr lang="en-US" smtClean="0"/>
              <a:pPr/>
              <a:t>8/31/2015</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1D8BD707-D9CF-40AE-B4C6-C98DA3205C09}" type="datetimeFigureOut">
              <a:rPr lang="en-US" smtClean="0"/>
              <a:pPr/>
              <a:t>8/31/2015</a:t>
            </a:fld>
            <a:endParaRPr lang="en-US"/>
          </a:p>
        </p:txBody>
      </p:sp>
      <p:sp>
        <p:nvSpPr>
          <p:cNvPr id="19" name="Slide Number Placeholder 18"/>
          <p:cNvSpPr>
            <a:spLocks noGrp="1"/>
          </p:cNvSpPr>
          <p:nvPr>
            <p:ph type="sldNum" sz="quarter" idx="16"/>
          </p:nvPr>
        </p:nvSpPr>
        <p:spPr/>
        <p:txBody>
          <a:bodyPr/>
          <a:lstStyle/>
          <a:p>
            <a:fld id="{B6F15528-21DE-4FAA-801E-634DDDAF4B2B}"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1D8BD707-D9CF-40AE-B4C6-C98DA3205C09}" type="datetimeFigureOut">
              <a:rPr lang="en-US" smtClean="0"/>
              <a:pPr/>
              <a:t>8/31/2015</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D8BD707-D9CF-40AE-B4C6-C98DA3205C09}" type="datetimeFigureOut">
              <a:rPr lang="en-US" smtClean="0"/>
              <a:pPr/>
              <a:t>8/31/2015</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B6F15528-21DE-4FAA-801E-634DDDAF4B2B}"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baths.sg/"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hyperlink" Target="http://baths.sg/lights" TargetMode="External"/><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baths.sg/promotion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twitter.com/BathLightSG" TargetMode="External"/><Relationship Id="rId3" Type="http://schemas.openxmlformats.org/officeDocument/2006/relationships/hyperlink" Target="http://baths.sg/" TargetMode="External"/><Relationship Id="rId7"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hyperlink" Target="https://plus.google.com/communities/108462234751840560475"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www.pinterest.com/BathLightSG" TargetMode="External"/><Relationship Id="rId4" Type="http://schemas.openxmlformats.org/officeDocument/2006/relationships/hyperlink" Target="http://www.facebook.com/pages/Bidet-Spray-Singapore/1577667865843631"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362200"/>
            <a:ext cx="4114800" cy="1143000"/>
          </a:xfrm>
        </p:spPr>
        <p:style>
          <a:lnRef idx="1">
            <a:schemeClr val="accent2"/>
          </a:lnRef>
          <a:fillRef idx="3">
            <a:schemeClr val="accent2"/>
          </a:fillRef>
          <a:effectRef idx="2">
            <a:schemeClr val="accent2"/>
          </a:effectRef>
          <a:fontRef idx="minor">
            <a:schemeClr val="lt1"/>
          </a:fontRef>
        </p:style>
        <p:txBody>
          <a:bodyPr>
            <a:noAutofit/>
          </a:bodyPr>
          <a:lstStyle/>
          <a:p>
            <a:r>
              <a:rPr lang="en-US" sz="3200" dirty="0">
                <a:hlinkClick r:id="rId2"/>
              </a:rPr>
              <a:t>down light </a:t>
            </a:r>
            <a:r>
              <a:rPr lang="en-US" sz="3200" dirty="0" err="1">
                <a:hlinkClick r:id="rId2"/>
              </a:rPr>
              <a:t>singapore</a:t>
            </a:r>
            <a:endParaRPr lang="en-US" sz="3200" dirty="0"/>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28600" y="3810000"/>
            <a:ext cx="3048000" cy="28575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867400" y="3810000"/>
            <a:ext cx="3048000" cy="2857500"/>
          </a:xfrm>
          <a:prstGeom prst="rect">
            <a:avLst/>
          </a:prstGeom>
        </p:spPr>
      </p:pic>
      <p:sp>
        <p:nvSpPr>
          <p:cNvPr id="6" name="Rectangle 5"/>
          <p:cNvSpPr/>
          <p:nvPr/>
        </p:nvSpPr>
        <p:spPr>
          <a:xfrm>
            <a:off x="228600" y="202802"/>
            <a:ext cx="8686800" cy="193899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gn="just"/>
            <a:r>
              <a:rPr lang="en-US" sz="2400" dirty="0"/>
              <a:t>LED </a:t>
            </a:r>
            <a:r>
              <a:rPr lang="en-US" sz="2400" dirty="0" err="1"/>
              <a:t>Downlights</a:t>
            </a:r>
            <a:r>
              <a:rPr lang="en-US" sz="2400" dirty="0"/>
              <a:t> are a preferred choice of light fixture for false ceiling lighting. LED </a:t>
            </a:r>
            <a:r>
              <a:rPr lang="en-US" sz="2400" dirty="0" err="1"/>
              <a:t>Downlights</a:t>
            </a:r>
            <a:r>
              <a:rPr lang="en-US" sz="2400" dirty="0"/>
              <a:t> in Singapore is quite common, especially in new BTO houses as it can really change the perspective of the house and at the same time play with the spaces around it. Check out our LED </a:t>
            </a:r>
            <a:r>
              <a:rPr lang="en-US" sz="2400" dirty="0" err="1"/>
              <a:t>Downlights</a:t>
            </a:r>
            <a:r>
              <a:rPr lang="en-US" sz="2400" dirty="0"/>
              <a:t> on display in our showroom today!</a:t>
            </a:r>
          </a:p>
        </p:txBody>
      </p:sp>
      <p:pic>
        <p:nvPicPr>
          <p:cNvPr id="1026" name="Picture 2" descr="Super Slim LED Downlights Round"/>
          <p:cNvPicPr>
            <a:picLocks noChangeAspect="1" noChangeArrowheads="1"/>
          </p:cNvPicPr>
          <p:nvPr/>
        </p:nvPicPr>
        <p:blipFill rotWithShape="1">
          <a:blip r:embed="rId5">
            <a:extLst>
              <a:ext uri="{28A0092B-C50C-407E-A947-70E740481C1C}">
                <a14:useLocalDpi xmlns:a14="http://schemas.microsoft.com/office/drawing/2010/main" xmlns="" val="0"/>
              </a:ext>
            </a:extLst>
          </a:blip>
          <a:srcRect l="9273" t="10525" r="10243" b="12222"/>
          <a:stretch/>
        </p:blipFill>
        <p:spPr bwMode="auto">
          <a:xfrm>
            <a:off x="2946345" y="3810001"/>
            <a:ext cx="2977060" cy="2857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8711030"/>
      </p:ext>
    </p:extLst>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0782" y="0"/>
            <a:ext cx="9123218" cy="6902334"/>
          </a:xfrm>
          <a:prstGeom prst="rect">
            <a:avLst/>
          </a:prstGeom>
        </p:spPr>
      </p:pic>
      <p:sp>
        <p:nvSpPr>
          <p:cNvPr id="2" name="Title 1"/>
          <p:cNvSpPr>
            <a:spLocks noGrp="1"/>
          </p:cNvSpPr>
          <p:nvPr>
            <p:ph type="title"/>
          </p:nvPr>
        </p:nvSpPr>
        <p:spPr>
          <a:xfrm>
            <a:off x="467591" y="381000"/>
            <a:ext cx="4114800" cy="701040"/>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dirty="0">
                <a:hlinkClick r:id="rId3"/>
              </a:rPr>
              <a:t>led </a:t>
            </a:r>
            <a:r>
              <a:rPr lang="en-US" dirty="0" err="1">
                <a:hlinkClick r:id="rId3"/>
              </a:rPr>
              <a:t>downlight</a:t>
            </a:r>
            <a:r>
              <a:rPr lang="en-US" dirty="0">
                <a:hlinkClick r:id="rId3"/>
              </a:rPr>
              <a:t> </a:t>
            </a:r>
            <a:r>
              <a:rPr lang="en-US" dirty="0" err="1">
                <a:hlinkClick r:id="rId3"/>
              </a:rPr>
              <a:t>singapore</a:t>
            </a:r>
            <a:endParaRPr lang="en-US" dirty="0"/>
          </a:p>
        </p:txBody>
      </p:sp>
      <p:sp>
        <p:nvSpPr>
          <p:cNvPr id="5" name="Rectangle 4"/>
          <p:cNvSpPr/>
          <p:nvPr/>
        </p:nvSpPr>
        <p:spPr>
          <a:xfrm>
            <a:off x="457200" y="5410200"/>
            <a:ext cx="4876800" cy="1200329"/>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US" dirty="0"/>
              <a:t>At Lights N Showers, our motto is to provide the highest quality, most efficient bathroom, kitchen and lighting accessories for all your home makeover experiences.</a:t>
            </a:r>
          </a:p>
        </p:txBody>
      </p:sp>
    </p:spTree>
    <p:extLst>
      <p:ext uri="{BB962C8B-B14F-4D97-AF65-F5344CB8AC3E}">
        <p14:creationId xmlns:p14="http://schemas.microsoft.com/office/powerpoint/2010/main" xmlns="" val="3996350089"/>
      </p:ext>
    </p:extLst>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led </a:t>
            </a:r>
            <a:r>
              <a:rPr lang="en-US" dirty="0" err="1">
                <a:hlinkClick r:id="rId2"/>
              </a:rPr>
              <a:t>singapore</a:t>
            </a:r>
            <a:endParaRPr lang="en-US" dirty="0"/>
          </a:p>
        </p:txBody>
      </p:sp>
      <p:sp>
        <p:nvSpPr>
          <p:cNvPr id="4" name="Rectangle 3"/>
          <p:cNvSpPr/>
          <p:nvPr/>
        </p:nvSpPr>
        <p:spPr>
          <a:xfrm>
            <a:off x="228600" y="3166321"/>
            <a:ext cx="5410200" cy="3416320"/>
          </a:xfrm>
          <a:prstGeom prst="rect">
            <a:avLst/>
          </a:prstGeom>
        </p:spPr>
        <p:txBody>
          <a:bodyPr wrap="square">
            <a:spAutoFit/>
          </a:bodyPr>
          <a:lstStyle/>
          <a:p>
            <a:pPr algn="just"/>
            <a:r>
              <a:rPr lang="en-US" dirty="0"/>
              <a:t>Established in 2013, Although we are a young and vigilant team, our team is equipped with the necessary interior design creativity and concepts, and of course with the mission of bringing only the finest products and accessories finishing for your interior</a:t>
            </a:r>
            <a:r>
              <a:rPr lang="en-US" dirty="0" smtClean="0"/>
              <a:t>. Understanding </a:t>
            </a:r>
            <a:r>
              <a:rPr lang="en-US" dirty="0"/>
              <a:t>the competition of this industry, Lights N Showers pledge to provide our clients with the most competitive price of our products, utmost excellent and unforgettable customer service experience. </a:t>
            </a:r>
          </a:p>
          <a:p>
            <a:pPr algn="just"/>
            <a:r>
              <a:rPr lang="en-US" dirty="0"/>
              <a:t>Having our own groups of in-house professional plumbers and electricians, we provide a one stop full service for your accessories consultancy and warranty.</a:t>
            </a:r>
          </a:p>
        </p:txBody>
      </p:sp>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40400" y="3352800"/>
            <a:ext cx="3251200" cy="3048000"/>
          </a:xfrm>
          <a:prstGeom prst="rect">
            <a:avLst/>
          </a:prstGeom>
        </p:spPr>
      </p:pic>
      <p:sp>
        <p:nvSpPr>
          <p:cNvPr id="6" name="Rectangle 5"/>
          <p:cNvSpPr/>
          <p:nvPr/>
        </p:nvSpPr>
        <p:spPr>
          <a:xfrm>
            <a:off x="228600" y="1676400"/>
            <a:ext cx="8763000" cy="1477328"/>
          </a:xfrm>
          <a:prstGeom prst="rect">
            <a:avLst/>
          </a:prstGeom>
        </p:spPr>
        <p:txBody>
          <a:bodyPr wrap="square">
            <a:spAutoFit/>
          </a:bodyPr>
          <a:lstStyle/>
          <a:p>
            <a:pPr algn="just"/>
            <a:r>
              <a:rPr lang="en-US" dirty="0"/>
              <a:t>When installing lights into a room it is worth carefully considering what lighting solutions will best suit your need. A very popular choice of lighting for the modern day home is the LED </a:t>
            </a:r>
            <a:r>
              <a:rPr lang="en-US" dirty="0" err="1"/>
              <a:t>downlight</a:t>
            </a:r>
            <a:r>
              <a:rPr lang="en-US" dirty="0"/>
              <a:t>. It is often a common choice for home owners to install LED </a:t>
            </a:r>
            <a:r>
              <a:rPr lang="en-US" dirty="0" err="1"/>
              <a:t>downlights</a:t>
            </a:r>
            <a:r>
              <a:rPr lang="en-US" dirty="0"/>
              <a:t> in their kitchens, bathrooms or even bedrooms, to give the room a very stylish and modern feel that other lights just don't give.</a:t>
            </a:r>
          </a:p>
        </p:txBody>
      </p:sp>
    </p:spTree>
    <p:extLst>
      <p:ext uri="{BB962C8B-B14F-4D97-AF65-F5344CB8AC3E}">
        <p14:creationId xmlns:p14="http://schemas.microsoft.com/office/powerpoint/2010/main" xmlns="" val="2067678585"/>
      </p:ext>
    </p:extLst>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downlights</a:t>
            </a:r>
            <a:r>
              <a:rPr lang="en-US" dirty="0"/>
              <a:t> </a:t>
            </a:r>
            <a:r>
              <a:rPr lang="en-US" dirty="0" err="1"/>
              <a:t>singapore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638800" y="2000250"/>
            <a:ext cx="3352800" cy="3790950"/>
          </a:xfrm>
          <a:prstGeom prst="rect">
            <a:avLst/>
          </a:prstGeom>
        </p:spPr>
      </p:pic>
      <p:sp>
        <p:nvSpPr>
          <p:cNvPr id="5" name="Rectangle 4"/>
          <p:cNvSpPr/>
          <p:nvPr/>
        </p:nvSpPr>
        <p:spPr>
          <a:xfrm>
            <a:off x="152400" y="1828800"/>
            <a:ext cx="5334000" cy="4247317"/>
          </a:xfrm>
          <a:prstGeom prst="rect">
            <a:avLst/>
          </a:prstGeom>
        </p:spPr>
        <p:txBody>
          <a:bodyPr wrap="square">
            <a:spAutoFit/>
          </a:bodyPr>
          <a:lstStyle/>
          <a:p>
            <a:pPr algn="just"/>
            <a:r>
              <a:rPr lang="en-US" dirty="0"/>
              <a:t>An LED </a:t>
            </a:r>
            <a:r>
              <a:rPr lang="en-US" dirty="0" err="1"/>
              <a:t>downilght</a:t>
            </a:r>
            <a:r>
              <a:rPr lang="en-US" dirty="0"/>
              <a:t> is not only an attractive light source for your kitchen, bedroom or bathroom but it is also a powerful and efficient source of light that often tends to operate at very low heat levels. This not only make it an attractive light but it also makes it an ideal item to ensure that your lighting fixture will not be a fire hazard whilst left on for an extended period of time in the home.</a:t>
            </a:r>
          </a:p>
          <a:p>
            <a:pPr algn="just"/>
            <a:endParaRPr lang="en-US" dirty="0"/>
          </a:p>
          <a:p>
            <a:pPr algn="just"/>
            <a:r>
              <a:rPr lang="en-US" dirty="0"/>
              <a:t>LED </a:t>
            </a:r>
            <a:r>
              <a:rPr lang="en-US" dirty="0" err="1"/>
              <a:t>downlights</a:t>
            </a:r>
            <a:r>
              <a:rPr lang="en-US" dirty="0"/>
              <a:t> come in many varieties so it is recommended that you speak to a sales assistant about your specific needs before you purchase the said lights. Such things to consider will be what </a:t>
            </a:r>
            <a:r>
              <a:rPr lang="en-US" dirty="0" err="1"/>
              <a:t>colours</a:t>
            </a:r>
            <a:r>
              <a:rPr lang="en-US" dirty="0"/>
              <a:t> fit your room, how strong you want the light to be, and if you prefer it to light the room in the style of a spotlight of a floodlight</a:t>
            </a:r>
            <a:r>
              <a:rPr lang="en-US" dirty="0" smtClean="0"/>
              <a:t>.</a:t>
            </a:r>
            <a:endParaRPr lang="en-US" dirty="0"/>
          </a:p>
        </p:txBody>
      </p:sp>
    </p:spTree>
    <p:extLst>
      <p:ext uri="{BB962C8B-B14F-4D97-AF65-F5344CB8AC3E}">
        <p14:creationId xmlns:p14="http://schemas.microsoft.com/office/powerpoint/2010/main" xmlns="" val="2948167138"/>
      </p:ext>
    </p:extLst>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xmlns="" val="0"/>
              </a:ext>
            </a:extLst>
          </a:blip>
          <a:srcRect t="17994" b="17994"/>
          <a:stretch>
            <a:fillRect/>
          </a:stretch>
        </p:blipFill>
        <p:spPr/>
      </p:pic>
      <p:sp>
        <p:nvSpPr>
          <p:cNvPr id="4" name="Text Placeholder 3"/>
          <p:cNvSpPr>
            <a:spLocks noGrp="1"/>
          </p:cNvSpPr>
          <p:nvPr>
            <p:ph type="body" sz="quarter" idx="13"/>
          </p:nvPr>
        </p:nvSpPr>
        <p:spPr>
          <a:xfrm>
            <a:off x="4650408" y="5715000"/>
            <a:ext cx="2910840" cy="548640"/>
          </a:xfrm>
        </p:spPr>
        <p:txBody>
          <a:bodyPr>
            <a:noAutofit/>
          </a:bodyPr>
          <a:lstStyle/>
          <a:p>
            <a:r>
              <a:rPr lang="en-US" sz="4800" b="1" u="sng" dirty="0">
                <a:hlinkClick r:id="rId3"/>
              </a:rPr>
              <a:t>baths.sg</a:t>
            </a:r>
            <a:endParaRPr lang="en-US" sz="4800" b="1" u="sng" dirty="0"/>
          </a:p>
        </p:txBody>
      </p:sp>
      <p:sp>
        <p:nvSpPr>
          <p:cNvPr id="2" name="Title 1"/>
          <p:cNvSpPr>
            <a:spLocks noGrp="1"/>
          </p:cNvSpPr>
          <p:nvPr>
            <p:ph type="title"/>
          </p:nvPr>
        </p:nvSpPr>
        <p:spPr/>
        <p:txBody>
          <a:bodyPr/>
          <a:lstStyle/>
          <a:p>
            <a:r>
              <a:rPr lang="en-US" dirty="0"/>
              <a:t>down light </a:t>
            </a:r>
            <a:r>
              <a:rPr lang="en-US" dirty="0" err="1"/>
              <a:t>singapore</a:t>
            </a:r>
            <a:endParaRPr lang="en-US" dirty="0"/>
          </a:p>
        </p:txBody>
      </p:sp>
      <p:sp>
        <p:nvSpPr>
          <p:cNvPr id="6" name="Rectangle 5"/>
          <p:cNvSpPr/>
          <p:nvPr/>
        </p:nvSpPr>
        <p:spPr>
          <a:xfrm>
            <a:off x="1447800" y="5715000"/>
            <a:ext cx="3202608" cy="461665"/>
          </a:xfrm>
          <a:prstGeom prst="rect">
            <a:avLst/>
          </a:prstGeom>
        </p:spPr>
        <p:txBody>
          <a:bodyPr wrap="none">
            <a:spAutoFit/>
          </a:bodyPr>
          <a:lstStyle/>
          <a:p>
            <a:r>
              <a:rPr lang="en-US" sz="2400" dirty="0"/>
              <a:t>For inquiries please visit :</a:t>
            </a:r>
          </a:p>
        </p:txBody>
      </p:sp>
      <p:pic>
        <p:nvPicPr>
          <p:cNvPr id="7" name="Picture 3">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54726" y="2133600"/>
            <a:ext cx="974766" cy="974766"/>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4">
            <a:hlinkClick r:id="rId6"/>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7668491" y="3736650"/>
            <a:ext cx="906796" cy="906796"/>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5">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43097" y="3657600"/>
            <a:ext cx="950521" cy="950521"/>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6">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7719951" y="2298307"/>
            <a:ext cx="916379" cy="9163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46174433"/>
      </p:ext>
    </p:extLst>
  </p:cSld>
  <p:clrMapOvr>
    <a:masterClrMapping/>
  </p:clrMapOvr>
  <mc:AlternateContent xmlns:mc="http://schemas.openxmlformats.org/markup-compatibility/2006">
    <mc:Choice xmlns:p14="http://schemas.microsoft.com/office/powerpoint/2010/main" xmlns="" Requires="p14">
      <p:transition spd="slow" p14:dur="1200" advClick="0" advTm="3000">
        <p14:flip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16</TotalTime>
  <Words>434</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BlackTie</vt:lpstr>
      <vt:lpstr>down light singapore</vt:lpstr>
      <vt:lpstr>led downlight singapore</vt:lpstr>
      <vt:lpstr>led singapore</vt:lpstr>
      <vt:lpstr>downlights singapore</vt:lpstr>
      <vt:lpstr>down light singapore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Neeraj</cp:lastModifiedBy>
  <cp:revision>27</cp:revision>
  <dcterms:created xsi:type="dcterms:W3CDTF">2006-08-16T00:00:00Z</dcterms:created>
  <dcterms:modified xsi:type="dcterms:W3CDTF">2015-08-31T07:44:48Z</dcterms:modified>
</cp:coreProperties>
</file>