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1D2D1E-87D0-4A5F-A400-ABBE004B1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3C27BDC-C308-4A97-8BA5-26F7D8FB4F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977F0F-9F76-4117-9DB3-110046E44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D3C732-0F30-4DE9-89C1-2D83044B8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A63558-D63E-4B5F-B017-B53FE7213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31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5135A9-D1A9-40D9-A052-5BDBB064B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BE32C8-9BE7-429C-93A4-890EF867E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7E7219-EC71-4307-8EF7-18BCFC261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A17A4A-B674-418D-AB3C-9F218EB5E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94072C-2F6E-430F-8F6A-57FA854DC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41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19B4607-E5EC-47E7-AAB8-B957541318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EDFB066-166F-4B78-A188-F6B2DAEF1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6E111E-218B-44C8-B674-D108CB04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1CF2CB-4219-446B-836D-CA995BE92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EB5D08-899C-4229-886B-24A0B194B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106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8C7C3E-6045-4651-A886-1FA5C6E12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035FF5-8651-4D61-9501-3A27ACD0A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B0D4CD-08BF-4CE2-8F24-A4AC707C9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5921AA-8840-4EFA-A96B-C6F4EEEDD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7AA3A3-F54A-4127-A1E1-5716E3AAA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38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CA204C-A169-4A1E-8B08-3C21D64C4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866CD3-6A2D-4211-BB6C-4707E6524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8952FD-CEA6-4E03-931D-91748D477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B366DA-FE39-4451-AB53-B03D9B737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B32107-0875-4991-814C-A83089FAC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49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6F8042-C962-4971-B18E-F91427EA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CBDEB7-666D-40F4-857E-6221B7977D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0AB2D15-45F5-4DD3-9BC4-42BD6A57E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025CCF-33EA-4267-ABFA-CE4DF3B29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4F5F01-0929-4808-8256-8E7CA9CE5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8E83F2E-A8F3-4DD5-B018-075CEAC2C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51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2C0929-A3CA-459C-BE15-6011D0D50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5541F6-30A1-4E57-8B1F-FC7C2114DB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17A5FF-85FD-4156-87BC-B1A0FE76B4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0D9EA99-F12F-4F43-A989-AFD75A7306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7C3EF64-7E3E-4889-B155-19CE62A747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2E443F0-735A-4256-B66C-CEAD2184A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F8CA0FB-3895-4ADD-B4A5-DE6726EF7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111BF9B-633C-4CC2-9E40-10FAE44B5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345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DC2621-7327-4094-B22C-1E56E3B0B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31919E-5795-4AE4-9413-4BA13BCE2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9A6E8EB-5D00-4762-8767-5E0A50F5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C105767-6B35-4FAE-BEB7-E490C1F1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3763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1C60F52-48D9-45FE-8D10-1770AD7C8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46280D4-DE9B-4191-A105-B3182E847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4B85FA-B88B-403F-8CDD-F2F6FA23D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49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291279-C959-4779-9369-910553B56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4E48618-09F6-4ED9-B831-861A1F82E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61A12B6-1BA6-46C2-ADDF-CD68F73A1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AB2829-D8A9-444A-89AD-BDB2DE90F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EABBE59-E17E-4F90-9D7D-35A7C380F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78EDFB3-7FF6-49B1-B315-1EA4A9256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85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10CEDA-C5B2-4B71-9B03-14653CC5D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DA1E832-E9C7-478A-81BD-CF51C5F9CC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9D1892-F752-4AFE-836D-E9DBFF1C68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720C4AA-3CCE-4FD6-B82D-DD258E12E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F383432-5C8E-4A4F-BFBE-F27D62C3C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2A4D09E-F98B-490E-A515-D8480D588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211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8FA21C5-33A0-4F08-BBE9-CD944BB34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3DCE00C-4F94-4D92-8FBC-90D474696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62E6F0-579B-47B8-BFC4-2B3C1EDA0F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B0B38-3941-4574-B86F-41DE0D299468}" type="datetimeFigureOut">
              <a:rPr lang="de-DE" smtClean="0"/>
              <a:t>27.02.2019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CC4DCD-3ED6-4A85-848F-A39019CB7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FD9995-F0CD-4C92-8F4E-8212358BA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6F87C-1113-4979-88DB-49E8C70609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74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 33">
            <a:extLst>
              <a:ext uri="{FF2B5EF4-FFF2-40B4-BE49-F238E27FC236}">
                <a16:creationId xmlns:a16="http://schemas.microsoft.com/office/drawing/2014/main" id="{BACCAD72-F883-4516-92DC-A4156E9C819A}"/>
              </a:ext>
            </a:extLst>
          </p:cNvPr>
          <p:cNvSpPr/>
          <p:nvPr/>
        </p:nvSpPr>
        <p:spPr>
          <a:xfrm>
            <a:off x="0" y="0"/>
            <a:ext cx="12192000" cy="685799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7" name="Grafik 26" descr="Ein Bild, das Wand, drinnen enthält.&#10;&#10;Mit hoher Zuverlässigkeit generierte Beschreibung">
            <a:extLst>
              <a:ext uri="{FF2B5EF4-FFF2-40B4-BE49-F238E27FC236}">
                <a16:creationId xmlns:a16="http://schemas.microsoft.com/office/drawing/2014/main" id="{019CE722-6E2D-4DF0-BCD3-43FBFC3813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0" r="1" b="6435"/>
          <a:stretch/>
        </p:blipFill>
        <p:spPr>
          <a:xfrm>
            <a:off x="3" y="10"/>
            <a:ext cx="10655455" cy="685799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2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2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</p:spPr>
      </p:pic>
      <p:sp>
        <p:nvSpPr>
          <p:cNvPr id="33" name="Rechteck 32">
            <a:extLst>
              <a:ext uri="{FF2B5EF4-FFF2-40B4-BE49-F238E27FC236}">
                <a16:creationId xmlns:a16="http://schemas.microsoft.com/office/drawing/2014/main" id="{E39D541B-10E3-42C2-8951-2BFF2F997677}"/>
              </a:ext>
            </a:extLst>
          </p:cNvPr>
          <p:cNvSpPr/>
          <p:nvPr/>
        </p:nvSpPr>
        <p:spPr>
          <a:xfrm>
            <a:off x="9242323" y="816077"/>
            <a:ext cx="2949674" cy="363794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A69ED15-E1D7-44EF-B4A0-86DA604354E7}"/>
              </a:ext>
            </a:extLst>
          </p:cNvPr>
          <p:cNvSpPr txBox="1"/>
          <p:nvPr/>
        </p:nvSpPr>
        <p:spPr>
          <a:xfrm>
            <a:off x="9153832" y="816077"/>
            <a:ext cx="4031225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Statistiken – 28.02.19</a:t>
            </a:r>
          </a:p>
        </p:txBody>
      </p:sp>
    </p:spTree>
    <p:extLst>
      <p:ext uri="{BB962C8B-B14F-4D97-AF65-F5344CB8AC3E}">
        <p14:creationId xmlns:p14="http://schemas.microsoft.com/office/powerpoint/2010/main" val="1815105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95D704B-425A-45AD-938A-821B428A8D66}"/>
              </a:ext>
            </a:extLst>
          </p:cNvPr>
          <p:cNvSpPr/>
          <p:nvPr/>
        </p:nvSpPr>
        <p:spPr>
          <a:xfrm>
            <a:off x="0" y="10"/>
            <a:ext cx="12192000" cy="685799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1C2A993-4C8C-4123-B526-843D07B26508}"/>
              </a:ext>
            </a:extLst>
          </p:cNvPr>
          <p:cNvSpPr/>
          <p:nvPr/>
        </p:nvSpPr>
        <p:spPr>
          <a:xfrm>
            <a:off x="0" y="230188"/>
            <a:ext cx="3834581" cy="519778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Fläche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1CA81ED-2A47-4A20-B794-9C30E688F0D1}"/>
              </a:ext>
            </a:extLst>
          </p:cNvPr>
          <p:cNvSpPr/>
          <p:nvPr/>
        </p:nvSpPr>
        <p:spPr>
          <a:xfrm>
            <a:off x="5692877" y="1543664"/>
            <a:ext cx="6499123" cy="4065639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" panose="02000800000000000000" pitchFamily="2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84A1351-6D2F-4D61-9FC6-11D525593E53}"/>
              </a:ext>
            </a:extLst>
          </p:cNvPr>
          <p:cNvSpPr txBox="1"/>
          <p:nvPr/>
        </p:nvSpPr>
        <p:spPr>
          <a:xfrm>
            <a:off x="206478" y="1840476"/>
            <a:ext cx="52799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Nördlichster punkt: -3535.6995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Südlichster Punkt: -5963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Distanz: 2,4KM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" panose="020008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Westlichster Punkt:-136,8999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Östlichster Punkt:2849,6000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Distanz:2,9KM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" panose="020008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Gesamtfläche: 6,94KM²</a:t>
            </a:r>
          </a:p>
        </p:txBody>
      </p:sp>
      <p:pic>
        <p:nvPicPr>
          <p:cNvPr id="3" name="Grafik 2" descr="Ein Bild, das Text enthält.&#10;&#10;Mit hoher Zuverlässigkeit generierte Beschreibung">
            <a:extLst>
              <a:ext uri="{FF2B5EF4-FFF2-40B4-BE49-F238E27FC236}">
                <a16:creationId xmlns:a16="http://schemas.microsoft.com/office/drawing/2014/main" id="{3DD7C833-E8E9-4D60-B0E2-F68433110D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77" y="1543664"/>
            <a:ext cx="6499123" cy="406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42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95D704B-425A-45AD-938A-821B428A8D66}"/>
              </a:ext>
            </a:extLst>
          </p:cNvPr>
          <p:cNvSpPr/>
          <p:nvPr/>
        </p:nvSpPr>
        <p:spPr>
          <a:xfrm>
            <a:off x="0" y="10"/>
            <a:ext cx="12192000" cy="685799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1C2A993-4C8C-4123-B526-843D07B26508}"/>
              </a:ext>
            </a:extLst>
          </p:cNvPr>
          <p:cNvSpPr/>
          <p:nvPr/>
        </p:nvSpPr>
        <p:spPr>
          <a:xfrm>
            <a:off x="0" y="230188"/>
            <a:ext cx="3834581" cy="519778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Gebiete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1CA81ED-2A47-4A20-B794-9C30E688F0D1}"/>
              </a:ext>
            </a:extLst>
          </p:cNvPr>
          <p:cNvSpPr/>
          <p:nvPr/>
        </p:nvSpPr>
        <p:spPr>
          <a:xfrm>
            <a:off x="5692877" y="1543664"/>
            <a:ext cx="6499123" cy="4065639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" panose="02000800000000000000" pitchFamily="2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0723544-60BD-4562-A892-96ADF359DB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77" y="1543664"/>
            <a:ext cx="6513502" cy="406563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3DA646E-57B6-4986-922A-8C333F2A2D0E}"/>
              </a:ext>
            </a:extLst>
          </p:cNvPr>
          <p:cNvSpPr txBox="1"/>
          <p:nvPr/>
        </p:nvSpPr>
        <p:spPr>
          <a:xfrm>
            <a:off x="280219" y="1288024"/>
            <a:ext cx="51324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Pier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Downtown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Industriepark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Dierno Families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Armengebiet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Zentrum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Hafen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Beach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Wohngebiet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Villengebiet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Retro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Flughafen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Flughafengebiet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Schnellstraße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dirty="0">
                <a:solidFill>
                  <a:schemeClr val="bg1"/>
                </a:solidFill>
              </a:rPr>
              <a:t>San Dierno Army</a:t>
            </a:r>
          </a:p>
          <a:p>
            <a:pPr lvl="1"/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055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95D704B-425A-45AD-938A-821B428A8D66}"/>
              </a:ext>
            </a:extLst>
          </p:cNvPr>
          <p:cNvSpPr/>
          <p:nvPr/>
        </p:nvSpPr>
        <p:spPr>
          <a:xfrm>
            <a:off x="0" y="10"/>
            <a:ext cx="12192000" cy="685799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1C2A993-4C8C-4123-B526-843D07B26508}"/>
              </a:ext>
            </a:extLst>
          </p:cNvPr>
          <p:cNvSpPr/>
          <p:nvPr/>
        </p:nvSpPr>
        <p:spPr>
          <a:xfrm>
            <a:off x="0" y="230188"/>
            <a:ext cx="3834581" cy="519778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Wohnen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1CA81ED-2A47-4A20-B794-9C30E688F0D1}"/>
              </a:ext>
            </a:extLst>
          </p:cNvPr>
          <p:cNvSpPr/>
          <p:nvPr/>
        </p:nvSpPr>
        <p:spPr>
          <a:xfrm>
            <a:off x="5692877" y="1543664"/>
            <a:ext cx="6499123" cy="4065639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Army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84A1351-6D2F-4D61-9FC6-11D525593E53}"/>
              </a:ext>
            </a:extLst>
          </p:cNvPr>
          <p:cNvSpPr txBox="1"/>
          <p:nvPr/>
        </p:nvSpPr>
        <p:spPr>
          <a:xfrm>
            <a:off x="206478" y="1772657"/>
            <a:ext cx="52799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Gesamtzahl von Grundstücken: 528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" panose="020008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Davon Stadthäuser: 137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Davon Villen: 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Davon Dorfhäuser: 129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Davon Armenhäuser: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Davon Apartments: 113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" panose="02000800000000000000" pitchFamily="2" charset="0"/>
            </a:endParaRPr>
          </a:p>
          <a:p>
            <a:endParaRPr lang="de-D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" panose="02000800000000000000" pitchFamily="2" charset="0"/>
            </a:endParaRPr>
          </a:p>
          <a:p>
            <a:endParaRPr lang="de-D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" panose="02000800000000000000" pitchFamily="2" charset="0"/>
            </a:endParaRPr>
          </a:p>
        </p:txBody>
      </p:sp>
      <p:pic>
        <p:nvPicPr>
          <p:cNvPr id="3" name="Grafik 2" descr="Ein Bild, das Himmel, draußen, Baum,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5F9881D4-3EDC-47E0-BA16-B99601518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77" y="1543664"/>
            <a:ext cx="6484921" cy="406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55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95D704B-425A-45AD-938A-821B428A8D66}"/>
              </a:ext>
            </a:extLst>
          </p:cNvPr>
          <p:cNvSpPr/>
          <p:nvPr/>
        </p:nvSpPr>
        <p:spPr>
          <a:xfrm>
            <a:off x="0" y="10"/>
            <a:ext cx="12192000" cy="685799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1C2A993-4C8C-4123-B526-843D07B26508}"/>
              </a:ext>
            </a:extLst>
          </p:cNvPr>
          <p:cNvSpPr/>
          <p:nvPr/>
        </p:nvSpPr>
        <p:spPr>
          <a:xfrm>
            <a:off x="0" y="230188"/>
            <a:ext cx="3834581" cy="519778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Berufe in San Dierno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1CA81ED-2A47-4A20-B794-9C30E688F0D1}"/>
              </a:ext>
            </a:extLst>
          </p:cNvPr>
          <p:cNvSpPr/>
          <p:nvPr/>
        </p:nvSpPr>
        <p:spPr>
          <a:xfrm>
            <a:off x="5692877" y="1543664"/>
            <a:ext cx="6499123" cy="4065639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Army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84A1351-6D2F-4D61-9FC6-11D525593E53}"/>
              </a:ext>
            </a:extLst>
          </p:cNvPr>
          <p:cNvSpPr txBox="1"/>
          <p:nvPr/>
        </p:nvSpPr>
        <p:spPr>
          <a:xfrm>
            <a:off x="206478" y="1772657"/>
            <a:ext cx="52799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Busfahrer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Zugfahrer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Pilot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Anwalt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Fischer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Lehrer/Professor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Trucker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Dealer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Industriearbeiter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Sportler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Taxifahrer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(Farmer V1.0.3)</a:t>
            </a:r>
          </a:p>
        </p:txBody>
      </p:sp>
      <p:pic>
        <p:nvPicPr>
          <p:cNvPr id="3" name="Grafik 2" descr="Ein Bild, das Himmel, draußen, Zaun, Boden enthält.&#10;&#10;Mit sehr hoher Zuverlässigkeit generierte Beschreibung">
            <a:extLst>
              <a:ext uri="{FF2B5EF4-FFF2-40B4-BE49-F238E27FC236}">
                <a16:creationId xmlns:a16="http://schemas.microsoft.com/office/drawing/2014/main" id="{8CEE2DDD-C49A-456C-B8B5-4576C680B0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77" y="1543664"/>
            <a:ext cx="6480556" cy="406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051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95D704B-425A-45AD-938A-821B428A8D66}"/>
              </a:ext>
            </a:extLst>
          </p:cNvPr>
          <p:cNvSpPr/>
          <p:nvPr/>
        </p:nvSpPr>
        <p:spPr>
          <a:xfrm>
            <a:off x="0" y="10"/>
            <a:ext cx="12192000" cy="685799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1C2A993-4C8C-4123-B526-843D07B26508}"/>
              </a:ext>
            </a:extLst>
          </p:cNvPr>
          <p:cNvSpPr/>
          <p:nvPr/>
        </p:nvSpPr>
        <p:spPr>
          <a:xfrm>
            <a:off x="0" y="230188"/>
            <a:ext cx="3834581" cy="519778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Staatsfraktionen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1CA81ED-2A47-4A20-B794-9C30E688F0D1}"/>
              </a:ext>
            </a:extLst>
          </p:cNvPr>
          <p:cNvSpPr/>
          <p:nvPr/>
        </p:nvSpPr>
        <p:spPr>
          <a:xfrm>
            <a:off x="5692877" y="1543664"/>
            <a:ext cx="6499123" cy="4065639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Army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84A1351-6D2F-4D61-9FC6-11D525593E53}"/>
              </a:ext>
            </a:extLst>
          </p:cNvPr>
          <p:cNvSpPr txBox="1"/>
          <p:nvPr/>
        </p:nvSpPr>
        <p:spPr>
          <a:xfrm>
            <a:off x="206478" y="1772657"/>
            <a:ext cx="52799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Regierung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Polizeirevier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Feuerwehr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Rettungsdienst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Army</a:t>
            </a:r>
          </a:p>
        </p:txBody>
      </p:sp>
      <p:pic>
        <p:nvPicPr>
          <p:cNvPr id="3" name="Grafik 2" descr="Ein Bild, das Gras, Himmel, draußen, Baum enthält.&#10;&#10;Mit sehr hoher Zuverlässigkeit generierte Beschreibung">
            <a:extLst>
              <a:ext uri="{FF2B5EF4-FFF2-40B4-BE49-F238E27FC236}">
                <a16:creationId xmlns:a16="http://schemas.microsoft.com/office/drawing/2014/main" id="{D88151A7-6453-48D3-A6BC-C86D4F4386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77" y="1543664"/>
            <a:ext cx="6499123" cy="406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79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95D704B-425A-45AD-938A-821B428A8D66}"/>
              </a:ext>
            </a:extLst>
          </p:cNvPr>
          <p:cNvSpPr/>
          <p:nvPr/>
        </p:nvSpPr>
        <p:spPr>
          <a:xfrm>
            <a:off x="0" y="10"/>
            <a:ext cx="12192000" cy="685799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1C2A993-4C8C-4123-B526-843D07B26508}"/>
              </a:ext>
            </a:extLst>
          </p:cNvPr>
          <p:cNvSpPr/>
          <p:nvPr/>
        </p:nvSpPr>
        <p:spPr>
          <a:xfrm>
            <a:off x="0" y="230188"/>
            <a:ext cx="3834581" cy="519778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Neutrale Fraktionen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1CA81ED-2A47-4A20-B794-9C30E688F0D1}"/>
              </a:ext>
            </a:extLst>
          </p:cNvPr>
          <p:cNvSpPr/>
          <p:nvPr/>
        </p:nvSpPr>
        <p:spPr>
          <a:xfrm>
            <a:off x="5692877" y="1543664"/>
            <a:ext cx="6499123" cy="4065639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Army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84A1351-6D2F-4D61-9FC6-11D525593E53}"/>
              </a:ext>
            </a:extLst>
          </p:cNvPr>
          <p:cNvSpPr txBox="1"/>
          <p:nvPr/>
        </p:nvSpPr>
        <p:spPr>
          <a:xfrm>
            <a:off x="206478" y="1772657"/>
            <a:ext cx="5279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Media 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Ordnungsamt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Fast Food 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Fahrschule</a:t>
            </a:r>
          </a:p>
        </p:txBody>
      </p:sp>
      <p:pic>
        <p:nvPicPr>
          <p:cNvPr id="3" name="Grafik 2" descr="Ein Bild, das Himmel, Gebäude, draußen, Boden enthält.&#10;&#10;Mit sehr hoher Zuverlässigkeit generierte Beschreibung">
            <a:extLst>
              <a:ext uri="{FF2B5EF4-FFF2-40B4-BE49-F238E27FC236}">
                <a16:creationId xmlns:a16="http://schemas.microsoft.com/office/drawing/2014/main" id="{96C481F5-5B2E-45F5-B792-E827D6162F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77" y="1543664"/>
            <a:ext cx="6499123" cy="406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97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95D704B-425A-45AD-938A-821B428A8D66}"/>
              </a:ext>
            </a:extLst>
          </p:cNvPr>
          <p:cNvSpPr/>
          <p:nvPr/>
        </p:nvSpPr>
        <p:spPr>
          <a:xfrm>
            <a:off x="0" y="10"/>
            <a:ext cx="12192000" cy="685799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1C2A993-4C8C-4123-B526-843D07B26508}"/>
              </a:ext>
            </a:extLst>
          </p:cNvPr>
          <p:cNvSpPr/>
          <p:nvPr/>
        </p:nvSpPr>
        <p:spPr>
          <a:xfrm>
            <a:off x="0" y="230188"/>
            <a:ext cx="3834581" cy="519778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Gangs/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Mafien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" panose="02000800000000000000" pitchFamily="2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1CA81ED-2A47-4A20-B794-9C30E688F0D1}"/>
              </a:ext>
            </a:extLst>
          </p:cNvPr>
          <p:cNvSpPr/>
          <p:nvPr/>
        </p:nvSpPr>
        <p:spPr>
          <a:xfrm>
            <a:off x="5692877" y="1543664"/>
            <a:ext cx="6499123" cy="4065639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C00000">
                <a:alpha val="63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Army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84A1351-6D2F-4D61-9FC6-11D525593E53}"/>
              </a:ext>
            </a:extLst>
          </p:cNvPr>
          <p:cNvSpPr txBox="1"/>
          <p:nvPr/>
        </p:nvSpPr>
        <p:spPr>
          <a:xfrm>
            <a:off x="206478" y="1772657"/>
            <a:ext cx="52799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Varrios San Aztecas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San Dierno Families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Cali Kartell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Triaden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" panose="02000800000000000000" pitchFamily="2" charset="0"/>
              </a:rPr>
              <a:t>Yakuza </a:t>
            </a:r>
          </a:p>
        </p:txBody>
      </p:sp>
      <p:pic>
        <p:nvPicPr>
          <p:cNvPr id="3" name="Grafik 2" descr="Ein Bild, das Boden, Gebäude, draußen, Himmel enthält.&#10;&#10;Mit sehr hoher Zuverlässigkeit generierte Beschreibung">
            <a:extLst>
              <a:ext uri="{FF2B5EF4-FFF2-40B4-BE49-F238E27FC236}">
                <a16:creationId xmlns:a16="http://schemas.microsoft.com/office/drawing/2014/main" id="{9F50979E-670F-4BB4-9C88-702CAA18D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77" y="1543664"/>
            <a:ext cx="6499123" cy="406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67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Breitbild</PresentationFormat>
  <Paragraphs>71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BankGothic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Iron Sixt</dc:creator>
  <cp:lastModifiedBy>Iron Sixt</cp:lastModifiedBy>
  <cp:revision>10</cp:revision>
  <dcterms:created xsi:type="dcterms:W3CDTF">2019-02-27T16:18:41Z</dcterms:created>
  <dcterms:modified xsi:type="dcterms:W3CDTF">2019-02-27T23:30:09Z</dcterms:modified>
</cp:coreProperties>
</file>