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300" y="1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4BC7E40-5615-4916-B710-1C900AAAD308}" type="datetimeFigureOut">
              <a:rPr lang="en-US" smtClean="0"/>
              <a:t>7/22/2023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EEAC7-113B-4EDE-8B6E-9CF27033852B}" type="slidenum">
              <a:rPr lang="en-US" smtClean="0"/>
              <a:t>‹#›</a:t>
            </a:fld>
            <a:endParaRPr lang="en-US"/>
          </a:p>
        </p:txBody>
      </p:sp>
    </p:spTree>
    <p:extLst>
      <p:ext uri="{BB962C8B-B14F-4D97-AF65-F5344CB8AC3E}">
        <p14:creationId xmlns:p14="http://schemas.microsoft.com/office/powerpoint/2010/main" val="3049040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4BC7E40-5615-4916-B710-1C900AAAD308}" type="datetimeFigureOut">
              <a:rPr lang="en-US" smtClean="0"/>
              <a:t>7/22/2023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EEAC7-113B-4EDE-8B6E-9CF27033852B}" type="slidenum">
              <a:rPr lang="en-US" smtClean="0"/>
              <a:t>‹#›</a:t>
            </a:fld>
            <a:endParaRPr lang="en-US"/>
          </a:p>
        </p:txBody>
      </p:sp>
    </p:spTree>
    <p:extLst>
      <p:ext uri="{BB962C8B-B14F-4D97-AF65-F5344CB8AC3E}">
        <p14:creationId xmlns:p14="http://schemas.microsoft.com/office/powerpoint/2010/main" val="256295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4BC7E40-5615-4916-B710-1C900AAAD308}" type="datetimeFigureOut">
              <a:rPr lang="en-US" smtClean="0"/>
              <a:t>7/22/2023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EEAC7-113B-4EDE-8B6E-9CF27033852B}"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1512032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4BC7E40-5615-4916-B710-1C900AAAD308}" type="datetimeFigureOut">
              <a:rPr lang="en-US" smtClean="0"/>
              <a:t>7/22/2023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EEAC7-113B-4EDE-8B6E-9CF27033852B}" type="slidenum">
              <a:rPr lang="en-US" smtClean="0"/>
              <a:t>‹#›</a:t>
            </a:fld>
            <a:endParaRPr lang="en-US"/>
          </a:p>
        </p:txBody>
      </p:sp>
    </p:spTree>
    <p:extLst>
      <p:ext uri="{BB962C8B-B14F-4D97-AF65-F5344CB8AC3E}">
        <p14:creationId xmlns:p14="http://schemas.microsoft.com/office/powerpoint/2010/main" val="14934212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4BC7E40-5615-4916-B710-1C900AAAD308}" type="datetimeFigureOut">
              <a:rPr lang="en-US" smtClean="0"/>
              <a:t>7/22/2023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EEAC7-113B-4EDE-8B6E-9CF27033852B}"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566990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4BC7E40-5615-4916-B710-1C900AAAD308}" type="datetimeFigureOut">
              <a:rPr lang="en-US" smtClean="0"/>
              <a:t>7/22/2023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EEAC7-113B-4EDE-8B6E-9CF27033852B}" type="slidenum">
              <a:rPr lang="en-US" smtClean="0"/>
              <a:t>‹#›</a:t>
            </a:fld>
            <a:endParaRPr lang="en-US"/>
          </a:p>
        </p:txBody>
      </p:sp>
    </p:spTree>
    <p:extLst>
      <p:ext uri="{BB962C8B-B14F-4D97-AF65-F5344CB8AC3E}">
        <p14:creationId xmlns:p14="http://schemas.microsoft.com/office/powerpoint/2010/main" val="19732435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4BC7E40-5615-4916-B710-1C900AAAD308}" type="datetimeFigureOut">
              <a:rPr lang="en-US" smtClean="0"/>
              <a:t>7/22/2023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EEAC7-113B-4EDE-8B6E-9CF27033852B}" type="slidenum">
              <a:rPr lang="en-US" smtClean="0"/>
              <a:t>‹#›</a:t>
            </a:fld>
            <a:endParaRPr lang="en-US"/>
          </a:p>
        </p:txBody>
      </p:sp>
    </p:spTree>
    <p:extLst>
      <p:ext uri="{BB962C8B-B14F-4D97-AF65-F5344CB8AC3E}">
        <p14:creationId xmlns:p14="http://schemas.microsoft.com/office/powerpoint/2010/main" val="19819302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4BC7E40-5615-4916-B710-1C900AAAD308}" type="datetimeFigureOut">
              <a:rPr lang="en-US" smtClean="0"/>
              <a:t>7/22/2023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EEAC7-113B-4EDE-8B6E-9CF27033852B}" type="slidenum">
              <a:rPr lang="en-US" smtClean="0"/>
              <a:t>‹#›</a:t>
            </a:fld>
            <a:endParaRPr lang="en-US"/>
          </a:p>
        </p:txBody>
      </p:sp>
    </p:spTree>
    <p:extLst>
      <p:ext uri="{BB962C8B-B14F-4D97-AF65-F5344CB8AC3E}">
        <p14:creationId xmlns:p14="http://schemas.microsoft.com/office/powerpoint/2010/main" val="2615051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4BC7E40-5615-4916-B710-1C900AAAD308}" type="datetimeFigureOut">
              <a:rPr lang="en-US" smtClean="0"/>
              <a:t>7/22/2023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EEAC7-113B-4EDE-8B6E-9CF27033852B}" type="slidenum">
              <a:rPr lang="en-US" smtClean="0"/>
              <a:t>‹#›</a:t>
            </a:fld>
            <a:endParaRPr lang="en-US"/>
          </a:p>
        </p:txBody>
      </p:sp>
    </p:spTree>
    <p:extLst>
      <p:ext uri="{BB962C8B-B14F-4D97-AF65-F5344CB8AC3E}">
        <p14:creationId xmlns:p14="http://schemas.microsoft.com/office/powerpoint/2010/main" val="337973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4BC7E40-5615-4916-B710-1C900AAAD308}" type="datetimeFigureOut">
              <a:rPr lang="en-US" smtClean="0"/>
              <a:t>7/22/2023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EEAC7-113B-4EDE-8B6E-9CF27033852B}" type="slidenum">
              <a:rPr lang="en-US" smtClean="0"/>
              <a:t>‹#›</a:t>
            </a:fld>
            <a:endParaRPr lang="en-US"/>
          </a:p>
        </p:txBody>
      </p:sp>
    </p:spTree>
    <p:extLst>
      <p:ext uri="{BB962C8B-B14F-4D97-AF65-F5344CB8AC3E}">
        <p14:creationId xmlns:p14="http://schemas.microsoft.com/office/powerpoint/2010/main" val="3093141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4BC7E40-5615-4916-B710-1C900AAAD308}" type="datetimeFigureOut">
              <a:rPr lang="en-US" smtClean="0"/>
              <a:t>7/22/2023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EEAC7-113B-4EDE-8B6E-9CF27033852B}" type="slidenum">
              <a:rPr lang="en-US" smtClean="0"/>
              <a:t>‹#›</a:t>
            </a:fld>
            <a:endParaRPr lang="en-US"/>
          </a:p>
        </p:txBody>
      </p:sp>
    </p:spTree>
    <p:extLst>
      <p:ext uri="{BB962C8B-B14F-4D97-AF65-F5344CB8AC3E}">
        <p14:creationId xmlns:p14="http://schemas.microsoft.com/office/powerpoint/2010/main" val="921377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4BC7E40-5615-4916-B710-1C900AAAD308}" type="datetimeFigureOut">
              <a:rPr lang="en-US" smtClean="0"/>
              <a:t>7/22/2023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9EEAC7-113B-4EDE-8B6E-9CF27033852B}" type="slidenum">
              <a:rPr lang="en-US" smtClean="0"/>
              <a:t>‹#›</a:t>
            </a:fld>
            <a:endParaRPr lang="en-US"/>
          </a:p>
        </p:txBody>
      </p:sp>
    </p:spTree>
    <p:extLst>
      <p:ext uri="{BB962C8B-B14F-4D97-AF65-F5344CB8AC3E}">
        <p14:creationId xmlns:p14="http://schemas.microsoft.com/office/powerpoint/2010/main" val="489541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4BC7E40-5615-4916-B710-1C900AAAD308}" type="datetimeFigureOut">
              <a:rPr lang="en-US" smtClean="0"/>
              <a:t>7/22/2023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9EEAC7-113B-4EDE-8B6E-9CF27033852B}" type="slidenum">
              <a:rPr lang="en-US" smtClean="0"/>
              <a:t>‹#›</a:t>
            </a:fld>
            <a:endParaRPr lang="en-US"/>
          </a:p>
        </p:txBody>
      </p:sp>
    </p:spTree>
    <p:extLst>
      <p:ext uri="{BB962C8B-B14F-4D97-AF65-F5344CB8AC3E}">
        <p14:creationId xmlns:p14="http://schemas.microsoft.com/office/powerpoint/2010/main" val="6200746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BC7E40-5615-4916-B710-1C900AAAD308}" type="datetimeFigureOut">
              <a:rPr lang="en-US" smtClean="0"/>
              <a:t>7/22/2023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9EEAC7-113B-4EDE-8B6E-9CF27033852B}" type="slidenum">
              <a:rPr lang="en-US" smtClean="0"/>
              <a:t>‹#›</a:t>
            </a:fld>
            <a:endParaRPr lang="en-US"/>
          </a:p>
        </p:txBody>
      </p:sp>
    </p:spTree>
    <p:extLst>
      <p:ext uri="{BB962C8B-B14F-4D97-AF65-F5344CB8AC3E}">
        <p14:creationId xmlns:p14="http://schemas.microsoft.com/office/powerpoint/2010/main" val="4186370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4BC7E40-5615-4916-B710-1C900AAAD308}" type="datetimeFigureOut">
              <a:rPr lang="en-US" smtClean="0"/>
              <a:t>7/22/2023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EEAC7-113B-4EDE-8B6E-9CF27033852B}" type="slidenum">
              <a:rPr lang="en-US" smtClean="0"/>
              <a:t>‹#›</a:t>
            </a:fld>
            <a:endParaRPr lang="en-US"/>
          </a:p>
        </p:txBody>
      </p:sp>
    </p:spTree>
    <p:extLst>
      <p:ext uri="{BB962C8B-B14F-4D97-AF65-F5344CB8AC3E}">
        <p14:creationId xmlns:p14="http://schemas.microsoft.com/office/powerpoint/2010/main" val="39684380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4BC7E40-5615-4916-B710-1C900AAAD308}" type="datetimeFigureOut">
              <a:rPr lang="en-US" smtClean="0"/>
              <a:t>7/22/2023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EEAC7-113B-4EDE-8B6E-9CF27033852B}" type="slidenum">
              <a:rPr lang="en-US" smtClean="0"/>
              <a:t>‹#›</a:t>
            </a:fld>
            <a:endParaRPr lang="en-US"/>
          </a:p>
        </p:txBody>
      </p:sp>
    </p:spTree>
    <p:extLst>
      <p:ext uri="{BB962C8B-B14F-4D97-AF65-F5344CB8AC3E}">
        <p14:creationId xmlns:p14="http://schemas.microsoft.com/office/powerpoint/2010/main" val="1311107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4BC7E40-5615-4916-B710-1C900AAAD308}" type="datetimeFigureOut">
              <a:rPr lang="en-US" smtClean="0"/>
              <a:t>7/22/2023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09EEAC7-113B-4EDE-8B6E-9CF27033852B}" type="slidenum">
              <a:rPr lang="en-US" smtClean="0"/>
              <a:t>‹#›</a:t>
            </a:fld>
            <a:endParaRPr lang="en-US"/>
          </a:p>
        </p:txBody>
      </p:sp>
    </p:spTree>
    <p:extLst>
      <p:ext uri="{BB962C8B-B14F-4D97-AF65-F5344CB8AC3E}">
        <p14:creationId xmlns:p14="http://schemas.microsoft.com/office/powerpoint/2010/main" val="23916548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s://examtopicsfree.com/other-exams/best-exam-dumps-websites-reviews/" TargetMode="External"/><Relationship Id="rId1" Type="http://schemas.openxmlformats.org/officeDocument/2006/relationships/slideLayout" Target="../slideLayouts/slideLayout1.xml"/><Relationship Id="rId4" Type="http://schemas.openxmlformats.org/officeDocument/2006/relationships/hyperlink" Target="https://examtopicsfree.com/other-exams/best-exam-dumps-websit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0491" y="0"/>
            <a:ext cx="10918719" cy="523220"/>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square" rtlCol="0">
            <a:spAutoFit/>
          </a:bodyPr>
          <a:lstStyle/>
          <a:p>
            <a:r>
              <a:rPr lang="en-US" sz="2800" dirty="0">
                <a:latin typeface="Times New Roman" panose="02020603050405020304" pitchFamily="18" charset="0"/>
                <a:cs typeface="Times New Roman" panose="02020603050405020304" pitchFamily="18" charset="0"/>
              </a:rPr>
              <a:t>Exam Dumps Websites Review: Making a Smart Study Resource Decision</a:t>
            </a:r>
            <a:endParaRPr lang="en-US" sz="2800" dirty="0">
              <a:latin typeface="Times New Roman" panose="02020603050405020304" pitchFamily="18" charset="0"/>
              <a:cs typeface="Times New Roman" panose="02020603050405020304" pitchFamily="18" charset="0"/>
            </a:endParaRPr>
          </a:p>
        </p:txBody>
      </p:sp>
      <p:pic>
        <p:nvPicPr>
          <p:cNvPr id="5" name="Picture 4">
            <a:hlinkClick r:id="rId2"/>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39314" y="633114"/>
            <a:ext cx="4146007" cy="3287375"/>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6" name="TextBox 5"/>
          <p:cNvSpPr txBox="1"/>
          <p:nvPr/>
        </p:nvSpPr>
        <p:spPr>
          <a:xfrm>
            <a:off x="-61686" y="678991"/>
            <a:ext cx="8001000" cy="3323987"/>
          </a:xfrm>
          <a:prstGeom prst="rect">
            <a:avLst/>
          </a:prstGeom>
          <a:noFill/>
        </p:spPr>
        <p:txBody>
          <a:bodyPr wrap="square" rtlCol="0">
            <a:spAutoFit/>
          </a:bodyPr>
          <a:lstStyle/>
          <a:p>
            <a:r>
              <a:rPr lang="en-US" sz="1400" dirty="0"/>
              <a:t>Rather than resorting to test dumps, campaigners should consider licit and effective test medication styles:</a:t>
            </a:r>
          </a:p>
          <a:p>
            <a:endParaRPr lang="en-US" sz="1400" b="1" dirty="0" smtClean="0"/>
          </a:p>
          <a:p>
            <a:r>
              <a:rPr lang="en-US" sz="1400" b="1" dirty="0" smtClean="0"/>
              <a:t>A</a:t>
            </a:r>
            <a:r>
              <a:rPr lang="en-US" sz="1400" b="1" dirty="0"/>
              <a:t>.</a:t>
            </a:r>
            <a:r>
              <a:rPr lang="en-US" sz="1400" dirty="0"/>
              <a:t> Functionary Study Accoutrements test-governing bodies frequently give sanctioned study attendants, practice tests, and recommended coffers. These accoutrements designed to align with the test objects and insure a comprehensive understanding of the motifs.</a:t>
            </a:r>
          </a:p>
          <a:p>
            <a:endParaRPr lang="en-US" sz="1400" dirty="0" smtClean="0"/>
          </a:p>
          <a:p>
            <a:r>
              <a:rPr lang="en-US" sz="1400" dirty="0" smtClean="0"/>
              <a:t>Online </a:t>
            </a:r>
            <a:r>
              <a:rPr lang="en-US" sz="1400" dirty="0"/>
              <a:t>literacy Platforms multitudinous estimable </a:t>
            </a:r>
            <a:r>
              <a:rPr lang="en-US" sz="1400" dirty="0" smtClean="0"/>
              <a:t>online </a:t>
            </a:r>
            <a:r>
              <a:rPr lang="en-US" sz="1400" dirty="0"/>
              <a:t>platforms offer courses, videotape tutorials, and practice examinations specifically acclimatized to instrument examinations. Subject matter experts develop these coffers and give comprehensive content of test motifs.</a:t>
            </a:r>
          </a:p>
          <a:p>
            <a:endParaRPr lang="en-US" sz="1400" dirty="0" smtClean="0"/>
          </a:p>
          <a:p>
            <a:r>
              <a:rPr lang="en-US" sz="1400" dirty="0" smtClean="0"/>
              <a:t>Tone- </a:t>
            </a:r>
            <a:r>
              <a:rPr lang="en-US" sz="1400" dirty="0"/>
              <a:t>Study and Practice Engaging in tone- study using handbooks, reference attendants, and estimable online coffers can help campaigners better understand the test motifs. Regular practice through mock examinations and quizzes can enhance knowledge retention and test- taking chops.</a:t>
            </a:r>
          </a:p>
        </p:txBody>
      </p:sp>
      <p:sp>
        <p:nvSpPr>
          <p:cNvPr id="7" name="TextBox 6"/>
          <p:cNvSpPr txBox="1"/>
          <p:nvPr/>
        </p:nvSpPr>
        <p:spPr>
          <a:xfrm>
            <a:off x="30909" y="4158750"/>
            <a:ext cx="12138729" cy="2646878"/>
          </a:xfrm>
          <a:prstGeom prst="rect">
            <a:avLst/>
          </a:prstGeom>
          <a:noFill/>
        </p:spPr>
        <p:txBody>
          <a:bodyPr wrap="square" rtlCol="0">
            <a:spAutoFit/>
          </a:bodyPr>
          <a:lstStyle/>
          <a:p>
            <a:r>
              <a:rPr lang="en-US" sz="2400" b="1" dirty="0" smtClean="0"/>
              <a:t>Conclusion:</a:t>
            </a:r>
            <a:endParaRPr lang="en-US" b="1" dirty="0" smtClean="0"/>
          </a:p>
          <a:p>
            <a:endParaRPr lang="en-US" sz="1600" b="1" dirty="0"/>
          </a:p>
          <a:p>
            <a:r>
              <a:rPr lang="en-US" sz="1400" dirty="0"/>
              <a:t>While the appeal of a quick path to instrument may tempt some individuals, the pitfalls associated with using </a:t>
            </a:r>
            <a:r>
              <a:rPr lang="en-US" sz="1400" b="1" dirty="0">
                <a:hlinkClick r:id="rId4"/>
              </a:rPr>
              <a:t>Best Exam Dumps Websites</a:t>
            </a:r>
            <a:r>
              <a:rPr lang="en-US" sz="1400" dirty="0"/>
              <a:t> </a:t>
            </a:r>
            <a:r>
              <a:rPr lang="en-US" sz="1400" dirty="0"/>
              <a:t>far outweigh any perceived benefits. Genuine test medication through authorized study accoutrements, online literacy platforms, and tone- study ensures a solid understanding of the subject matter and upholds the integrity of the instrument process. </a:t>
            </a:r>
            <a:endParaRPr lang="en-US" sz="1400" dirty="0" smtClean="0"/>
          </a:p>
          <a:p>
            <a:endParaRPr lang="en-US" sz="1400" dirty="0" smtClean="0"/>
          </a:p>
          <a:p>
            <a:r>
              <a:rPr lang="en-US" sz="1400" dirty="0" smtClean="0"/>
              <a:t>One </a:t>
            </a:r>
            <a:r>
              <a:rPr lang="en-US" sz="1400" dirty="0"/>
              <a:t>practice that has gained notoriety is using" test dumps" a term generally associated with blurted or appropriated test questions and answers. In this composition, we will claw into the conception of test dumps, bandy their counteraccusations, and explore why counting on them may not be the stylish strategy for test medication</a:t>
            </a:r>
            <a:r>
              <a:rPr lang="en-US" sz="1400" dirty="0" smtClean="0"/>
              <a:t>.</a:t>
            </a:r>
          </a:p>
          <a:p>
            <a:endParaRPr lang="en-US" sz="1400" dirty="0" smtClean="0"/>
          </a:p>
          <a:p>
            <a:r>
              <a:rPr lang="en-US" sz="1400" dirty="0"/>
              <a:t>Experience the Difference with Our Exciting Offer! &gt;&gt;&gt;&gt;&gt; </a:t>
            </a:r>
            <a:r>
              <a:rPr lang="en-US" sz="1400" dirty="0">
                <a:hlinkClick r:id="rId4"/>
              </a:rPr>
              <a:t>https://examtopicsfree.com/other-exams/best-exam-dumps-websites</a:t>
            </a:r>
            <a:r>
              <a:rPr lang="en-US" sz="1400" dirty="0" smtClean="0">
                <a:hlinkClick r:id="rId4"/>
              </a:rPr>
              <a:t>/</a:t>
            </a:r>
            <a:endParaRPr lang="en-US" sz="1400" dirty="0" smtClean="0"/>
          </a:p>
        </p:txBody>
      </p:sp>
    </p:spTree>
    <p:extLst>
      <p:ext uri="{BB962C8B-B14F-4D97-AF65-F5344CB8AC3E}">
        <p14:creationId xmlns:p14="http://schemas.microsoft.com/office/powerpoint/2010/main" val="3062189984"/>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11</TotalTime>
  <Words>280</Words>
  <Application>Microsoft Office PowerPoint</Application>
  <PresentationFormat>Widescreen</PresentationFormat>
  <Paragraphs>15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Times New Roman</vt:lpstr>
      <vt:lpstr>Trebuchet MS</vt:lpstr>
      <vt:lpstr>Wingdings 3</vt:lpstr>
      <vt:lpstr>Facet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Faizan Tahir</dc:creator>
  <cp:lastModifiedBy>Faizan Tahir</cp:lastModifiedBy>
  <cp:revision>2</cp:revision>
  <dcterms:created xsi:type="dcterms:W3CDTF">2023-07-15T07:40:53Z</dcterms:created>
  <dcterms:modified xsi:type="dcterms:W3CDTF">2023-07-22T07:25:34Z</dcterms:modified>
</cp:coreProperties>
</file>