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4D28C87-5B56-F2B9-8B18-9953BFE6CE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  <a:endParaRPr lang="sk-SK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977D5B47-723D-1C14-FC08-9B725D55DE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sk-SK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3C552F02-49D4-86B7-924A-E7A3F29767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DD09F-CCD0-4F82-9691-EC74F109E8CE}" type="datetimeFigureOut">
              <a:rPr lang="sk-SK" smtClean="0"/>
              <a:t>22. 11. 2023</a:t>
            </a:fld>
            <a:endParaRPr lang="sk-SK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9EDA9239-FD97-372C-C6B4-1EA992B78F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D2CEC648-A38B-3854-0A7E-C1901D5385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E9DE9-BADA-480D-A35F-2A8FB30FCC02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3869407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832717A-8354-9C04-A815-D1EBEDFD77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sk-SK"/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5A7B1F81-E978-7A29-E1CC-73BCD21D0D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sk-SK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EDEFF68E-4357-3BD6-EB2A-03BF3C2B15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DD09F-CCD0-4F82-9691-EC74F109E8CE}" type="datetimeFigureOut">
              <a:rPr lang="sk-SK" smtClean="0"/>
              <a:t>22. 11. 2023</a:t>
            </a:fld>
            <a:endParaRPr lang="sk-SK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1BF3C7CE-EB23-AA13-2A91-FE105A7C71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5462F53D-0D4E-EC41-B9DB-7E0460ED75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E9DE9-BADA-480D-A35F-2A8FB30FCC02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3313945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7F2B2537-9957-F9CC-6500-EB9515D3524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sk-SK"/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E4004821-886C-8FC9-A3B6-840CE04D41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sk-SK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AD21F14F-9D20-05F2-BDB7-4B51254859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DD09F-CCD0-4F82-9691-EC74F109E8CE}" type="datetimeFigureOut">
              <a:rPr lang="sk-SK" smtClean="0"/>
              <a:t>22. 11. 2023</a:t>
            </a:fld>
            <a:endParaRPr lang="sk-SK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AB176080-47DD-480E-2647-8C75B50E0F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D300C284-B0FC-D256-42F1-8B8EB223B1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E9DE9-BADA-480D-A35F-2A8FB30FCC02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7025435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314641B-FD02-9280-63EE-A159E751CB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sk-SK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7D89A73-5738-5D7C-FF6F-39C5029A02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sk-SK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00C575F1-B66C-6D18-2E93-409DD05CF4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DD09F-CCD0-4F82-9691-EC74F109E8CE}" type="datetimeFigureOut">
              <a:rPr lang="sk-SK" smtClean="0"/>
              <a:t>22. 11. 2023</a:t>
            </a:fld>
            <a:endParaRPr lang="sk-SK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29E5FD29-6990-CE26-7971-EFBE559130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2B888DFE-FC3A-CCFA-8B8E-7ED1468ADB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E9DE9-BADA-480D-A35F-2A8FB30FCC02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725263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3B0E454-6A52-A070-CE45-CA47542AE5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  <a:endParaRPr lang="sk-SK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960C2E71-D8CC-E6B2-B4FC-F534864AA3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8D70C536-6C4F-44CF-A5B5-C168C33A60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DD09F-CCD0-4F82-9691-EC74F109E8CE}" type="datetimeFigureOut">
              <a:rPr lang="sk-SK" smtClean="0"/>
              <a:t>22. 11. 2023</a:t>
            </a:fld>
            <a:endParaRPr lang="sk-SK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6BBB62B5-12E3-BE7F-4195-7B3A564194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DC8CAB62-E4F0-6A95-80A3-4921D8FBE0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E9DE9-BADA-480D-A35F-2A8FB30FCC02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856571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C72508D-0E5F-3058-A494-3705CD9172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sk-SK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382D144-3859-4929-78DD-95C200CD007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sk-SK"/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FF49DA41-44EF-5F7D-8B60-CAFE164BCF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sk-SK"/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DBB110D8-7572-BC23-3276-CA3B2C25A6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DD09F-CCD0-4F82-9691-EC74F109E8CE}" type="datetimeFigureOut">
              <a:rPr lang="sk-SK" smtClean="0"/>
              <a:t>22. 11. 2023</a:t>
            </a:fld>
            <a:endParaRPr lang="sk-SK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18726DFA-800E-69F6-36D5-95920CC386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7A5E7154-7A5F-F1BF-5D0A-4104AB0AC5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E9DE9-BADA-480D-A35F-2A8FB30FCC02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051926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4DB29A6-D24C-D112-D774-FD6AF178DC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sk-SK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DAFB8927-921B-0BDC-5B4C-730EC831E7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4A90A94E-613A-90F8-33B0-38510FBB90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sk-SK"/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F08B336B-CA42-F18D-CBF3-9342FC8329D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2F563AC3-03FE-0DD1-EFD9-FDBFB21E9F6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sk-SK"/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A272F012-D632-B64A-92B0-2398E12618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DD09F-CCD0-4F82-9691-EC74F109E8CE}" type="datetimeFigureOut">
              <a:rPr lang="sk-SK" smtClean="0"/>
              <a:t>22. 11. 2023</a:t>
            </a:fld>
            <a:endParaRPr lang="sk-SK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37E085C8-9CF3-8C23-9051-B67F9C0E39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4C035021-86E3-2206-D104-E4624C6F96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E9DE9-BADA-480D-A35F-2A8FB30FCC02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2340163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E8BF889-164B-5E30-5EFD-EC7002D465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sk-SK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F32631A8-7884-CE21-E8CE-12C584D457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DD09F-CCD0-4F82-9691-EC74F109E8CE}" type="datetimeFigureOut">
              <a:rPr lang="sk-SK" smtClean="0"/>
              <a:t>22. 11. 2023</a:t>
            </a:fld>
            <a:endParaRPr lang="sk-SK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F503F2A1-A5E7-27D2-8013-5F72BDB03B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CA894B38-16AA-A06D-96E9-4B1094C815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E9DE9-BADA-480D-A35F-2A8FB30FCC02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0430064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1295E5DC-8C39-92E7-AFA1-B8A1DF6CA5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DD09F-CCD0-4F82-9691-EC74F109E8CE}" type="datetimeFigureOut">
              <a:rPr lang="sk-SK" smtClean="0"/>
              <a:t>22. 11. 2023</a:t>
            </a:fld>
            <a:endParaRPr lang="sk-SK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17C2F550-3A99-9421-E59F-0D9859F42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E157BB35-2A0C-E822-5581-50A8F45E10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E9DE9-BADA-480D-A35F-2A8FB30FCC02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5016658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B2243A0-2A02-E9E6-D6E4-63EA49EA3D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sk-SK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D192385E-802A-36AE-D4B1-840A56556A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sk-SK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3F4F68AC-BFCA-52A2-F708-3D768BA9FA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D2951009-B4CD-E24C-AEC9-37BACA5007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DD09F-CCD0-4F82-9691-EC74F109E8CE}" type="datetimeFigureOut">
              <a:rPr lang="sk-SK" smtClean="0"/>
              <a:t>22. 11. 2023</a:t>
            </a:fld>
            <a:endParaRPr lang="sk-SK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BE5C8F93-F4C0-CE6D-A9EE-2C1AF8DB5F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611C46C4-8611-0CFB-CFA2-8DE18536DC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E9DE9-BADA-480D-A35F-2A8FB30FCC02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3007382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53B3377-11CA-8343-6074-B92C96D913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sk-SK"/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0C0452C9-E76A-27A1-2500-73E0EBBAE6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k-SK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436F62EF-B02E-F11F-E1D3-3D007EA11A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5F9CFED6-163E-CCD6-1E73-3D49A93ECD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DD09F-CCD0-4F82-9691-EC74F109E8CE}" type="datetimeFigureOut">
              <a:rPr lang="sk-SK" smtClean="0"/>
              <a:t>22. 11. 2023</a:t>
            </a:fld>
            <a:endParaRPr lang="sk-SK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37790795-63E1-56E1-906E-A3E33E89ED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13C87017-4D49-708F-82FA-084438E292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E9DE9-BADA-480D-A35F-2A8FB30FCC02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0605524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CFDE637B-BE47-53D4-1874-83B3F93489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sk-SK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B9FF9D21-2F50-0001-79A8-490D53E34D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sk-SK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5F9FF7AE-85AA-380E-6E2F-74C237E4530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3DD09F-CCD0-4F82-9691-EC74F109E8CE}" type="datetimeFigureOut">
              <a:rPr lang="sk-SK" smtClean="0"/>
              <a:t>22. 11. 2023</a:t>
            </a:fld>
            <a:endParaRPr lang="sk-SK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4EE836F5-DF48-B43E-5A28-F807EBEC9D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08300C5E-0E77-0781-70DA-B1D9B24605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7E9DE9-BADA-480D-A35F-2A8FB30FCC02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160370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EB028CB-B2D5-33DE-8D66-F0154F28409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k-SK" dirty="0" err="1">
                <a:solidFill>
                  <a:srgbClr val="FF0000"/>
                </a:solidFill>
              </a:rPr>
              <a:t>Superstitions</a:t>
            </a:r>
            <a:r>
              <a:rPr lang="sk-SK" dirty="0">
                <a:solidFill>
                  <a:srgbClr val="FF0000"/>
                </a:solidFill>
              </a:rPr>
              <a:t>    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3489E41F-F368-E21F-789B-3F0A7D99F46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l"/>
            <a:r>
              <a:rPr lang="sk-SK" sz="4000" dirty="0"/>
              <a:t>                                 </a:t>
            </a:r>
            <a:r>
              <a:rPr lang="sk-SK" sz="4000" dirty="0" err="1"/>
              <a:t>logos</a:t>
            </a:r>
            <a:r>
              <a:rPr lang="sk-SK" sz="4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890352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2BA1042B-973B-5D81-B7DD-448EDE6728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381" y="1425254"/>
            <a:ext cx="4762500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64E874CB-6D77-1A51-8D7D-F0684E87BC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8855" y="1452968"/>
            <a:ext cx="4823670" cy="4906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ovéPole 5">
            <a:extLst>
              <a:ext uri="{FF2B5EF4-FFF2-40B4-BE49-F238E27FC236}">
                <a16:creationId xmlns:a16="http://schemas.microsoft.com/office/drawing/2014/main" id="{8E6BCA47-1068-53C7-C144-C533CA8552C3}"/>
              </a:ext>
            </a:extLst>
          </p:cNvPr>
          <p:cNvSpPr txBox="1"/>
          <p:nvPr/>
        </p:nvSpPr>
        <p:spPr>
          <a:xfrm>
            <a:off x="1711354" y="981512"/>
            <a:ext cx="24663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400" dirty="0"/>
              <a:t>          Filip K.</a:t>
            </a:r>
          </a:p>
        </p:txBody>
      </p:sp>
      <p:sp>
        <p:nvSpPr>
          <p:cNvPr id="11" name="TextovéPole 10">
            <a:extLst>
              <a:ext uri="{FF2B5EF4-FFF2-40B4-BE49-F238E27FC236}">
                <a16:creationId xmlns:a16="http://schemas.microsoft.com/office/drawing/2014/main" id="{1DB6EC4E-8969-8834-2E25-BE2F2559BE33}"/>
              </a:ext>
            </a:extLst>
          </p:cNvPr>
          <p:cNvSpPr txBox="1"/>
          <p:nvPr/>
        </p:nvSpPr>
        <p:spPr>
          <a:xfrm>
            <a:off x="8548382" y="1027678"/>
            <a:ext cx="21308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400" dirty="0" err="1"/>
              <a:t>Adel</a:t>
            </a:r>
            <a:endParaRPr lang="sk-SK" sz="2400" dirty="0"/>
          </a:p>
        </p:txBody>
      </p:sp>
    </p:spTree>
    <p:extLst>
      <p:ext uri="{BB962C8B-B14F-4D97-AF65-F5344CB8AC3E}">
        <p14:creationId xmlns:p14="http://schemas.microsoft.com/office/powerpoint/2010/main" val="11721882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1F8F44E3-0A9D-7869-2A08-2F5B289397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712" y="1882630"/>
            <a:ext cx="4590350" cy="459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ovéPole 1">
            <a:extLst>
              <a:ext uri="{FF2B5EF4-FFF2-40B4-BE49-F238E27FC236}">
                <a16:creationId xmlns:a16="http://schemas.microsoft.com/office/drawing/2014/main" id="{D593C985-EE44-F485-696F-CCE502316DEB}"/>
              </a:ext>
            </a:extLst>
          </p:cNvPr>
          <p:cNvSpPr txBox="1"/>
          <p:nvPr/>
        </p:nvSpPr>
        <p:spPr>
          <a:xfrm>
            <a:off x="1543574" y="1400961"/>
            <a:ext cx="22650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/>
              <a:t>        </a:t>
            </a:r>
            <a:r>
              <a:rPr lang="sk-SK" sz="2400" dirty="0"/>
              <a:t>Dianka</a:t>
            </a:r>
          </a:p>
        </p:txBody>
      </p:sp>
      <p:pic>
        <p:nvPicPr>
          <p:cNvPr id="2052" name="Picture 4">
            <a:extLst>
              <a:ext uri="{FF2B5EF4-FFF2-40B4-BE49-F238E27FC236}">
                <a16:creationId xmlns:a16="http://schemas.microsoft.com/office/drawing/2014/main" id="{ACE2AF00-0FA0-32BE-2F5A-374D0FE699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2537" y="1882630"/>
            <a:ext cx="4590350" cy="459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ovéPole 2">
            <a:extLst>
              <a:ext uri="{FF2B5EF4-FFF2-40B4-BE49-F238E27FC236}">
                <a16:creationId xmlns:a16="http://schemas.microsoft.com/office/drawing/2014/main" id="{E5F53694-4CCA-707A-4856-4119938BCC90}"/>
              </a:ext>
            </a:extLst>
          </p:cNvPr>
          <p:cNvSpPr txBox="1"/>
          <p:nvPr/>
        </p:nvSpPr>
        <p:spPr>
          <a:xfrm>
            <a:off x="7206143" y="1535185"/>
            <a:ext cx="25334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/>
              <a:t>          </a:t>
            </a:r>
            <a:r>
              <a:rPr lang="sk-SK" sz="2400" dirty="0"/>
              <a:t>Tobias</a:t>
            </a:r>
          </a:p>
        </p:txBody>
      </p:sp>
    </p:spTree>
    <p:extLst>
      <p:ext uri="{BB962C8B-B14F-4D97-AF65-F5344CB8AC3E}">
        <p14:creationId xmlns:p14="http://schemas.microsoft.com/office/powerpoint/2010/main" val="42352175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extLst>
              <a:ext uri="{FF2B5EF4-FFF2-40B4-BE49-F238E27FC236}">
                <a16:creationId xmlns:a16="http://schemas.microsoft.com/office/drawing/2014/main" id="{665C2325-D5F3-2129-4FD3-8DD73A257F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675" y="1921777"/>
            <a:ext cx="4542814" cy="4542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ovéPole 2">
            <a:extLst>
              <a:ext uri="{FF2B5EF4-FFF2-40B4-BE49-F238E27FC236}">
                <a16:creationId xmlns:a16="http://schemas.microsoft.com/office/drawing/2014/main" id="{7F2588D0-A498-E8A9-0C18-0460EE83F426}"/>
              </a:ext>
            </a:extLst>
          </p:cNvPr>
          <p:cNvSpPr txBox="1"/>
          <p:nvPr/>
        </p:nvSpPr>
        <p:spPr>
          <a:xfrm>
            <a:off x="1820411" y="1535185"/>
            <a:ext cx="21727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/>
              <a:t>           </a:t>
            </a:r>
            <a:r>
              <a:rPr lang="sk-SK" sz="2400" dirty="0"/>
              <a:t>Adam</a:t>
            </a:r>
          </a:p>
        </p:txBody>
      </p:sp>
      <p:pic>
        <p:nvPicPr>
          <p:cNvPr id="3076" name="Picture 4">
            <a:extLst>
              <a:ext uri="{FF2B5EF4-FFF2-40B4-BE49-F238E27FC236}">
                <a16:creationId xmlns:a16="http://schemas.microsoft.com/office/drawing/2014/main" id="{19D444B9-6189-2D60-A318-B8194CF055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3225" y="2073532"/>
            <a:ext cx="4324350" cy="4328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ovéPole 3">
            <a:extLst>
              <a:ext uri="{FF2B5EF4-FFF2-40B4-BE49-F238E27FC236}">
                <a16:creationId xmlns:a16="http://schemas.microsoft.com/office/drawing/2014/main" id="{54506A38-6D73-624C-8C57-7EABBC885395}"/>
              </a:ext>
            </a:extLst>
          </p:cNvPr>
          <p:cNvSpPr txBox="1"/>
          <p:nvPr/>
        </p:nvSpPr>
        <p:spPr>
          <a:xfrm>
            <a:off x="7290033" y="1669409"/>
            <a:ext cx="25334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/>
              <a:t>           </a:t>
            </a:r>
            <a:r>
              <a:rPr lang="sk-SK" sz="2400" dirty="0"/>
              <a:t>Marek</a:t>
            </a:r>
          </a:p>
        </p:txBody>
      </p:sp>
    </p:spTree>
    <p:extLst>
      <p:ext uri="{BB962C8B-B14F-4D97-AF65-F5344CB8AC3E}">
        <p14:creationId xmlns:p14="http://schemas.microsoft.com/office/powerpoint/2010/main" val="41393359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>
            <a:extLst>
              <a:ext uri="{FF2B5EF4-FFF2-40B4-BE49-F238E27FC236}">
                <a16:creationId xmlns:a16="http://schemas.microsoft.com/office/drawing/2014/main" id="{673CBD7B-3433-C073-A0D4-23D9CDDC2E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490" y="2075577"/>
            <a:ext cx="4330292" cy="4330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ovéPole 1">
            <a:extLst>
              <a:ext uri="{FF2B5EF4-FFF2-40B4-BE49-F238E27FC236}">
                <a16:creationId xmlns:a16="http://schemas.microsoft.com/office/drawing/2014/main" id="{2AD2D641-4FDC-CC73-0E1F-3F3E01B0F27C}"/>
              </a:ext>
            </a:extLst>
          </p:cNvPr>
          <p:cNvSpPr txBox="1"/>
          <p:nvPr/>
        </p:nvSpPr>
        <p:spPr>
          <a:xfrm>
            <a:off x="2449585" y="1635853"/>
            <a:ext cx="22566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400" dirty="0" err="1"/>
              <a:t>Lilien</a:t>
            </a:r>
            <a:endParaRPr lang="sk-SK" sz="2400" dirty="0"/>
          </a:p>
        </p:txBody>
      </p:sp>
      <p:pic>
        <p:nvPicPr>
          <p:cNvPr id="4100" name="Picture 4">
            <a:extLst>
              <a:ext uri="{FF2B5EF4-FFF2-40B4-BE49-F238E27FC236}">
                <a16:creationId xmlns:a16="http://schemas.microsoft.com/office/drawing/2014/main" id="{68F4E847-5DA4-460B-B036-5E4DFB1185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8035" y="2075575"/>
            <a:ext cx="4330293" cy="4330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ovéPole 2">
            <a:extLst>
              <a:ext uri="{FF2B5EF4-FFF2-40B4-BE49-F238E27FC236}">
                <a16:creationId xmlns:a16="http://schemas.microsoft.com/office/drawing/2014/main" id="{020D4E52-F9A7-8FCE-4F75-F660998F4507}"/>
              </a:ext>
            </a:extLst>
          </p:cNvPr>
          <p:cNvSpPr txBox="1"/>
          <p:nvPr/>
        </p:nvSpPr>
        <p:spPr>
          <a:xfrm>
            <a:off x="7206143" y="1635853"/>
            <a:ext cx="21056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400" dirty="0"/>
              <a:t>       Janka</a:t>
            </a:r>
          </a:p>
        </p:txBody>
      </p:sp>
    </p:spTree>
    <p:extLst>
      <p:ext uri="{BB962C8B-B14F-4D97-AF65-F5344CB8AC3E}">
        <p14:creationId xmlns:p14="http://schemas.microsoft.com/office/powerpoint/2010/main" val="18431687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>
            <a:extLst>
              <a:ext uri="{FF2B5EF4-FFF2-40B4-BE49-F238E27FC236}">
                <a16:creationId xmlns:a16="http://schemas.microsoft.com/office/drawing/2014/main" id="{B73098A2-CB67-E943-15D6-900FE6B7BF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841" y="1909368"/>
            <a:ext cx="4295164" cy="4295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ovéPole 1">
            <a:extLst>
              <a:ext uri="{FF2B5EF4-FFF2-40B4-BE49-F238E27FC236}">
                <a16:creationId xmlns:a16="http://schemas.microsoft.com/office/drawing/2014/main" id="{6005420C-0DEF-502D-8BF3-9BBAD709C884}"/>
              </a:ext>
            </a:extLst>
          </p:cNvPr>
          <p:cNvSpPr txBox="1"/>
          <p:nvPr/>
        </p:nvSpPr>
        <p:spPr>
          <a:xfrm>
            <a:off x="1853967" y="1283516"/>
            <a:ext cx="20888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400" dirty="0"/>
              <a:t>   Filip V.</a:t>
            </a:r>
          </a:p>
        </p:txBody>
      </p:sp>
      <p:pic>
        <p:nvPicPr>
          <p:cNvPr id="5124" name="Picture 4">
            <a:extLst>
              <a:ext uri="{FF2B5EF4-FFF2-40B4-BE49-F238E27FC236}">
                <a16:creationId xmlns:a16="http://schemas.microsoft.com/office/drawing/2014/main" id="{9C1B8957-1E37-AFEA-B63A-0F1E42E524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1468" y="1803108"/>
            <a:ext cx="4635092" cy="4635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ovéPole 2">
            <a:extLst>
              <a:ext uri="{FF2B5EF4-FFF2-40B4-BE49-F238E27FC236}">
                <a16:creationId xmlns:a16="http://schemas.microsoft.com/office/drawing/2014/main" id="{B85BE650-B950-1E9D-9546-A747E01060EA}"/>
              </a:ext>
            </a:extLst>
          </p:cNvPr>
          <p:cNvSpPr txBox="1"/>
          <p:nvPr/>
        </p:nvSpPr>
        <p:spPr>
          <a:xfrm>
            <a:off x="7793372" y="1224793"/>
            <a:ext cx="20888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400" dirty="0"/>
              <a:t>      Sofia</a:t>
            </a:r>
          </a:p>
        </p:txBody>
      </p:sp>
    </p:spTree>
    <p:extLst>
      <p:ext uri="{BB962C8B-B14F-4D97-AF65-F5344CB8AC3E}">
        <p14:creationId xmlns:p14="http://schemas.microsoft.com/office/powerpoint/2010/main" val="32538304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>
            <a:extLst>
              <a:ext uri="{FF2B5EF4-FFF2-40B4-BE49-F238E27FC236}">
                <a16:creationId xmlns:a16="http://schemas.microsoft.com/office/drawing/2014/main" id="{88182E94-258B-CE41-82C7-CFB7E03D46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230" y="2110703"/>
            <a:ext cx="4228053" cy="4228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ovéPole 1">
            <a:extLst>
              <a:ext uri="{FF2B5EF4-FFF2-40B4-BE49-F238E27FC236}">
                <a16:creationId xmlns:a16="http://schemas.microsoft.com/office/drawing/2014/main" id="{BB984862-631A-1E04-4DDB-BD5087DADB66}"/>
              </a:ext>
            </a:extLst>
          </p:cNvPr>
          <p:cNvSpPr txBox="1"/>
          <p:nvPr/>
        </p:nvSpPr>
        <p:spPr>
          <a:xfrm>
            <a:off x="1359017" y="1468073"/>
            <a:ext cx="25418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/>
              <a:t>           </a:t>
            </a:r>
            <a:r>
              <a:rPr lang="sk-SK" sz="2400" dirty="0"/>
              <a:t>Laura</a:t>
            </a:r>
          </a:p>
        </p:txBody>
      </p:sp>
      <p:pic>
        <p:nvPicPr>
          <p:cNvPr id="6148" name="Picture 4">
            <a:extLst>
              <a:ext uri="{FF2B5EF4-FFF2-40B4-BE49-F238E27FC236}">
                <a16:creationId xmlns:a16="http://schemas.microsoft.com/office/drawing/2014/main" id="{B640C711-D9B9-50E6-F9D2-8DF7EB849B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4748" y="1235906"/>
            <a:ext cx="3909271" cy="5529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ovéPole 2">
            <a:extLst>
              <a:ext uri="{FF2B5EF4-FFF2-40B4-BE49-F238E27FC236}">
                <a16:creationId xmlns:a16="http://schemas.microsoft.com/office/drawing/2014/main" id="{2E1B61E8-6A6A-DE20-E64E-9251CFAEC3C5}"/>
              </a:ext>
            </a:extLst>
          </p:cNvPr>
          <p:cNvSpPr txBox="1"/>
          <p:nvPr/>
        </p:nvSpPr>
        <p:spPr>
          <a:xfrm>
            <a:off x="7608815" y="620785"/>
            <a:ext cx="21895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/>
              <a:t>      </a:t>
            </a:r>
            <a:r>
              <a:rPr lang="sk-SK" sz="2400" dirty="0"/>
              <a:t>Dominik</a:t>
            </a:r>
          </a:p>
        </p:txBody>
      </p:sp>
    </p:spTree>
    <p:extLst>
      <p:ext uri="{BB962C8B-B14F-4D97-AF65-F5344CB8AC3E}">
        <p14:creationId xmlns:p14="http://schemas.microsoft.com/office/powerpoint/2010/main" val="6807501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E6CE6242-E25D-FC49-9B75-EDCD1601EF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1524000"/>
            <a:ext cx="3810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1959178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</Words>
  <Application>Microsoft Office PowerPoint</Application>
  <PresentationFormat>Širokoúhlá obrazovka</PresentationFormat>
  <Paragraphs>14</Paragraphs>
  <Slides>8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Motiv Office</vt:lpstr>
      <vt:lpstr>Superstitions    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Superstitions    </dc:title>
  <dc:creator>NB-12-UCITEL</dc:creator>
  <cp:lastModifiedBy>NB-12-UCITEL</cp:lastModifiedBy>
  <cp:revision>2</cp:revision>
  <dcterms:created xsi:type="dcterms:W3CDTF">2023-11-22T16:10:16Z</dcterms:created>
  <dcterms:modified xsi:type="dcterms:W3CDTF">2023-11-22T16:26:01Z</dcterms:modified>
</cp:coreProperties>
</file>