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55CAE-9519-4C34-9378-C33AD09470F1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4E504-D4C8-446A-96D5-6C76CB3686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expressrx.com/generic-lopressor-metoprolol.aspx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Rohit\MedStoreRX\RohitMore_2014\PPT\ppt presentation\MedExpressRx.com\1PPT MedExpressRx.com\PPT MedExpressRx.com\New folder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1295400"/>
            <a:ext cx="519244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Basic Information of</a:t>
            </a:r>
          </a:p>
          <a:p>
            <a:pPr algn="ctr"/>
            <a:r>
              <a:rPr lang="en-US" sz="40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Lopressor Generic drug</a:t>
            </a:r>
            <a:endParaRPr lang="en-US" sz="40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30" name="Picture 6" descr="Image result for generic lopressor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905000"/>
            <a:ext cx="2495550" cy="2857500"/>
          </a:xfrm>
          <a:prstGeom prst="rect">
            <a:avLst/>
          </a:prstGeom>
          <a:noFill/>
        </p:spPr>
      </p:pic>
      <p:pic>
        <p:nvPicPr>
          <p:cNvPr id="1031" name="Picture 7" descr="D:\product-image\generic-Lopresso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733800"/>
            <a:ext cx="1385104" cy="1519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Rohit\MedStoreRX\RohitMore_2014\PPT\ppt presentation\MedExpressRx.com\1PPT MedExpressRx.com\PPT MedExpressRx.com\New folder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Rohit\MedStoreRX\RohitMore_2014\PPT\ppt presentation\MedExpressRx.com\1PPT MedExpressRx.com\PPT MedExpressRx.com\New folder\6 -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152400"/>
            <a:ext cx="38675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bg1"/>
                </a:solidFill>
              </a:rPr>
              <a:t>About Lopressor Generic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1752600"/>
            <a:ext cx="6172200" cy="3215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Lopressor </a:t>
            </a:r>
            <a:r>
              <a:rPr lang="en-US" b="1" i="1" dirty="0">
                <a:solidFill>
                  <a:srgbClr val="C00000"/>
                </a:solidFill>
              </a:rPr>
              <a:t>Generic version equivalent to the branded drug called Lopressor.</a:t>
            </a:r>
          </a:p>
          <a:p>
            <a:pPr lvl="0">
              <a:buFont typeface="Arial" pitchFamily="34" charset="0"/>
              <a:buChar char="•"/>
            </a:pPr>
            <a:endParaRPr lang="en-US" b="1" i="1" dirty="0" smtClean="0">
              <a:solidFill>
                <a:srgbClr val="C00000"/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en-US" b="1" i="1" dirty="0">
              <a:solidFill>
                <a:srgbClr val="C0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Widely </a:t>
            </a:r>
            <a:r>
              <a:rPr lang="en-US" b="1" i="1" dirty="0">
                <a:solidFill>
                  <a:srgbClr val="C00000"/>
                </a:solidFill>
              </a:rPr>
              <a:t>recommended to treat any heart-related issues.</a:t>
            </a:r>
          </a:p>
          <a:p>
            <a:pPr lvl="0">
              <a:buFont typeface="Arial" pitchFamily="34" charset="0"/>
              <a:buChar char="•"/>
            </a:pPr>
            <a:endParaRPr lang="en-US" b="1" i="1" dirty="0" smtClean="0">
              <a:solidFill>
                <a:srgbClr val="C00000"/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en-US" b="1" i="1" dirty="0">
              <a:solidFill>
                <a:srgbClr val="C0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Active </a:t>
            </a:r>
            <a:r>
              <a:rPr lang="en-US" b="1" i="1" dirty="0">
                <a:solidFill>
                  <a:srgbClr val="C00000"/>
                </a:solidFill>
              </a:rPr>
              <a:t>ingredient is </a:t>
            </a:r>
            <a:r>
              <a:rPr lang="en-US" b="1" i="1" dirty="0" err="1">
                <a:solidFill>
                  <a:srgbClr val="C00000"/>
                </a:solidFill>
              </a:rPr>
              <a:t>Metoprolol</a:t>
            </a:r>
            <a:r>
              <a:rPr lang="en-US" b="1" i="1" dirty="0">
                <a:solidFill>
                  <a:srgbClr val="C00000"/>
                </a:solidFill>
              </a:rPr>
              <a:t>.</a:t>
            </a:r>
          </a:p>
          <a:p>
            <a:pPr lvl="0">
              <a:buFont typeface="Arial" pitchFamily="34" charset="0"/>
              <a:buChar char="•"/>
            </a:pPr>
            <a:endParaRPr lang="en-US" b="1" i="1" dirty="0" smtClean="0">
              <a:solidFill>
                <a:srgbClr val="C00000"/>
              </a:solidFill>
            </a:endParaRPr>
          </a:p>
          <a:p>
            <a:pPr lvl="0"/>
            <a:r>
              <a:rPr lang="en-US" b="1" i="1" dirty="0" smtClean="0">
                <a:solidFill>
                  <a:srgbClr val="C00000"/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It </a:t>
            </a:r>
            <a:r>
              <a:rPr lang="en-US" b="1" i="1" dirty="0">
                <a:solidFill>
                  <a:srgbClr val="C00000"/>
                </a:solidFill>
              </a:rPr>
              <a:t>falls in the category of drugs called beta-blockers.</a:t>
            </a:r>
          </a:p>
        </p:txBody>
      </p:sp>
      <p:pic>
        <p:nvPicPr>
          <p:cNvPr id="7" name="Picture 6" descr="Image result for generic lopressor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1905000"/>
            <a:ext cx="2495550" cy="2857500"/>
          </a:xfrm>
          <a:prstGeom prst="rect">
            <a:avLst/>
          </a:prstGeom>
          <a:noFill/>
        </p:spPr>
      </p:pic>
      <p:pic>
        <p:nvPicPr>
          <p:cNvPr id="8" name="Picture 7" descr="D:\product-image\generic-Lopresso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733800"/>
            <a:ext cx="1385104" cy="1519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Rohit\MedStoreRX\RohitMore_2014\PPT\ppt presentation\MedExpressRx.com\1PPT MedExpressRx.com\PPT MedExpressRx.com\New folder\6 -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152400"/>
            <a:ext cx="5846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</a:rPr>
              <a:t>Therapeutic Uses of Lopressor Generic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1752600"/>
            <a:ext cx="6172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Lopressor Generic can be used for the below-mentioned conditions: </a:t>
            </a:r>
            <a:endParaRPr lang="en-US" b="1" i="1" dirty="0" smtClean="0">
              <a:solidFill>
                <a:srgbClr val="C00000"/>
              </a:solidFill>
            </a:endParaRPr>
          </a:p>
          <a:p>
            <a:endParaRPr lang="en-US" b="1" i="1" dirty="0">
              <a:solidFill>
                <a:srgbClr val="C0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Cardiac arrest</a:t>
            </a:r>
          </a:p>
          <a:p>
            <a:pPr lvl="0">
              <a:buFont typeface="Arial" pitchFamily="34" charset="0"/>
              <a:buChar char="•"/>
            </a:pPr>
            <a:endParaRPr lang="en-US" b="1" i="1" dirty="0">
              <a:solidFill>
                <a:srgbClr val="C0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High </a:t>
            </a:r>
            <a:r>
              <a:rPr lang="en-US" b="1" i="1" dirty="0">
                <a:solidFill>
                  <a:srgbClr val="C00000"/>
                </a:solidFill>
              </a:rPr>
              <a:t>blood </a:t>
            </a:r>
            <a:r>
              <a:rPr lang="en-US" b="1" i="1" dirty="0" smtClean="0">
                <a:solidFill>
                  <a:srgbClr val="C00000"/>
                </a:solidFill>
              </a:rPr>
              <a:t>pressure</a:t>
            </a:r>
          </a:p>
          <a:p>
            <a:pPr lvl="0">
              <a:buFont typeface="Arial" pitchFamily="34" charset="0"/>
              <a:buChar char="•"/>
            </a:pPr>
            <a:endParaRPr lang="en-US" b="1" i="1" dirty="0">
              <a:solidFill>
                <a:srgbClr val="C0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ischemic </a:t>
            </a:r>
            <a:r>
              <a:rPr lang="en-US" b="1" i="1" dirty="0">
                <a:solidFill>
                  <a:srgbClr val="C00000"/>
                </a:solidFill>
              </a:rPr>
              <a:t>chest </a:t>
            </a:r>
            <a:r>
              <a:rPr lang="en-US" b="1" i="1" dirty="0" smtClean="0">
                <a:solidFill>
                  <a:srgbClr val="C00000"/>
                </a:solidFill>
              </a:rPr>
              <a:t>pain</a:t>
            </a:r>
          </a:p>
          <a:p>
            <a:pPr lvl="0">
              <a:buFont typeface="Arial" pitchFamily="34" charset="0"/>
              <a:buChar char="•"/>
            </a:pPr>
            <a:endParaRPr lang="en-US" b="1" i="1" dirty="0">
              <a:solidFill>
                <a:srgbClr val="C0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Migraine</a:t>
            </a:r>
          </a:p>
          <a:p>
            <a:pPr lvl="0">
              <a:buFont typeface="Arial" pitchFamily="34" charset="0"/>
              <a:buChar char="•"/>
            </a:pPr>
            <a:endParaRPr lang="en-US" b="1" i="1" dirty="0">
              <a:solidFill>
                <a:srgbClr val="C0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Hyperthyroidism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7" name="Picture 6" descr="Image result for generic lopressor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1905000"/>
            <a:ext cx="2495550" cy="2857500"/>
          </a:xfrm>
          <a:prstGeom prst="rect">
            <a:avLst/>
          </a:prstGeom>
          <a:noFill/>
        </p:spPr>
      </p:pic>
      <p:pic>
        <p:nvPicPr>
          <p:cNvPr id="8" name="Picture 7" descr="D:\product-image\generic-Lopresso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733800"/>
            <a:ext cx="1385104" cy="1519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Rohit\MedStoreRX\RohitMore_2014\PPT\ppt presentation\MedExpressRx.com\1PPT MedExpressRx.com\PPT MedExpressRx.com\New folder\6 -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152400"/>
            <a:ext cx="5846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</a:rPr>
              <a:t>How to take Lopressor Generic aptly?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1752600"/>
            <a:ext cx="6172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• Take Lopressor Generic oral drug after having a meal, usually, it is advised twice or thrice in a day.</a:t>
            </a: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Do not stop suddenly to take this drug. Take the pill as prescribed regularly.</a:t>
            </a: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Do not miss a dosage.</a:t>
            </a:r>
          </a:p>
          <a:p>
            <a:endParaRPr lang="en-US" b="1" i="1" dirty="0">
              <a:solidFill>
                <a:srgbClr val="C00000"/>
              </a:solidFill>
            </a:endParaRP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Take this medicine on a regular basis to obtain the utmost benefits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7" name="Picture 6" descr="Image result for generic lopressor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1905000"/>
            <a:ext cx="2495550" cy="2857500"/>
          </a:xfrm>
          <a:prstGeom prst="rect">
            <a:avLst/>
          </a:prstGeom>
          <a:noFill/>
        </p:spPr>
      </p:pic>
      <p:pic>
        <p:nvPicPr>
          <p:cNvPr id="8" name="Picture 7" descr="D:\product-image\generic-Lopresso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733800"/>
            <a:ext cx="1385104" cy="1519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Rohit\MedStoreRX\RohitMore_2014\PPT\ppt presentation\MedExpressRx.com\1PPT MedExpressRx.com\PPT MedExpressRx.com\New folder\6 -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152400"/>
            <a:ext cx="20120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</a:rPr>
              <a:t>How it acts?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1752600"/>
            <a:ext cx="6172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• Lopressor Generic acts on specific chemicals in the body, including epinephrine.</a:t>
            </a: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The effect of </a:t>
            </a:r>
            <a:r>
              <a:rPr lang="en-US" b="1" i="1" dirty="0" err="1" smtClean="0">
                <a:solidFill>
                  <a:srgbClr val="C00000"/>
                </a:solidFill>
              </a:rPr>
              <a:t>Metoprolol</a:t>
            </a:r>
            <a:r>
              <a:rPr lang="en-US" b="1" i="1" dirty="0" smtClean="0">
                <a:solidFill>
                  <a:srgbClr val="C00000"/>
                </a:solidFill>
              </a:rPr>
              <a:t> on the active component </a:t>
            </a:r>
          </a:p>
          <a:p>
            <a:r>
              <a:rPr lang="en-US" b="1" i="1" dirty="0" smtClean="0">
                <a:solidFill>
                  <a:srgbClr val="C00000"/>
                </a:solidFill>
              </a:rPr>
              <a:t>helps in lowering the blood pressure and heart rate.</a:t>
            </a: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endParaRPr lang="en-US" b="1" i="1" dirty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It helps to provide relief from the stress on the heart.</a:t>
            </a:r>
          </a:p>
        </p:txBody>
      </p:sp>
      <p:pic>
        <p:nvPicPr>
          <p:cNvPr id="7" name="Picture 6" descr="Image result for generic lopressor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1905000"/>
            <a:ext cx="2495550" cy="2857500"/>
          </a:xfrm>
          <a:prstGeom prst="rect">
            <a:avLst/>
          </a:prstGeom>
          <a:noFill/>
        </p:spPr>
      </p:pic>
      <p:pic>
        <p:nvPicPr>
          <p:cNvPr id="8" name="Picture 7" descr="D:\product-image\generic-Lopresso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733800"/>
            <a:ext cx="1385104" cy="1519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Rohit\MedStoreRX\RohitMore_2014\PPT\ppt presentation\MedExpressRx.com\1PPT MedExpressRx.com\PPT MedExpressRx.com\New folder\6 -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152400"/>
            <a:ext cx="4517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</a:rPr>
              <a:t>Interactions with other drugs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752600"/>
            <a:ext cx="6324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Avoid taking this drug with other medicines. Lopressor Generic is known to interact with the following drugs-</a:t>
            </a: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</a:t>
            </a:r>
            <a:r>
              <a:rPr lang="en-US" b="1" i="1" dirty="0" err="1" smtClean="0">
                <a:solidFill>
                  <a:srgbClr val="C00000"/>
                </a:solidFill>
              </a:rPr>
              <a:t>Amlodipine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Ergotamine</a:t>
            </a: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</a:t>
            </a:r>
            <a:r>
              <a:rPr lang="en-US" b="1" i="1" dirty="0" err="1" smtClean="0">
                <a:solidFill>
                  <a:srgbClr val="C00000"/>
                </a:solidFill>
              </a:rPr>
              <a:t>Diltiazem</a:t>
            </a:r>
            <a:endParaRPr lang="en-US" b="1" i="1" dirty="0" smtClean="0">
              <a:solidFill>
                <a:srgbClr val="C00000"/>
              </a:solidFill>
            </a:endParaRP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</a:t>
            </a:r>
            <a:r>
              <a:rPr lang="en-US" b="1" i="1" dirty="0" err="1" smtClean="0">
                <a:solidFill>
                  <a:srgbClr val="C00000"/>
                </a:solidFill>
              </a:rPr>
              <a:t>Aminophylline</a:t>
            </a:r>
            <a:endParaRPr lang="en-US" b="1" i="1" dirty="0" smtClean="0">
              <a:solidFill>
                <a:srgbClr val="C00000"/>
              </a:solidFill>
            </a:endParaRPr>
          </a:p>
        </p:txBody>
      </p:sp>
      <p:pic>
        <p:nvPicPr>
          <p:cNvPr id="7" name="Picture 6" descr="Image result for generic lopressor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1905000"/>
            <a:ext cx="2495550" cy="2857500"/>
          </a:xfrm>
          <a:prstGeom prst="rect">
            <a:avLst/>
          </a:prstGeom>
          <a:noFill/>
        </p:spPr>
      </p:pic>
      <p:pic>
        <p:nvPicPr>
          <p:cNvPr id="8" name="Picture 7" descr="D:\product-image\generic-Lopresso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733800"/>
            <a:ext cx="1385104" cy="1519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Rohit\MedStoreRX\RohitMore_2014\PPT\ppt presentation\MedExpressRx.com\1PPT MedExpressRx.com\PPT MedExpressRx.com\New folder\6 -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152400"/>
            <a:ext cx="6403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</a:rPr>
              <a:t>Common Side effects of Lopressor Generic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752600"/>
            <a:ext cx="533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• Pain in the chest</a:t>
            </a:r>
          </a:p>
          <a:p>
            <a:endParaRPr lang="en-US" b="1" i="1" dirty="0">
              <a:solidFill>
                <a:srgbClr val="C00000"/>
              </a:solidFill>
            </a:endParaRP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giddiness</a:t>
            </a: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endParaRPr lang="en-US" b="1" i="1" dirty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Shortness of breath</a:t>
            </a:r>
          </a:p>
          <a:p>
            <a:endParaRPr lang="en-US" b="1" i="1" dirty="0" smtClean="0">
              <a:solidFill>
                <a:srgbClr val="C00000"/>
              </a:solidFill>
            </a:endParaRPr>
          </a:p>
          <a:p>
            <a:endParaRPr lang="en-US" b="1" i="1" dirty="0">
              <a:solidFill>
                <a:srgbClr val="C00000"/>
              </a:solidFill>
            </a:endParaRPr>
          </a:p>
          <a:p>
            <a:r>
              <a:rPr lang="en-US" b="1" i="1" dirty="0" smtClean="0">
                <a:solidFill>
                  <a:srgbClr val="C00000"/>
                </a:solidFill>
              </a:rPr>
              <a:t>• Skin rash</a:t>
            </a:r>
          </a:p>
        </p:txBody>
      </p:sp>
      <p:pic>
        <p:nvPicPr>
          <p:cNvPr id="7" name="Picture 6" descr="Image result for generic lopressor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1905000"/>
            <a:ext cx="2495550" cy="2857500"/>
          </a:xfrm>
          <a:prstGeom prst="rect">
            <a:avLst/>
          </a:prstGeom>
          <a:noFill/>
        </p:spPr>
      </p:pic>
      <p:pic>
        <p:nvPicPr>
          <p:cNvPr id="8" name="Picture 7" descr="D:\product-image\generic-Lopresso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733800"/>
            <a:ext cx="1385104" cy="1519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Rohit\MedStoreRX\RohitMore_2014\PPT\ppt presentation\MedExpressRx.com\1PPT MedExpressRx.com\PPT MedExpressRx.com\New folder\6 -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152400"/>
            <a:ext cx="5738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</a:rPr>
              <a:t>Buy Lopressor Generic at lowest price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752600"/>
            <a:ext cx="533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i="1" dirty="0" err="1" smtClean="0">
                <a:solidFill>
                  <a:srgbClr val="C00000"/>
                </a:solidFill>
              </a:rPr>
              <a:t>MedExpressRx</a:t>
            </a:r>
            <a:r>
              <a:rPr lang="en-US" b="1" i="1" dirty="0" smtClean="0">
                <a:solidFill>
                  <a:srgbClr val="C00000"/>
                </a:solidFill>
              </a:rPr>
              <a:t> offers variety of generic drugs</a:t>
            </a:r>
          </a:p>
          <a:p>
            <a:pPr>
              <a:buFont typeface="Arial" pitchFamily="34" charset="0"/>
              <a:buChar char="•"/>
            </a:pPr>
            <a:endParaRPr lang="en-US" b="1" i="1" dirty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b="1" i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It also offers </a:t>
            </a:r>
            <a:r>
              <a:rPr lang="en-US" b="1" i="1" dirty="0" smtClean="0">
                <a:solidFill>
                  <a:srgbClr val="C00000"/>
                </a:solidFill>
                <a:hlinkClick r:id="rId3"/>
              </a:rPr>
              <a:t>Lopressor Generic</a:t>
            </a:r>
            <a:r>
              <a:rPr lang="en-US" b="1" i="1" dirty="0" smtClean="0">
                <a:solidFill>
                  <a:srgbClr val="C00000"/>
                </a:solidFill>
              </a:rPr>
              <a:t> at the lowest price</a:t>
            </a:r>
          </a:p>
          <a:p>
            <a:pPr>
              <a:buFont typeface="Arial" pitchFamily="34" charset="0"/>
              <a:buChar char="•"/>
            </a:pPr>
            <a:endParaRPr lang="en-US" b="1" i="1" dirty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b="1" i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C00000"/>
                </a:solidFill>
              </a:rPr>
              <a:t> Also, it provides free delivery on bulk orders</a:t>
            </a:r>
          </a:p>
        </p:txBody>
      </p:sp>
      <p:pic>
        <p:nvPicPr>
          <p:cNvPr id="7" name="Picture 6" descr="Image result for generic lopressor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8450" y="1905000"/>
            <a:ext cx="2495550" cy="2857500"/>
          </a:xfrm>
          <a:prstGeom prst="rect">
            <a:avLst/>
          </a:prstGeom>
          <a:noFill/>
        </p:spPr>
      </p:pic>
      <p:pic>
        <p:nvPicPr>
          <p:cNvPr id="8" name="Picture 7" descr="D:\product-image\generic-Lopressor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3733800"/>
            <a:ext cx="1385104" cy="1519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Rohit\MedStoreRX\RohitMore_2014\PPT\ppt presentation\MedExpressRx.com\1PPT MedExpressRx.com\PPT MedExpressRx.com\New folder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676400" y="4114800"/>
            <a:ext cx="14430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+1-800-808-3375</a:t>
            </a:r>
            <a:endParaRPr lang="en-US" sz="1400" b="1" dirty="0"/>
          </a:p>
        </p:txBody>
      </p:sp>
      <p:sp>
        <p:nvSpPr>
          <p:cNvPr id="6" name="Rectangle 5"/>
          <p:cNvSpPr/>
          <p:nvPr/>
        </p:nvSpPr>
        <p:spPr>
          <a:xfrm>
            <a:off x="3429000" y="4191000"/>
            <a:ext cx="242566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customersupport@medexpressrx.com</a:t>
            </a:r>
            <a:endParaRPr lang="en-US" sz="1100" b="1" dirty="0"/>
          </a:p>
        </p:txBody>
      </p:sp>
      <p:sp>
        <p:nvSpPr>
          <p:cNvPr id="7" name="Rectangle 6"/>
          <p:cNvSpPr/>
          <p:nvPr/>
        </p:nvSpPr>
        <p:spPr>
          <a:xfrm>
            <a:off x="6400800" y="4114800"/>
            <a:ext cx="21130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https://www.medexpressrx.com</a:t>
            </a:r>
            <a:endParaRPr lang="en-US" sz="11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269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Rohit More</dc:creator>
  <cp:lastModifiedBy>Rohit More</cp:lastModifiedBy>
  <cp:revision>2</cp:revision>
  <dcterms:created xsi:type="dcterms:W3CDTF">2020-01-09T06:49:44Z</dcterms:created>
  <dcterms:modified xsi:type="dcterms:W3CDTF">2020-01-09T07:01:10Z</dcterms:modified>
</cp:coreProperties>
</file>