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F03B2D2-5488-4CBA-BF31-0766929F7C66}" type="datetimeFigureOut">
              <a:rPr lang="en-US" smtClean="0"/>
              <a:t>1/28/2021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F85B33-EE71-442F-94E4-CF5DA73F2716}"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03B2D2-5488-4CBA-BF31-0766929F7C66}" type="datetimeFigureOut">
              <a:rPr lang="en-US" smtClean="0"/>
              <a:t>1/28/2021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F85B33-EE71-442F-94E4-CF5DA73F271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03B2D2-5488-4CBA-BF31-0766929F7C66}" type="datetimeFigureOut">
              <a:rPr lang="en-US" smtClean="0"/>
              <a:t>1/28/2021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F85B33-EE71-442F-94E4-CF5DA73F271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03B2D2-5488-4CBA-BF31-0766929F7C66}" type="datetimeFigureOut">
              <a:rPr lang="en-US" smtClean="0"/>
              <a:t>1/28/2021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F85B33-EE71-442F-94E4-CF5DA73F271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03B2D2-5488-4CBA-BF31-0766929F7C66}" type="datetimeFigureOut">
              <a:rPr lang="en-US" smtClean="0"/>
              <a:t>1/28/2021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F85B33-EE71-442F-94E4-CF5DA73F2716}"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F03B2D2-5488-4CBA-BF31-0766929F7C66}" type="datetimeFigureOut">
              <a:rPr lang="en-US" smtClean="0"/>
              <a:t>1/28/2021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F85B33-EE71-442F-94E4-CF5DA73F271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F03B2D2-5488-4CBA-BF31-0766929F7C66}" type="datetimeFigureOut">
              <a:rPr lang="en-US" smtClean="0"/>
              <a:t>1/28/2021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F85B33-EE71-442F-94E4-CF5DA73F271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F03B2D2-5488-4CBA-BF31-0766929F7C66}" type="datetimeFigureOut">
              <a:rPr lang="en-US" smtClean="0"/>
              <a:t>1/28/2021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BF85B33-EE71-442F-94E4-CF5DA73F271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03B2D2-5488-4CBA-BF31-0766929F7C66}" type="datetimeFigureOut">
              <a:rPr lang="en-US" smtClean="0"/>
              <a:t>1/28/2021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F85B33-EE71-442F-94E4-CF5DA73F271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03B2D2-5488-4CBA-BF31-0766929F7C66}" type="datetimeFigureOut">
              <a:rPr lang="en-US" smtClean="0"/>
              <a:t>1/28/2021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F85B33-EE71-442F-94E4-CF5DA73F271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03B2D2-5488-4CBA-BF31-0766929F7C66}" type="datetimeFigureOut">
              <a:rPr lang="en-US" smtClean="0"/>
              <a:t>1/28/2021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F85B33-EE71-442F-94E4-CF5DA73F271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03B2D2-5488-4CBA-BF31-0766929F7C66}" type="datetimeFigureOut">
              <a:rPr lang="en-US" smtClean="0"/>
              <a:t>1/28/2021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F85B33-EE71-442F-94E4-CF5DA73F271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skncosmetics.com/cosmetic-surgery/rhinoplasty-nose-surgery/"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s://www.skncosmetics.com/cosmetic-surgery/rhinoplasty-nose-surgery/"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
            <a:ext cx="7772400" cy="1371599"/>
          </a:xfrm>
        </p:spPr>
        <p:txBody>
          <a:bodyPr/>
          <a:lstStyle/>
          <a:p>
            <a:r>
              <a:rPr lang="en-US" b="1" dirty="0"/>
              <a:t>Nose surgery in islamabad </a:t>
            </a:r>
            <a:endParaRPr lang="en-US" dirty="0"/>
          </a:p>
        </p:txBody>
      </p:sp>
      <p:sp>
        <p:nvSpPr>
          <p:cNvPr id="3" name="Subtitle 2"/>
          <p:cNvSpPr>
            <a:spLocks noGrp="1"/>
          </p:cNvSpPr>
          <p:nvPr>
            <p:ph type="subTitle" idx="1"/>
          </p:nvPr>
        </p:nvSpPr>
        <p:spPr>
          <a:xfrm>
            <a:off x="76200" y="1447800"/>
            <a:ext cx="8763000" cy="4191000"/>
          </a:xfrm>
        </p:spPr>
        <p:txBody>
          <a:bodyPr>
            <a:normAutofit/>
          </a:bodyPr>
          <a:lstStyle/>
          <a:p>
            <a:r>
              <a:rPr lang="en-US" dirty="0" smtClean="0">
                <a:solidFill>
                  <a:schemeClr val="tx1"/>
                </a:solidFill>
              </a:rPr>
              <a:t>This careful methodology is focused to change the size and figure of the </a:t>
            </a:r>
            <a:r>
              <a:rPr lang="en-US" b="1" dirty="0" smtClean="0">
                <a:hlinkClick r:id="rId2"/>
              </a:rPr>
              <a:t>Nose surgery in islamabad </a:t>
            </a:r>
            <a:r>
              <a:rPr lang="en-US" dirty="0" smtClean="0">
                <a:solidFill>
                  <a:schemeClr val="tx1"/>
                </a:solidFill>
                <a:hlinkClick r:id="rId2"/>
              </a:rPr>
              <a:t> </a:t>
            </a:r>
            <a:r>
              <a:rPr lang="en-US" dirty="0" smtClean="0">
                <a:solidFill>
                  <a:schemeClr val="tx1"/>
                </a:solidFill>
              </a:rPr>
              <a:t>for practical and tasteful reasons both. Through Nose Reshaping or Rhinoplasty in Islamabad, Rawalpindi and Pakistan you can shape the nose simply the manner in which you need it.</a:t>
            </a:r>
            <a:endParaRPr lang="en-US" dirty="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
            <a:ext cx="7772400" cy="1600199"/>
          </a:xfrm>
        </p:spPr>
        <p:txBody>
          <a:bodyPr/>
          <a:lstStyle/>
          <a:p>
            <a:r>
              <a:rPr lang="en-US" b="1" dirty="0"/>
              <a:t>Nose surgery in islamabad </a:t>
            </a:r>
            <a:endParaRPr lang="en-US" dirty="0"/>
          </a:p>
        </p:txBody>
      </p:sp>
      <p:sp>
        <p:nvSpPr>
          <p:cNvPr id="3" name="Subtitle 2"/>
          <p:cNvSpPr>
            <a:spLocks noGrp="1"/>
          </p:cNvSpPr>
          <p:nvPr>
            <p:ph type="subTitle" idx="1"/>
          </p:nvPr>
        </p:nvSpPr>
        <p:spPr/>
        <p:txBody>
          <a:bodyPr/>
          <a:lstStyle/>
          <a:p>
            <a:endParaRPr lang="en-US"/>
          </a:p>
        </p:txBody>
      </p:sp>
      <p:pic>
        <p:nvPicPr>
          <p:cNvPr id="4" name="Picture 3" descr="e8.jpg"/>
          <p:cNvPicPr>
            <a:picLocks noChangeAspect="1"/>
          </p:cNvPicPr>
          <p:nvPr/>
        </p:nvPicPr>
        <p:blipFill>
          <a:blip r:embed="rId2"/>
          <a:stretch>
            <a:fillRect/>
          </a:stretch>
        </p:blipFill>
        <p:spPr>
          <a:xfrm>
            <a:off x="990600" y="1600200"/>
            <a:ext cx="7543800" cy="4572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0"/>
            <a:ext cx="7772400" cy="1524000"/>
          </a:xfrm>
        </p:spPr>
        <p:txBody>
          <a:bodyPr/>
          <a:lstStyle/>
          <a:p>
            <a:r>
              <a:rPr lang="en-US" b="1" dirty="0"/>
              <a:t>Nose surgery in islamabad </a:t>
            </a:r>
            <a:endParaRPr lang="en-US" dirty="0"/>
          </a:p>
        </p:txBody>
      </p:sp>
      <p:sp>
        <p:nvSpPr>
          <p:cNvPr id="3" name="Subtitle 2"/>
          <p:cNvSpPr>
            <a:spLocks noGrp="1"/>
          </p:cNvSpPr>
          <p:nvPr>
            <p:ph type="subTitle" idx="1"/>
          </p:nvPr>
        </p:nvSpPr>
        <p:spPr>
          <a:xfrm>
            <a:off x="0" y="1447800"/>
            <a:ext cx="8534400" cy="4191000"/>
          </a:xfrm>
        </p:spPr>
        <p:txBody>
          <a:bodyPr>
            <a:normAutofit fontScale="47500" lnSpcReduction="20000"/>
          </a:bodyPr>
          <a:lstStyle/>
          <a:p>
            <a:r>
              <a:rPr lang="en-US" dirty="0" smtClean="0">
                <a:solidFill>
                  <a:schemeClr val="tx1"/>
                </a:solidFill>
              </a:rPr>
              <a:t>The Basic Cost Factors </a:t>
            </a:r>
          </a:p>
          <a:p>
            <a:endParaRPr lang="en-US" dirty="0" smtClean="0">
              <a:solidFill>
                <a:schemeClr val="tx1"/>
              </a:solidFill>
            </a:endParaRPr>
          </a:p>
          <a:p>
            <a:r>
              <a:rPr lang="en-US" dirty="0" smtClean="0">
                <a:solidFill>
                  <a:schemeClr val="tx1"/>
                </a:solidFill>
              </a:rPr>
              <a:t>The biggest section of rhinoplasty costs comprises of the specialist's expense and medical clinic charges (counting sedation, uphold staff, supplies and gear). Every one of these charges join to establish the absolute expense of a nose work. Normally, a nose surgery acted in an emergency clinic will cost more than one done in a plastic specialist's office. </a:t>
            </a:r>
          </a:p>
          <a:p>
            <a:endParaRPr lang="en-US" dirty="0" smtClean="0">
              <a:solidFill>
                <a:schemeClr val="tx1"/>
              </a:solidFill>
            </a:endParaRPr>
          </a:p>
          <a:p>
            <a:r>
              <a:rPr lang="en-US" dirty="0" smtClean="0">
                <a:solidFill>
                  <a:schemeClr val="tx1"/>
                </a:solidFill>
              </a:rPr>
              <a:t>Sedation likewise represents tremendous expenses - particularly on the off chance that you will stay under sedation for an all-inclusive timeframe. The more you remain calmed, the higher will be the expense of the sedation as well as the charges of the anesthesiologist, the office and the care staff. </a:t>
            </a:r>
          </a:p>
          <a:p>
            <a:endParaRPr lang="en-US" dirty="0">
              <a:solidFill>
                <a:schemeClr val="tx1"/>
              </a:solidFill>
            </a:endParaRPr>
          </a:p>
          <a:p>
            <a:r>
              <a:rPr lang="en-US" dirty="0" smtClean="0">
                <a:solidFill>
                  <a:schemeClr val="tx1"/>
                </a:solidFill>
              </a:rPr>
              <a:t>Notwithstanding, the expense of surgery will be extensively lower if your surgery can be performed just with neighborhood sedation. At that point there are rhinoplasty specialists who will cite a solitary bundle cost that is comprehensive. It is fine to take the plunge as long as you are OK with the expense cited. Nonetheless, on the off chance that you need to know the individual expenses, the rhinoplasty specialist should have the option to offer the subtleties. Whichever bundle you pick, consistently ensure you understand what you are paying for. </a:t>
            </a:r>
            <a:endParaRPr lang="en-US" dirty="0">
              <a:solidFill>
                <a:schemeClr val="tx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 us </a:t>
            </a:r>
            <a:endParaRPr lang="en-US" dirty="0"/>
          </a:p>
        </p:txBody>
      </p:sp>
      <p:sp>
        <p:nvSpPr>
          <p:cNvPr id="3" name="Content Placeholder 2"/>
          <p:cNvSpPr>
            <a:spLocks noGrp="1"/>
          </p:cNvSpPr>
          <p:nvPr>
            <p:ph idx="1"/>
          </p:nvPr>
        </p:nvSpPr>
        <p:spPr/>
        <p:txBody>
          <a:bodyPr/>
          <a:lstStyle/>
          <a:p>
            <a:r>
              <a:rPr lang="en-US" dirty="0" smtClean="0">
                <a:solidFill>
                  <a:schemeClr val="tx1"/>
                </a:solidFill>
              </a:rPr>
              <a:t>          ADDRESS:ISLAMABAD</a:t>
            </a:r>
          </a:p>
          <a:p>
            <a:r>
              <a:rPr lang="en-US" dirty="0" smtClean="0">
                <a:solidFill>
                  <a:schemeClr val="tx1"/>
                </a:solidFill>
              </a:rPr>
              <a:t>          PHONE:03325488777</a:t>
            </a:r>
          </a:p>
          <a:p>
            <a:r>
              <a:rPr lang="en-US" dirty="0" smtClean="0">
                <a:solidFill>
                  <a:schemeClr val="tx1"/>
                </a:solidFill>
              </a:rPr>
              <a:t>           WEBSITE :</a:t>
            </a:r>
            <a:r>
              <a:rPr lang="en-US" dirty="0" smtClean="0">
                <a:solidFill>
                  <a:schemeClr val="tx1"/>
                </a:solidFill>
                <a:hlinkClick r:id="rId2"/>
              </a:rPr>
              <a:t>Skncosmetics.com</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TotalTime>
  <Words>291</Words>
  <Application>Microsoft Office PowerPoint</Application>
  <PresentationFormat>On-screen Show (4:3)</PresentationFormat>
  <Paragraphs>15</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Nose surgery in islamabad </vt:lpstr>
      <vt:lpstr>Nose surgery in islamabad </vt:lpstr>
      <vt:lpstr>Nose surgery in islamabad </vt:lpstr>
      <vt:lpstr>Contact us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Nose surgery in islamabad</dc:title>
  <dc:creator>user</dc:creator>
  <cp:lastModifiedBy>user</cp:lastModifiedBy>
  <cp:revision>2</cp:revision>
  <dcterms:created xsi:type="dcterms:W3CDTF">2021-01-28T11:42:59Z</dcterms:created>
  <dcterms:modified xsi:type="dcterms:W3CDTF">2021-01-28T11:56:53Z</dcterms:modified>
</cp:coreProperties>
</file>