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6" r:id="rId1"/>
  </p:sldMasterIdLst>
  <p:sldIdLst>
    <p:sldId id="256" r:id="rId2"/>
    <p:sldId id="269" r:id="rId3"/>
    <p:sldId id="270" r:id="rId4"/>
    <p:sldId id="271" r:id="rId5"/>
    <p:sldId id="277" r:id="rId6"/>
    <p:sldId id="272" r:id="rId7"/>
    <p:sldId id="285" r:id="rId8"/>
    <p:sldId id="286" r:id="rId9"/>
    <p:sldId id="258" r:id="rId10"/>
    <p:sldId id="279" r:id="rId11"/>
    <p:sldId id="273" r:id="rId12"/>
    <p:sldId id="261" r:id="rId13"/>
    <p:sldId id="262" r:id="rId14"/>
    <p:sldId id="278" r:id="rId15"/>
    <p:sldId id="280" r:id="rId16"/>
    <p:sldId id="283" r:id="rId17"/>
    <p:sldId id="281" r:id="rId18"/>
    <p:sldId id="282" r:id="rId19"/>
    <p:sldId id="275" r:id="rId20"/>
    <p:sldId id="276" r:id="rId21"/>
    <p:sldId id="28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72" y="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DC56936-791D-43A6-8A2A-5674D5288BF1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F315236-B462-4553-95D2-1DD6F4444C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457200"/>
            <a:ext cx="7772400" cy="2819400"/>
          </a:xfrm>
        </p:spPr>
        <p:txBody>
          <a:bodyPr>
            <a:normAutofit fontScale="90000"/>
          </a:bodyPr>
          <a:lstStyle/>
          <a:p>
            <a:pPr algn="ctr"/>
            <a:r>
              <a:rPr lang="es-PR" dirty="0" smtClean="0"/>
              <a:t/>
            </a:r>
            <a:br>
              <a:rPr lang="es-PR" dirty="0" smtClean="0"/>
            </a:br>
            <a:r>
              <a:rPr lang="es-PR" dirty="0"/>
              <a:t/>
            </a:r>
            <a:br>
              <a:rPr lang="es-PR" dirty="0"/>
            </a:br>
            <a:r>
              <a:rPr lang="es-PR" dirty="0" smtClean="0"/>
              <a:t/>
            </a:r>
            <a:br>
              <a:rPr lang="es-PR" dirty="0" smtClean="0"/>
            </a:br>
            <a:r>
              <a:rPr lang="es-PR" dirty="0"/>
              <a:t/>
            </a:r>
            <a:br>
              <a:rPr lang="es-PR" dirty="0"/>
            </a:br>
            <a:r>
              <a:rPr lang="es-PR" dirty="0" smtClean="0"/>
              <a:t/>
            </a:r>
            <a:br>
              <a:rPr lang="es-PR" dirty="0" smtClean="0"/>
            </a:br>
            <a:r>
              <a:rPr lang="es-PR" dirty="0"/>
              <a:t/>
            </a:r>
            <a:br>
              <a:rPr lang="es-PR" dirty="0"/>
            </a:br>
            <a:r>
              <a:rPr lang="es-PR" dirty="0" smtClean="0"/>
              <a:t/>
            </a:r>
            <a:br>
              <a:rPr lang="es-PR" dirty="0" smtClean="0"/>
            </a:br>
            <a:r>
              <a:rPr lang="es-PR" dirty="0"/>
              <a:t/>
            </a:r>
            <a:br>
              <a:rPr lang="es-PR" dirty="0"/>
            </a:br>
            <a:r>
              <a:rPr lang="es-PR" dirty="0" smtClean="0"/>
              <a:t/>
            </a:r>
            <a:br>
              <a:rPr lang="es-PR" dirty="0" smtClean="0"/>
            </a:br>
            <a:r>
              <a:rPr lang="es-PR" dirty="0"/>
              <a:t/>
            </a:r>
            <a:br>
              <a:rPr lang="es-PR" dirty="0"/>
            </a:br>
            <a:r>
              <a:rPr lang="es-PR" dirty="0" smtClean="0"/>
              <a:t/>
            </a:r>
            <a:br>
              <a:rPr lang="es-PR" dirty="0" smtClean="0"/>
            </a:br>
            <a:r>
              <a:rPr lang="es-PR" dirty="0" smtClean="0"/>
              <a:t/>
            </a:r>
            <a:br>
              <a:rPr lang="es-PR" dirty="0" smtClean="0"/>
            </a:br>
            <a:r>
              <a:rPr lang="es-PR" dirty="0"/>
              <a:t/>
            </a:r>
            <a:br>
              <a:rPr lang="es-PR" dirty="0"/>
            </a:br>
            <a:r>
              <a:rPr lang="es-PR" dirty="0" smtClean="0"/>
              <a:t/>
            </a:r>
            <a:br>
              <a:rPr lang="es-PR" dirty="0" smtClean="0"/>
            </a:br>
            <a:r>
              <a:rPr lang="es-PR" dirty="0"/>
              <a:t/>
            </a:r>
            <a:br>
              <a:rPr lang="es-PR" dirty="0"/>
            </a:br>
            <a:r>
              <a:rPr lang="es-PR" dirty="0" smtClean="0"/>
              <a:t/>
            </a:r>
            <a:br>
              <a:rPr lang="es-PR" dirty="0" smtClean="0"/>
            </a:br>
            <a:r>
              <a:rPr lang="es-PR" sz="3600" dirty="0" smtClean="0"/>
              <a:t/>
            </a:r>
            <a:br>
              <a:rPr lang="es-PR" sz="3600" dirty="0" smtClean="0"/>
            </a:br>
            <a:r>
              <a:rPr lang="es-PR" sz="3600" dirty="0"/>
              <a:t/>
            </a:r>
            <a:br>
              <a:rPr lang="es-PR" sz="3600" dirty="0"/>
            </a:br>
            <a:r>
              <a:rPr lang="es-PR" sz="4400" dirty="0" smtClean="0"/>
              <a:t>Presentación oral de una investigación </a:t>
            </a:r>
            <a:r>
              <a:rPr lang="es-PR" sz="4400" dirty="0"/>
              <a:t>científica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León D. Santos</a:t>
            </a:r>
          </a:p>
          <a:p>
            <a:r>
              <a:rPr lang="en-US" dirty="0" err="1" smtClean="0"/>
              <a:t>Bibliotecario</a:t>
            </a:r>
            <a:r>
              <a:rPr lang="en-US" dirty="0" smtClean="0"/>
              <a:t> II</a:t>
            </a:r>
          </a:p>
          <a:p>
            <a:r>
              <a:rPr lang="en-US" dirty="0" err="1" smtClean="0"/>
              <a:t>Septiembre</a:t>
            </a:r>
            <a:r>
              <a:rPr lang="en-US" dirty="0" smtClean="0"/>
              <a:t> 2015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429000"/>
            <a:ext cx="1828800" cy="246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898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1143000"/>
          </a:xfrm>
        </p:spPr>
        <p:txBody>
          <a:bodyPr/>
          <a:lstStyle/>
          <a:p>
            <a:r>
              <a:rPr lang="en-US" dirty="0" err="1" smtClean="0"/>
              <a:t>Organización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 (25 Mins).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Title slide:</a:t>
            </a:r>
          </a:p>
          <a:p>
            <a:endParaRPr lang="en-US" dirty="0"/>
          </a:p>
          <a:p>
            <a:pPr lvl="2"/>
            <a:r>
              <a:rPr lang="en-US" dirty="0" err="1" smtClean="0"/>
              <a:t>Título</a:t>
            </a:r>
            <a:r>
              <a:rPr lang="en-US" dirty="0" smtClean="0"/>
              <a:t> breve: </a:t>
            </a:r>
            <a:r>
              <a:rPr lang="es-PR" dirty="0"/>
              <a:t>organismo </a:t>
            </a:r>
            <a:r>
              <a:rPr lang="es-PR" dirty="0" smtClean="0"/>
              <a:t>estudiado </a:t>
            </a:r>
            <a:r>
              <a:rPr lang="es-PR" dirty="0"/>
              <a:t>y la variable manipulada</a:t>
            </a:r>
          </a:p>
          <a:p>
            <a:pPr marL="731520" lvl="2" indent="0">
              <a:buNone/>
            </a:pPr>
            <a:endParaRPr lang="en-US" dirty="0"/>
          </a:p>
          <a:p>
            <a:pPr lvl="2"/>
            <a:r>
              <a:rPr lang="en-US" dirty="0" err="1" smtClean="0"/>
              <a:t>Nombre</a:t>
            </a:r>
            <a:r>
              <a:rPr lang="en-US" dirty="0" smtClean="0"/>
              <a:t> (s) </a:t>
            </a:r>
          </a:p>
          <a:p>
            <a:pPr lvl="2"/>
            <a:endParaRPr lang="en-US" dirty="0"/>
          </a:p>
          <a:p>
            <a:pPr lvl="2"/>
            <a:r>
              <a:rPr lang="en-US" dirty="0" err="1" smtClean="0"/>
              <a:t>Institución</a:t>
            </a:r>
            <a:endParaRPr lang="en-US" dirty="0" smtClean="0"/>
          </a:p>
          <a:p>
            <a:pPr lvl="2"/>
            <a:endParaRPr lang="en-US" dirty="0"/>
          </a:p>
          <a:p>
            <a:pPr lvl="2"/>
            <a:r>
              <a:rPr lang="en-US" dirty="0" err="1" smtClean="0"/>
              <a:t>Foto</a:t>
            </a:r>
            <a:r>
              <a:rPr lang="en-US" dirty="0" smtClean="0"/>
              <a:t> </a:t>
            </a:r>
            <a:r>
              <a:rPr lang="en-US" dirty="0" err="1" smtClean="0"/>
              <a:t>relacionada</a:t>
            </a:r>
            <a:r>
              <a:rPr lang="en-US" dirty="0" smtClean="0"/>
              <a:t> al </a:t>
            </a:r>
            <a:r>
              <a:rPr lang="en-US" dirty="0" err="1" smtClean="0"/>
              <a:t>proyecto</a:t>
            </a:r>
            <a:r>
              <a:rPr lang="en-US" dirty="0" smtClean="0"/>
              <a:t> </a:t>
            </a:r>
            <a:r>
              <a:rPr lang="en-US" dirty="0" err="1" smtClean="0"/>
              <a:t>pero</a:t>
            </a:r>
            <a:r>
              <a:rPr lang="en-US" dirty="0" smtClean="0"/>
              <a:t> “keep it simple”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116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599"/>
            <a:ext cx="7467600" cy="936171"/>
          </a:xfrm>
        </p:spPr>
        <p:txBody>
          <a:bodyPr/>
          <a:lstStyle/>
          <a:p>
            <a:r>
              <a:rPr lang="en-US" dirty="0" err="1" smtClean="0"/>
              <a:t>Introducción</a:t>
            </a:r>
            <a:r>
              <a:rPr lang="en-US" dirty="0" smtClean="0"/>
              <a:t>: 4 slides x 5 mins </a:t>
            </a:r>
            <a:endParaRPr lang="es-E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Motivación</a:t>
            </a:r>
            <a:r>
              <a:rPr lang="en-US" dirty="0" smtClean="0"/>
              <a:t> de </a:t>
            </a:r>
            <a:r>
              <a:rPr lang="en-US" dirty="0" err="1" smtClean="0"/>
              <a:t>estudiar</a:t>
            </a:r>
            <a:r>
              <a:rPr lang="en-US" dirty="0" smtClean="0"/>
              <a:t> el </a:t>
            </a:r>
            <a:r>
              <a:rPr lang="en-US" dirty="0" err="1" smtClean="0"/>
              <a:t>tema</a:t>
            </a:r>
            <a:endParaRPr lang="en-US" dirty="0"/>
          </a:p>
          <a:p>
            <a:endParaRPr lang="en-US" dirty="0" smtClean="0"/>
          </a:p>
          <a:p>
            <a:r>
              <a:rPr lang="es-ES" dirty="0" smtClean="0"/>
              <a:t>Menciona </a:t>
            </a:r>
            <a:r>
              <a:rPr lang="es-ES" dirty="0"/>
              <a:t>la pregunta a ser contestada y que se ha investigado al </a:t>
            </a:r>
            <a:r>
              <a:rPr lang="es-ES" dirty="0" smtClean="0"/>
              <a:t>respecto</a:t>
            </a:r>
          </a:p>
          <a:p>
            <a:endParaRPr lang="en-US" dirty="0"/>
          </a:p>
          <a:p>
            <a:r>
              <a:rPr lang="es-PR" dirty="0" smtClean="0"/>
              <a:t>Describe el estado actual</a:t>
            </a:r>
          </a:p>
          <a:p>
            <a:endParaRPr lang="en-US" dirty="0"/>
          </a:p>
          <a:p>
            <a:r>
              <a:rPr lang="en-US" dirty="0" err="1" smtClean="0"/>
              <a:t>Poner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contexto</a:t>
            </a:r>
            <a:r>
              <a:rPr lang="en-US" dirty="0" smtClean="0"/>
              <a:t> de lo que se ha </a:t>
            </a:r>
            <a:r>
              <a:rPr lang="en-US" dirty="0" err="1" smtClean="0"/>
              <a:t>publicado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Definir</a:t>
            </a:r>
            <a:r>
              <a:rPr lang="en-US" dirty="0" smtClean="0"/>
              <a:t> </a:t>
            </a:r>
            <a:r>
              <a:rPr lang="en-US" dirty="0" err="1" smtClean="0"/>
              <a:t>términos</a:t>
            </a:r>
            <a:r>
              <a:rPr lang="en-US" dirty="0" smtClean="0"/>
              <a:t> a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usados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78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Metodología</a:t>
            </a:r>
            <a:r>
              <a:rPr lang="en-US" dirty="0" smtClean="0"/>
              <a:t>: 4 slides x 5 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PR" dirty="0" smtClean="0"/>
              <a:t>Claro y conciso</a:t>
            </a:r>
          </a:p>
          <a:p>
            <a:endParaRPr lang="es-PR" dirty="0"/>
          </a:p>
          <a:p>
            <a:r>
              <a:rPr lang="es-PR" dirty="0" smtClean="0"/>
              <a:t>La audiencia tiene que estar clara: </a:t>
            </a:r>
            <a:r>
              <a:rPr lang="es-PR" b="1" dirty="0" smtClean="0"/>
              <a:t>que y como se hizo</a:t>
            </a:r>
          </a:p>
          <a:p>
            <a:endParaRPr lang="es-PR" dirty="0"/>
          </a:p>
          <a:p>
            <a:r>
              <a:rPr lang="es-PR" dirty="0" smtClean="0"/>
              <a:t>Visuales del organismo experimental</a:t>
            </a:r>
          </a:p>
          <a:p>
            <a:endParaRPr lang="es-PR" dirty="0"/>
          </a:p>
          <a:p>
            <a:r>
              <a:rPr lang="es-PR" dirty="0" smtClean="0"/>
              <a:t>Presentar el diseño experimental, equipos y técnicas (diagrama)</a:t>
            </a:r>
          </a:p>
          <a:p>
            <a:endParaRPr lang="es-PR" dirty="0"/>
          </a:p>
          <a:p>
            <a:r>
              <a:rPr lang="es-PR" dirty="0"/>
              <a:t>Porque se hizo cada procedimiento y porque se mide cada variable</a:t>
            </a:r>
          </a:p>
          <a:p>
            <a:endParaRPr lang="es-PR" dirty="0" smtClean="0"/>
          </a:p>
          <a:p>
            <a:endParaRPr lang="es-PR" dirty="0"/>
          </a:p>
          <a:p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14405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Resultados</a:t>
            </a:r>
            <a:r>
              <a:rPr lang="en-US" dirty="0" smtClean="0"/>
              <a:t> – 5 slides x 8 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PR" dirty="0" smtClean="0"/>
              <a:t>Solo datos (</a:t>
            </a:r>
            <a:r>
              <a:rPr lang="es-PR" dirty="0" err="1" smtClean="0"/>
              <a:t>facts</a:t>
            </a:r>
            <a:r>
              <a:rPr lang="es-PR" dirty="0" smtClean="0"/>
              <a:t>) y observaciones objetivas no interpretación. </a:t>
            </a:r>
          </a:p>
          <a:p>
            <a:endParaRPr lang="es-PR" dirty="0"/>
          </a:p>
          <a:p>
            <a:r>
              <a:rPr lang="es-PR" dirty="0"/>
              <a:t>Reporta no interpreta.</a:t>
            </a:r>
          </a:p>
          <a:p>
            <a:endParaRPr lang="es-PR" dirty="0" smtClean="0"/>
          </a:p>
          <a:p>
            <a:r>
              <a:rPr lang="es-PR" dirty="0" smtClean="0"/>
              <a:t>Usar gráficas para mostrar resultados principales.</a:t>
            </a:r>
          </a:p>
          <a:p>
            <a:endParaRPr lang="es-PR" dirty="0"/>
          </a:p>
          <a:p>
            <a:r>
              <a:rPr lang="es-PR" dirty="0" smtClean="0"/>
              <a:t>Gráficas: describir ejes, describir tendencias. Guiar a la audiencia.</a:t>
            </a:r>
          </a:p>
          <a:p>
            <a:endParaRPr lang="es-PR" dirty="0" smtClean="0"/>
          </a:p>
          <a:p>
            <a:r>
              <a:rPr lang="es-PR" dirty="0" smtClean="0"/>
              <a:t>Tablas y gráficas deben tener título</a:t>
            </a:r>
          </a:p>
        </p:txBody>
      </p:sp>
    </p:spTree>
    <p:extLst>
      <p:ext uri="{BB962C8B-B14F-4D97-AF65-F5344CB8AC3E}">
        <p14:creationId xmlns:p14="http://schemas.microsoft.com/office/powerpoint/2010/main" val="131046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Gráficas</a:t>
            </a:r>
            <a:endParaRPr lang="es-E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2672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gráficas</a:t>
            </a:r>
            <a:r>
              <a:rPr lang="en-US" dirty="0" smtClean="0"/>
              <a:t> que </a:t>
            </a:r>
            <a:r>
              <a:rPr lang="en-US" dirty="0" err="1" smtClean="0"/>
              <a:t>tablas</a:t>
            </a:r>
            <a:r>
              <a:rPr lang="en-US" dirty="0" smtClean="0"/>
              <a:t>. Si se </a:t>
            </a:r>
            <a:r>
              <a:rPr lang="en-US" dirty="0" err="1" smtClean="0"/>
              <a:t>usan</a:t>
            </a:r>
            <a:r>
              <a:rPr lang="en-US" dirty="0" smtClean="0"/>
              <a:t> </a:t>
            </a:r>
            <a:r>
              <a:rPr lang="en-US" dirty="0" err="1" smtClean="0"/>
              <a:t>tablas</a:t>
            </a:r>
            <a:r>
              <a:rPr lang="en-US" dirty="0" smtClean="0"/>
              <a:t>, no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lineas</a:t>
            </a:r>
            <a:r>
              <a:rPr lang="en-US" dirty="0" smtClean="0"/>
              <a:t> y </a:t>
            </a:r>
            <a:r>
              <a:rPr lang="en-US" dirty="0" err="1" smtClean="0"/>
              <a:t>columnas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Label the axes</a:t>
            </a:r>
          </a:p>
          <a:p>
            <a:endParaRPr lang="en-US" dirty="0"/>
          </a:p>
          <a:p>
            <a:r>
              <a:rPr lang="en-US" dirty="0" err="1" smtClean="0"/>
              <a:t>Guiar</a:t>
            </a:r>
            <a:r>
              <a:rPr lang="en-US" dirty="0" smtClean="0"/>
              <a:t> a la </a:t>
            </a:r>
            <a:r>
              <a:rPr lang="en-US" dirty="0" err="1" smtClean="0"/>
              <a:t>audiencia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 </a:t>
            </a:r>
            <a:r>
              <a:rPr lang="en-US" dirty="0" err="1" smtClean="0"/>
              <a:t>poner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las variables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sola </a:t>
            </a:r>
            <a:r>
              <a:rPr lang="en-US" dirty="0" err="1" smtClean="0"/>
              <a:t>gráfica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Seleccionar</a:t>
            </a:r>
            <a:r>
              <a:rPr lang="en-US" dirty="0" smtClean="0"/>
              <a:t> el </a:t>
            </a:r>
            <a:r>
              <a:rPr lang="en-US" dirty="0" err="1" smtClean="0"/>
              <a:t>tipo</a:t>
            </a:r>
            <a:r>
              <a:rPr lang="en-US" dirty="0" smtClean="0"/>
              <a:t> </a:t>
            </a:r>
            <a:r>
              <a:rPr lang="en-US" dirty="0" err="1" smtClean="0"/>
              <a:t>correcto</a:t>
            </a:r>
            <a:r>
              <a:rPr lang="en-US" dirty="0" smtClean="0"/>
              <a:t> de </a:t>
            </a:r>
            <a:r>
              <a:rPr lang="en-US" dirty="0" err="1" smtClean="0"/>
              <a:t>gráfica</a:t>
            </a: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76200"/>
            <a:ext cx="25098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252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Discusión</a:t>
            </a:r>
            <a:r>
              <a:rPr lang="en-US" dirty="0" smtClean="0"/>
              <a:t> (2 slides x 6 mins)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Integrar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 y </a:t>
            </a:r>
            <a:r>
              <a:rPr lang="en-US" dirty="0" err="1" smtClean="0"/>
              <a:t>establecer</a:t>
            </a:r>
            <a:r>
              <a:rPr lang="en-US" dirty="0" smtClean="0"/>
              <a:t> </a:t>
            </a:r>
            <a:r>
              <a:rPr lang="en-US" dirty="0" err="1" smtClean="0"/>
              <a:t>concluciones</a:t>
            </a:r>
            <a:r>
              <a:rPr lang="en-US" dirty="0" smtClean="0"/>
              <a:t> </a:t>
            </a:r>
            <a:r>
              <a:rPr lang="en-US" dirty="0" err="1" smtClean="0"/>
              <a:t>basadas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hipótesis</a:t>
            </a:r>
            <a:r>
              <a:rPr lang="en-US" dirty="0" smtClean="0"/>
              <a:t> original</a:t>
            </a:r>
          </a:p>
          <a:p>
            <a:endParaRPr lang="en-US" dirty="0" smtClean="0"/>
          </a:p>
          <a:p>
            <a:r>
              <a:rPr lang="en-US" dirty="0" err="1" smtClean="0"/>
              <a:t>Análisis</a:t>
            </a:r>
            <a:r>
              <a:rPr lang="en-US" dirty="0" smtClean="0"/>
              <a:t>-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Discutir</a:t>
            </a:r>
            <a:r>
              <a:rPr lang="en-US" dirty="0" smtClean="0"/>
              <a:t> y </a:t>
            </a:r>
            <a:r>
              <a:rPr lang="en-US" dirty="0" err="1" smtClean="0"/>
              <a:t>convencer</a:t>
            </a:r>
            <a:r>
              <a:rPr lang="en-US" dirty="0" smtClean="0"/>
              <a:t> a la </a:t>
            </a:r>
            <a:r>
              <a:rPr lang="en-US" dirty="0" err="1" smtClean="0"/>
              <a:t>audiencia</a:t>
            </a:r>
            <a:r>
              <a:rPr lang="en-US" dirty="0" smtClean="0"/>
              <a:t> de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tus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 son </a:t>
            </a:r>
            <a:r>
              <a:rPr lang="en-US" dirty="0" err="1" smtClean="0"/>
              <a:t>importantes</a:t>
            </a:r>
            <a:endParaRPr lang="en-U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84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Discusión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Describir</a:t>
            </a:r>
            <a:r>
              <a:rPr lang="en-US" dirty="0"/>
              <a:t> la </a:t>
            </a:r>
            <a:r>
              <a:rPr lang="en-US" dirty="0" err="1"/>
              <a:t>relevancia</a:t>
            </a:r>
            <a:r>
              <a:rPr lang="en-US" dirty="0"/>
              <a:t> de </a:t>
            </a:r>
            <a:r>
              <a:rPr lang="en-US" dirty="0" err="1"/>
              <a:t>tus</a:t>
            </a:r>
            <a:r>
              <a:rPr lang="en-US" dirty="0"/>
              <a:t> </a:t>
            </a:r>
            <a:r>
              <a:rPr lang="en-US" dirty="0" err="1"/>
              <a:t>resultados</a:t>
            </a:r>
            <a:r>
              <a:rPr lang="en-US" dirty="0"/>
              <a:t> al </a:t>
            </a:r>
            <a:r>
              <a:rPr lang="en-US" dirty="0" err="1"/>
              <a:t>trabajo</a:t>
            </a:r>
            <a:r>
              <a:rPr lang="en-US" dirty="0"/>
              <a:t> </a:t>
            </a:r>
            <a:r>
              <a:rPr lang="en-US" dirty="0" err="1" smtClean="0"/>
              <a:t>publicado</a:t>
            </a:r>
            <a:endParaRPr lang="en-US" dirty="0" smtClean="0"/>
          </a:p>
          <a:p>
            <a:endParaRPr lang="en-US" dirty="0"/>
          </a:p>
          <a:p>
            <a:r>
              <a:rPr lang="en-US" dirty="0" err="1"/>
              <a:t>Explicar</a:t>
            </a:r>
            <a:r>
              <a:rPr lang="en-US" dirty="0"/>
              <a:t> </a:t>
            </a:r>
            <a:r>
              <a:rPr lang="en-US" dirty="0" err="1"/>
              <a:t>limitaciones</a:t>
            </a:r>
            <a:r>
              <a:rPr lang="en-US" dirty="0"/>
              <a:t>, </a:t>
            </a:r>
            <a:r>
              <a:rPr lang="en-US" dirty="0" err="1"/>
              <a:t>preguntas</a:t>
            </a:r>
            <a:r>
              <a:rPr lang="en-US" dirty="0"/>
              <a:t> sin </a:t>
            </a:r>
            <a:r>
              <a:rPr lang="en-US" dirty="0" err="1" smtClean="0"/>
              <a:t>contestar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Como el </a:t>
            </a:r>
            <a:r>
              <a:rPr lang="en-US" dirty="0" err="1"/>
              <a:t>estudio</a:t>
            </a:r>
            <a:r>
              <a:rPr lang="en-US" dirty="0"/>
              <a:t>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mejorado</a:t>
            </a:r>
            <a:r>
              <a:rPr lang="en-US" dirty="0"/>
              <a:t> o </a:t>
            </a:r>
            <a:r>
              <a:rPr lang="en-US" dirty="0" err="1" smtClean="0"/>
              <a:t>expandido</a:t>
            </a:r>
            <a:endParaRPr lang="en-US" dirty="0" smtClean="0"/>
          </a:p>
          <a:p>
            <a:endParaRPr lang="en-US" dirty="0"/>
          </a:p>
          <a:p>
            <a:r>
              <a:rPr lang="en-US" dirty="0" err="1"/>
              <a:t>Resumen</a:t>
            </a:r>
            <a:r>
              <a:rPr lang="en-US" dirty="0"/>
              <a:t> de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/>
              <a:t>puntos</a:t>
            </a:r>
            <a:r>
              <a:rPr lang="en-US" dirty="0"/>
              <a:t> </a:t>
            </a:r>
            <a:r>
              <a:rPr lang="en-US" dirty="0" err="1"/>
              <a:t>importantes</a:t>
            </a:r>
            <a:r>
              <a:rPr lang="en-US" dirty="0"/>
              <a:t> </a:t>
            </a:r>
            <a:r>
              <a:rPr lang="en-US" dirty="0" smtClean="0"/>
              <a:t>que </a:t>
            </a:r>
            <a:r>
              <a:rPr lang="en-US" dirty="0" err="1"/>
              <a:t>deben</a:t>
            </a:r>
            <a:r>
              <a:rPr lang="en-US" dirty="0"/>
              <a:t> </a:t>
            </a:r>
            <a:r>
              <a:rPr lang="en-US" dirty="0" err="1"/>
              <a:t>recordarse</a:t>
            </a:r>
            <a:endParaRPr lang="en-U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6513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Reconocimiento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Listar</a:t>
            </a:r>
            <a:r>
              <a:rPr lang="en-US" dirty="0" smtClean="0"/>
              <a:t> las personas que </a:t>
            </a:r>
            <a:r>
              <a:rPr lang="en-US" dirty="0" err="1" smtClean="0"/>
              <a:t>ayudaron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proyecto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844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Último</a:t>
            </a:r>
            <a:r>
              <a:rPr lang="en-US" dirty="0" smtClean="0"/>
              <a:t> slide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7467600" cy="4340352"/>
          </a:xfrm>
        </p:spPr>
        <p:txBody>
          <a:bodyPr/>
          <a:lstStyle/>
          <a:p>
            <a:r>
              <a:rPr lang="en-US" dirty="0" err="1" smtClean="0"/>
              <a:t>Audiencia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saber que la </a:t>
            </a:r>
            <a:r>
              <a:rPr lang="en-US" dirty="0" err="1" smtClean="0"/>
              <a:t>presentación</a:t>
            </a:r>
            <a:r>
              <a:rPr lang="en-US" dirty="0" smtClean="0"/>
              <a:t> </a:t>
            </a:r>
            <a:r>
              <a:rPr lang="en-US" dirty="0" err="1" smtClean="0"/>
              <a:t>terminó</a:t>
            </a:r>
            <a:r>
              <a:rPr lang="en-US" dirty="0" smtClean="0"/>
              <a:t> y que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poner</a:t>
            </a:r>
            <a:r>
              <a:rPr lang="en-US" dirty="0" smtClean="0"/>
              <a:t> un slide “para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” (</a:t>
            </a:r>
            <a:r>
              <a:rPr lang="en-US" dirty="0" err="1" smtClean="0"/>
              <a:t>sugerencias</a:t>
            </a:r>
            <a:r>
              <a:rPr lang="en-US" dirty="0" smtClean="0"/>
              <a:t> de </a:t>
            </a:r>
            <a:r>
              <a:rPr lang="en-US" dirty="0" err="1" smtClean="0"/>
              <a:t>lecturas</a:t>
            </a:r>
            <a:r>
              <a:rPr lang="en-US" dirty="0"/>
              <a:t>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 </a:t>
            </a:r>
            <a:r>
              <a:rPr lang="en-US" dirty="0" err="1" smtClean="0"/>
              <a:t>recomienda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imagen </a:t>
            </a:r>
            <a:r>
              <a:rPr lang="en-US" dirty="0" err="1" smtClean="0"/>
              <a:t>relacionada</a:t>
            </a:r>
            <a:r>
              <a:rPr lang="en-US" dirty="0" smtClean="0"/>
              <a:t> al </a:t>
            </a:r>
            <a:r>
              <a:rPr lang="en-US" dirty="0" err="1" smtClean="0"/>
              <a:t>organismo</a:t>
            </a:r>
            <a:r>
              <a:rPr lang="en-US" dirty="0" smtClean="0"/>
              <a:t> </a:t>
            </a:r>
            <a:r>
              <a:rPr lang="en-US" dirty="0" err="1" smtClean="0"/>
              <a:t>estudiado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095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Conclusión</a:t>
            </a:r>
            <a:endParaRPr lang="es-E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Recordar</a:t>
            </a:r>
            <a:r>
              <a:rPr lang="en-US" dirty="0" smtClean="0"/>
              <a:t> el “big </a:t>
            </a:r>
            <a:r>
              <a:rPr lang="en-US" dirty="0" err="1" smtClean="0"/>
              <a:t>picture”y</a:t>
            </a:r>
            <a:r>
              <a:rPr lang="en-US" dirty="0" smtClean="0"/>
              <a:t> el </a:t>
            </a:r>
            <a:r>
              <a:rPr lang="en-US" dirty="0" err="1" smtClean="0"/>
              <a:t>significado</a:t>
            </a:r>
            <a:r>
              <a:rPr lang="en-US" dirty="0" smtClean="0"/>
              <a:t> de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trabajo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ese </a:t>
            </a:r>
            <a:r>
              <a:rPr lang="en-US" dirty="0" err="1" smtClean="0"/>
              <a:t>contexto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Mencionar</a:t>
            </a:r>
            <a:r>
              <a:rPr lang="en-US" dirty="0" smtClean="0"/>
              <a:t> </a:t>
            </a:r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perspectivas</a:t>
            </a:r>
            <a:r>
              <a:rPr lang="en-US" dirty="0" smtClean="0"/>
              <a:t>, </a:t>
            </a:r>
            <a:r>
              <a:rPr lang="en-US" dirty="0" err="1" smtClean="0"/>
              <a:t>posibles</a:t>
            </a:r>
            <a:r>
              <a:rPr lang="en-US" dirty="0" smtClean="0"/>
              <a:t> </a:t>
            </a:r>
            <a:r>
              <a:rPr lang="en-US" dirty="0" err="1" smtClean="0"/>
              <a:t>trabajos</a:t>
            </a:r>
            <a:r>
              <a:rPr lang="en-US" dirty="0" smtClean="0"/>
              <a:t> </a:t>
            </a:r>
            <a:r>
              <a:rPr lang="en-US" dirty="0" err="1" smtClean="0"/>
              <a:t>futuros</a:t>
            </a:r>
            <a:r>
              <a:rPr lang="en-US" dirty="0" smtClean="0"/>
              <a:t> e </a:t>
            </a:r>
            <a:r>
              <a:rPr lang="en-US" dirty="0" err="1" smtClean="0"/>
              <a:t>implicaciones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745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pasos</a:t>
            </a:r>
            <a:endParaRPr lang="es-E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7924800" cy="3200400"/>
          </a:xfrm>
        </p:spPr>
        <p:txBody>
          <a:bodyPr>
            <a:normAutofit fontScale="92500" lnSpcReduction="20000"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err="1" smtClean="0"/>
              <a:t>Planificación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err="1" smtClean="0"/>
              <a:t>Práctica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err="1" smtClean="0"/>
              <a:t>Presentación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420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Preguntas</a:t>
            </a:r>
            <a:endParaRPr lang="es-E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seguro</a:t>
            </a:r>
            <a:r>
              <a:rPr lang="en-US" dirty="0" smtClean="0"/>
              <a:t> de </a:t>
            </a:r>
            <a:r>
              <a:rPr lang="en-US" dirty="0" err="1" smtClean="0"/>
              <a:t>entenderla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Repetirla</a:t>
            </a:r>
            <a:r>
              <a:rPr lang="en-US" dirty="0" smtClean="0"/>
              <a:t>, </a:t>
            </a:r>
            <a:r>
              <a:rPr lang="en-US" dirty="0" err="1" smtClean="0"/>
              <a:t>ayuda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alguien</a:t>
            </a:r>
            <a:r>
              <a:rPr lang="en-US" dirty="0" smtClean="0"/>
              <a:t> no la </a:t>
            </a:r>
            <a:r>
              <a:rPr lang="en-US" dirty="0" err="1" smtClean="0"/>
              <a:t>escuchó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Si no se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seguro</a:t>
            </a:r>
            <a:r>
              <a:rPr lang="en-US" dirty="0" smtClean="0"/>
              <a:t>, </a:t>
            </a:r>
            <a:r>
              <a:rPr lang="en-US" dirty="0" err="1" smtClean="0"/>
              <a:t>reconocerlo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Presentar</a:t>
            </a:r>
            <a:r>
              <a:rPr lang="en-US" dirty="0" smtClean="0"/>
              <a:t> dos </a:t>
            </a:r>
            <a:r>
              <a:rPr lang="en-US" dirty="0" err="1" smtClean="0"/>
              <a:t>lados</a:t>
            </a:r>
            <a:r>
              <a:rPr lang="en-US" dirty="0" smtClean="0"/>
              <a:t> de </a:t>
            </a:r>
            <a:r>
              <a:rPr lang="en-US" dirty="0" err="1" smtClean="0"/>
              <a:t>evidencia</a:t>
            </a:r>
            <a:r>
              <a:rPr lang="en-US" dirty="0" smtClean="0"/>
              <a:t> </a:t>
            </a:r>
            <a:r>
              <a:rPr lang="en-US" dirty="0" err="1" smtClean="0"/>
              <a:t>científica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3473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Preguntas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76400"/>
            <a:ext cx="3148558" cy="397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564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2657"/>
            <a:ext cx="7467600" cy="1143000"/>
          </a:xfrm>
        </p:spPr>
        <p:txBody>
          <a:bodyPr/>
          <a:lstStyle/>
          <a:p>
            <a:r>
              <a:rPr lang="en-US" dirty="0" err="1" smtClean="0"/>
              <a:t>Planificación</a:t>
            </a:r>
            <a:endParaRPr lang="es-E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153400" cy="4873752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Pensar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audiencia</a:t>
            </a:r>
            <a:r>
              <a:rPr lang="en-US" dirty="0" smtClean="0"/>
              <a:t>, que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aprender</a:t>
            </a:r>
            <a:r>
              <a:rPr lang="en-US" dirty="0" smtClean="0"/>
              <a:t>, </a:t>
            </a:r>
            <a:r>
              <a:rPr lang="en-US" dirty="0" err="1" smtClean="0"/>
              <a:t>entender</a:t>
            </a:r>
            <a:r>
              <a:rPr lang="en-US" dirty="0" smtClean="0"/>
              <a:t> o </a:t>
            </a:r>
            <a:r>
              <a:rPr lang="en-US" b="1" dirty="0" err="1" smtClean="0"/>
              <a:t>recordar</a:t>
            </a:r>
            <a:endParaRPr lang="en-US" b="1" dirty="0" smtClean="0"/>
          </a:p>
          <a:p>
            <a:endParaRPr lang="en-US" dirty="0"/>
          </a:p>
          <a:p>
            <a:r>
              <a:rPr lang="en-US" dirty="0" err="1" smtClean="0"/>
              <a:t>Identificar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 o dos </a:t>
            </a:r>
            <a:r>
              <a:rPr lang="en-US" dirty="0" err="1" smtClean="0"/>
              <a:t>puntos</a:t>
            </a:r>
            <a:r>
              <a:rPr lang="en-US" dirty="0" smtClean="0"/>
              <a:t> claves (x </a:t>
            </a:r>
            <a:r>
              <a:rPr lang="en-US" dirty="0" err="1" smtClean="0"/>
              <a:t>hipótesis</a:t>
            </a:r>
            <a:r>
              <a:rPr lang="en-US" dirty="0"/>
              <a:t>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 </a:t>
            </a:r>
            <a:r>
              <a:rPr lang="en-US" dirty="0" err="1" smtClean="0"/>
              <a:t>audiencia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saber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lo </a:t>
            </a:r>
            <a:r>
              <a:rPr lang="en-US" dirty="0" err="1" smtClean="0"/>
              <a:t>presentado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cuenta</a:t>
            </a:r>
            <a:r>
              <a:rPr lang="en-US" dirty="0" smtClean="0"/>
              <a:t> el </a:t>
            </a:r>
            <a:r>
              <a:rPr lang="en-US" dirty="0" err="1" smtClean="0"/>
              <a:t>tiempo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Determinar</a:t>
            </a:r>
            <a:r>
              <a:rPr lang="en-US" dirty="0" smtClean="0"/>
              <a:t> que </a:t>
            </a:r>
            <a:r>
              <a:rPr lang="en-US" dirty="0" err="1" smtClean="0"/>
              <a:t>evidencia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: </a:t>
            </a:r>
            <a:r>
              <a:rPr lang="en-US" dirty="0" err="1" smtClean="0"/>
              <a:t>seleccionar</a:t>
            </a:r>
            <a:r>
              <a:rPr lang="en-US" dirty="0" smtClean="0"/>
              <a:t>, </a:t>
            </a:r>
            <a:r>
              <a:rPr lang="en-US" dirty="0" err="1" smtClean="0"/>
              <a:t>sintetizar</a:t>
            </a:r>
            <a:r>
              <a:rPr lang="en-US" dirty="0" smtClean="0"/>
              <a:t> y </a:t>
            </a:r>
            <a:r>
              <a:rPr lang="en-US" dirty="0" err="1" smtClean="0"/>
              <a:t>simplificar</a:t>
            </a:r>
            <a:r>
              <a:rPr lang="en-US" dirty="0" smtClean="0"/>
              <a:t> (video, audio)</a:t>
            </a:r>
          </a:p>
          <a:p>
            <a:endParaRPr lang="en-US" dirty="0"/>
          </a:p>
          <a:p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2400"/>
            <a:ext cx="3048000" cy="1491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828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Práctica</a:t>
            </a:r>
            <a:endParaRPr lang="es-E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995134"/>
            <a:ext cx="7772400" cy="4100866"/>
          </a:xfrm>
        </p:spPr>
        <p:txBody>
          <a:bodyPr/>
          <a:lstStyle/>
          <a:p>
            <a:r>
              <a:rPr lang="en-US" dirty="0" err="1" smtClean="0"/>
              <a:t>Grabarla</a:t>
            </a:r>
            <a:r>
              <a:rPr lang="en-US" dirty="0" smtClean="0"/>
              <a:t> y </a:t>
            </a:r>
            <a:r>
              <a:rPr lang="en-US" dirty="0" err="1" smtClean="0"/>
              <a:t>escucharla</a:t>
            </a:r>
            <a:r>
              <a:rPr lang="en-US" dirty="0" smtClean="0"/>
              <a:t>: </a:t>
            </a:r>
            <a:r>
              <a:rPr lang="en-US" dirty="0" err="1"/>
              <a:t>t</a:t>
            </a:r>
            <a:r>
              <a:rPr lang="en-US" dirty="0" err="1" smtClean="0"/>
              <a:t>ono</a:t>
            </a:r>
            <a:r>
              <a:rPr lang="en-US" dirty="0" smtClean="0"/>
              <a:t> de </a:t>
            </a:r>
            <a:r>
              <a:rPr lang="en-US" dirty="0" err="1" smtClean="0"/>
              <a:t>voz</a:t>
            </a:r>
            <a:r>
              <a:rPr lang="en-US" dirty="0" smtClean="0"/>
              <a:t>, </a:t>
            </a:r>
            <a:r>
              <a:rPr lang="en-US" dirty="0" err="1" smtClean="0"/>
              <a:t>rapidez</a:t>
            </a:r>
            <a:r>
              <a:rPr lang="en-US" dirty="0" smtClean="0"/>
              <a:t> o </a:t>
            </a:r>
            <a:r>
              <a:rPr lang="en-US" dirty="0" err="1" smtClean="0"/>
              <a:t>lentitud</a:t>
            </a:r>
            <a:r>
              <a:rPr lang="en-US" dirty="0" smtClean="0"/>
              <a:t> al </a:t>
            </a:r>
            <a:r>
              <a:rPr lang="en-US" dirty="0" err="1" smtClean="0"/>
              <a:t>hablar</a:t>
            </a:r>
            <a:r>
              <a:rPr lang="en-US" dirty="0" smtClean="0"/>
              <a:t>, </a:t>
            </a:r>
            <a:r>
              <a:rPr lang="en-US" dirty="0" err="1" smtClean="0"/>
              <a:t>gestos</a:t>
            </a:r>
            <a:r>
              <a:rPr lang="en-US" dirty="0" smtClean="0"/>
              <a:t>, </a:t>
            </a:r>
            <a:r>
              <a:rPr lang="en-US" dirty="0" err="1" smtClean="0"/>
              <a:t>pausas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Hacerlo</a:t>
            </a:r>
            <a:r>
              <a:rPr lang="en-US" dirty="0" smtClean="0"/>
              <a:t> </a:t>
            </a:r>
            <a:r>
              <a:rPr lang="en-US" dirty="0" err="1" smtClean="0"/>
              <a:t>frente</a:t>
            </a:r>
            <a:r>
              <a:rPr lang="en-US" dirty="0" smtClean="0"/>
              <a:t> a peers: feedback.</a:t>
            </a:r>
          </a:p>
          <a:p>
            <a:endParaRPr lang="en-US" dirty="0"/>
          </a:p>
          <a:p>
            <a:r>
              <a:rPr lang="en-US" dirty="0" err="1" smtClean="0"/>
              <a:t>Mientras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práctica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04800"/>
            <a:ext cx="1223953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18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0" cy="11430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Presentación</a:t>
            </a:r>
            <a:r>
              <a:rPr lang="en-US" sz="2800" dirty="0" smtClean="0"/>
              <a:t>- Slides and design</a:t>
            </a:r>
            <a:endParaRPr lang="es-E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7467600" cy="4568952"/>
          </a:xfrm>
        </p:spPr>
        <p:txBody>
          <a:bodyPr>
            <a:normAutofit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más</a:t>
            </a:r>
            <a:r>
              <a:rPr lang="en-US" dirty="0" smtClean="0"/>
              <a:t> de 6 </a:t>
            </a:r>
            <a:r>
              <a:rPr lang="en-US" dirty="0" err="1" smtClean="0"/>
              <a:t>líneas</a:t>
            </a:r>
            <a:r>
              <a:rPr lang="en-US" dirty="0" smtClean="0"/>
              <a:t>. No </a:t>
            </a:r>
            <a:r>
              <a:rPr lang="en-US" dirty="0" err="1" smtClean="0"/>
              <a:t>más</a:t>
            </a:r>
            <a:r>
              <a:rPr lang="en-US" dirty="0" smtClean="0"/>
              <a:t> de 7 palabras.</a:t>
            </a:r>
          </a:p>
          <a:p>
            <a:endParaRPr lang="en-US" dirty="0"/>
          </a:p>
          <a:p>
            <a:r>
              <a:rPr lang="en-US" dirty="0" smtClean="0"/>
              <a:t>No </a:t>
            </a:r>
            <a:r>
              <a:rPr lang="en-US" dirty="0" err="1" smtClean="0"/>
              <a:t>poner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r>
              <a:rPr lang="en-US" dirty="0" smtClean="0"/>
              <a:t> </a:t>
            </a:r>
            <a:r>
              <a:rPr lang="en-US" dirty="0" err="1" smtClean="0"/>
              <a:t>completas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Colores</a:t>
            </a:r>
            <a:r>
              <a:rPr lang="en-US" dirty="0" smtClean="0"/>
              <a:t> que </a:t>
            </a:r>
            <a:r>
              <a:rPr lang="en-US" dirty="0" err="1" smtClean="0"/>
              <a:t>contrasten</a:t>
            </a:r>
            <a:r>
              <a:rPr lang="en-US" dirty="0" smtClean="0"/>
              <a:t> (</a:t>
            </a:r>
            <a:r>
              <a:rPr lang="en-US" dirty="0" err="1" smtClean="0"/>
              <a:t>cuidado</a:t>
            </a:r>
            <a:r>
              <a:rPr lang="en-US" dirty="0" smtClean="0"/>
              <a:t> con el background).</a:t>
            </a:r>
          </a:p>
          <a:p>
            <a:endParaRPr lang="en-US" dirty="0"/>
          </a:p>
          <a:p>
            <a:r>
              <a:rPr lang="en-US" dirty="0" smtClean="0"/>
              <a:t>Font 44/32/24  </a:t>
            </a:r>
            <a:r>
              <a:rPr lang="en-US" dirty="0" err="1" smtClean="0"/>
              <a:t>siempre</a:t>
            </a:r>
            <a:r>
              <a:rPr lang="en-US" dirty="0" smtClean="0"/>
              <a:t> mayor que 18</a:t>
            </a: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04800"/>
            <a:ext cx="1719262" cy="1238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79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2657"/>
            <a:ext cx="7467600" cy="1143000"/>
          </a:xfrm>
        </p:spPr>
        <p:txBody>
          <a:bodyPr/>
          <a:lstStyle/>
          <a:p>
            <a:r>
              <a:rPr lang="en-US" dirty="0" err="1" smtClean="0"/>
              <a:t>Presentación</a:t>
            </a:r>
            <a:endParaRPr lang="es-E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Contacto</a:t>
            </a:r>
            <a:r>
              <a:rPr lang="en-US" dirty="0" smtClean="0"/>
              <a:t> visual</a:t>
            </a:r>
          </a:p>
          <a:p>
            <a:endParaRPr lang="en-US" dirty="0"/>
          </a:p>
          <a:p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conciente</a:t>
            </a:r>
            <a:r>
              <a:rPr lang="en-US" dirty="0" smtClean="0"/>
              <a:t> de la </a:t>
            </a:r>
            <a:r>
              <a:rPr lang="en-US" dirty="0" err="1" smtClean="0"/>
              <a:t>postura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Mostrar</a:t>
            </a:r>
            <a:r>
              <a:rPr lang="en-US" dirty="0" smtClean="0"/>
              <a:t> </a:t>
            </a:r>
            <a:r>
              <a:rPr lang="en-US" dirty="0" err="1" smtClean="0"/>
              <a:t>entusiasmo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sonreir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Pensar</a:t>
            </a:r>
            <a:r>
              <a:rPr lang="en-US" dirty="0" smtClean="0"/>
              <a:t> que le </a:t>
            </a:r>
            <a:r>
              <a:rPr lang="en-US" dirty="0" err="1" smtClean="0"/>
              <a:t>hablas</a:t>
            </a:r>
            <a:r>
              <a:rPr lang="en-US" dirty="0" smtClean="0"/>
              <a:t> al que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atrás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Voz</a:t>
            </a:r>
            <a:r>
              <a:rPr lang="en-US" dirty="0" smtClean="0"/>
              <a:t> y </a:t>
            </a:r>
            <a:r>
              <a:rPr lang="en-US" dirty="0" err="1" smtClean="0"/>
              <a:t>visuales</a:t>
            </a:r>
            <a:r>
              <a:rPr lang="en-US" dirty="0" smtClean="0"/>
              <a:t> </a:t>
            </a:r>
            <a:r>
              <a:rPr lang="en-US" dirty="0" err="1" smtClean="0"/>
              <a:t>deben</a:t>
            </a:r>
            <a:r>
              <a:rPr lang="en-US" dirty="0" smtClean="0"/>
              <a:t> </a:t>
            </a:r>
            <a:r>
              <a:rPr lang="en-US" dirty="0" err="1" smtClean="0"/>
              <a:t>trabajar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conjunto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28600"/>
            <a:ext cx="3052762" cy="376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71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Point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poner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al </a:t>
            </a:r>
            <a:r>
              <a:rPr lang="en-US" dirty="0" err="1" smtClean="0"/>
              <a:t>margen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el 10% de </a:t>
            </a:r>
            <a:r>
              <a:rPr lang="en-US" dirty="0" err="1" smtClean="0"/>
              <a:t>abajo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 </a:t>
            </a:r>
            <a:r>
              <a:rPr lang="en-US" dirty="0" err="1" smtClean="0"/>
              <a:t>diferentes</a:t>
            </a:r>
            <a:r>
              <a:rPr lang="en-US" dirty="0" smtClean="0"/>
              <a:t> fonts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tamaños</a:t>
            </a:r>
            <a:r>
              <a:rPr lang="en-US" dirty="0" smtClean="0"/>
              <a:t> de </a:t>
            </a:r>
            <a:r>
              <a:rPr lang="en-US" dirty="0" err="1" smtClean="0"/>
              <a:t>letras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 </a:t>
            </a:r>
            <a:r>
              <a:rPr lang="en-US" dirty="0" err="1" smtClean="0"/>
              <a:t>todo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mayúscula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 </a:t>
            </a:r>
            <a:r>
              <a:rPr lang="en-US" dirty="0" err="1" smtClean="0"/>
              <a:t>transiciones</a:t>
            </a:r>
            <a:r>
              <a:rPr lang="en-US" dirty="0" smtClean="0"/>
              <a:t>, bouncing text, </a:t>
            </a:r>
            <a:r>
              <a:rPr lang="en-US" dirty="0" err="1" smtClean="0"/>
              <a:t>sonido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Cuidado</a:t>
            </a:r>
            <a:r>
              <a:rPr lang="en-US" dirty="0" smtClean="0"/>
              <a:t> con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colores</a:t>
            </a:r>
            <a:r>
              <a:rPr lang="en-US" dirty="0" smtClean="0"/>
              <a:t> (</a:t>
            </a:r>
            <a:r>
              <a:rPr lang="en-US" dirty="0" err="1" smtClean="0"/>
              <a:t>deben</a:t>
            </a:r>
            <a:r>
              <a:rPr lang="en-US" dirty="0" smtClean="0"/>
              <a:t> </a:t>
            </a:r>
            <a:r>
              <a:rPr lang="en-US" dirty="0" err="1" smtClean="0"/>
              <a:t>contrastar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1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Point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Mirar</a:t>
            </a:r>
            <a:r>
              <a:rPr lang="en-US" dirty="0" smtClean="0"/>
              <a:t> a la </a:t>
            </a:r>
            <a:r>
              <a:rPr lang="en-US" dirty="0" err="1" smtClean="0"/>
              <a:t>audiencia</a:t>
            </a:r>
            <a:r>
              <a:rPr lang="en-US" dirty="0" smtClean="0"/>
              <a:t> lo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posible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Actuar</a:t>
            </a:r>
            <a:r>
              <a:rPr lang="en-US" dirty="0" smtClean="0"/>
              <a:t> natural</a:t>
            </a:r>
          </a:p>
          <a:p>
            <a:endParaRPr lang="en-US" dirty="0"/>
          </a:p>
          <a:p>
            <a:r>
              <a:rPr lang="en-US" dirty="0" smtClean="0"/>
              <a:t>No chicle, </a:t>
            </a:r>
            <a:r>
              <a:rPr lang="en-US" dirty="0" err="1" smtClean="0"/>
              <a:t>joyería</a:t>
            </a:r>
            <a:r>
              <a:rPr lang="en-US" dirty="0" smtClean="0"/>
              <a:t> </a:t>
            </a:r>
            <a:r>
              <a:rPr lang="en-US" dirty="0" err="1" smtClean="0"/>
              <a:t>excesiva</a:t>
            </a:r>
            <a:r>
              <a:rPr lang="en-US" dirty="0" smtClean="0"/>
              <a:t>, sombreros</a:t>
            </a:r>
          </a:p>
          <a:p>
            <a:endParaRPr lang="en-US" dirty="0"/>
          </a:p>
          <a:p>
            <a:r>
              <a:rPr lang="en-US" dirty="0" smtClean="0"/>
              <a:t>No </a:t>
            </a:r>
            <a:r>
              <a:rPr lang="en-US" dirty="0" err="1" smtClean="0"/>
              <a:t>jugar</a:t>
            </a:r>
            <a:r>
              <a:rPr lang="en-US" dirty="0" smtClean="0"/>
              <a:t> con el </a:t>
            </a:r>
            <a:r>
              <a:rPr lang="en-US" b="1" dirty="0" smtClean="0"/>
              <a:t>pointer</a:t>
            </a:r>
          </a:p>
          <a:p>
            <a:endParaRPr lang="en-US" dirty="0"/>
          </a:p>
          <a:p>
            <a:r>
              <a:rPr lang="en-US" dirty="0" smtClean="0"/>
              <a:t>No </a:t>
            </a:r>
            <a:r>
              <a:rPr lang="en-US" dirty="0" err="1" smtClean="0"/>
              <a:t>poner</a:t>
            </a:r>
            <a:r>
              <a:rPr lang="en-US" dirty="0" smtClean="0"/>
              <a:t> las </a:t>
            </a:r>
            <a:r>
              <a:rPr lang="en-US" dirty="0" err="1" smtClean="0"/>
              <a:t>manos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bolsillos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Probar</a:t>
            </a:r>
            <a:r>
              <a:rPr lang="en-US" dirty="0" smtClean="0"/>
              <a:t> que </a:t>
            </a:r>
            <a:r>
              <a:rPr lang="en-US" dirty="0" err="1" smtClean="0"/>
              <a:t>corre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Windows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3565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Organización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: </a:t>
            </a:r>
            <a:r>
              <a:rPr lang="en-US" dirty="0" err="1" smtClean="0"/>
              <a:t>Partes</a:t>
            </a:r>
            <a:r>
              <a:rPr lang="en-US" dirty="0" smtClean="0"/>
              <a:t> (25 mins)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PR" dirty="0" smtClean="0"/>
              <a:t>Título (1 </a:t>
            </a:r>
            <a:r>
              <a:rPr lang="es-PR" dirty="0" err="1" smtClean="0"/>
              <a:t>slide</a:t>
            </a:r>
            <a:r>
              <a:rPr lang="es-PR" dirty="0" smtClean="0"/>
              <a:t>)</a:t>
            </a:r>
          </a:p>
          <a:p>
            <a:pPr marL="0" indent="0">
              <a:buNone/>
            </a:pPr>
            <a:endParaRPr lang="es-PR" dirty="0" smtClean="0"/>
          </a:p>
          <a:p>
            <a:r>
              <a:rPr lang="es-PR" dirty="0" smtClean="0"/>
              <a:t>Introducción (4 </a:t>
            </a:r>
            <a:r>
              <a:rPr lang="es-PR" dirty="0" err="1" smtClean="0"/>
              <a:t>slides</a:t>
            </a:r>
            <a:r>
              <a:rPr lang="es-PR" dirty="0" smtClean="0"/>
              <a:t> x 5 </a:t>
            </a:r>
            <a:r>
              <a:rPr lang="es-PR" dirty="0" err="1" smtClean="0"/>
              <a:t>mins</a:t>
            </a:r>
            <a:r>
              <a:rPr lang="es-PR" dirty="0" smtClean="0"/>
              <a:t>)</a:t>
            </a:r>
          </a:p>
          <a:p>
            <a:pPr marL="0" indent="0">
              <a:buNone/>
            </a:pPr>
            <a:endParaRPr lang="es-PR" dirty="0" smtClean="0"/>
          </a:p>
          <a:p>
            <a:r>
              <a:rPr lang="es-PR" dirty="0" smtClean="0"/>
              <a:t>Metodología (4 </a:t>
            </a:r>
            <a:r>
              <a:rPr lang="es-PR" dirty="0" err="1" smtClean="0"/>
              <a:t>slides</a:t>
            </a:r>
            <a:r>
              <a:rPr lang="es-PR" dirty="0" smtClean="0"/>
              <a:t> x 5 </a:t>
            </a:r>
            <a:r>
              <a:rPr lang="es-PR" dirty="0" err="1" smtClean="0"/>
              <a:t>mins</a:t>
            </a:r>
            <a:r>
              <a:rPr lang="es-PR" dirty="0" smtClean="0"/>
              <a:t>)</a:t>
            </a:r>
          </a:p>
          <a:p>
            <a:pPr marL="0" indent="0">
              <a:buNone/>
            </a:pPr>
            <a:endParaRPr lang="es-PR" dirty="0" smtClean="0"/>
          </a:p>
          <a:p>
            <a:r>
              <a:rPr lang="es-PR" dirty="0" smtClean="0"/>
              <a:t>Resultados (5 </a:t>
            </a:r>
            <a:r>
              <a:rPr lang="es-PR" dirty="0" err="1" smtClean="0"/>
              <a:t>slides</a:t>
            </a:r>
            <a:r>
              <a:rPr lang="es-PR" dirty="0" smtClean="0"/>
              <a:t> x 8 </a:t>
            </a:r>
            <a:r>
              <a:rPr lang="es-PR" dirty="0" err="1" smtClean="0"/>
              <a:t>mins</a:t>
            </a:r>
            <a:r>
              <a:rPr lang="es-PR" dirty="0" smtClean="0"/>
              <a:t>)</a:t>
            </a:r>
          </a:p>
          <a:p>
            <a:endParaRPr lang="es-PR" dirty="0" smtClean="0"/>
          </a:p>
          <a:p>
            <a:r>
              <a:rPr lang="es-PR" dirty="0" smtClean="0"/>
              <a:t>Discusión de resultados (2 </a:t>
            </a:r>
            <a:r>
              <a:rPr lang="es-PR" dirty="0" err="1" smtClean="0"/>
              <a:t>slides</a:t>
            </a:r>
            <a:r>
              <a:rPr lang="es-PR" dirty="0" smtClean="0"/>
              <a:t> x 6 </a:t>
            </a:r>
            <a:r>
              <a:rPr lang="es-PR" dirty="0" err="1" smtClean="0"/>
              <a:t>mins</a:t>
            </a:r>
            <a:r>
              <a:rPr lang="es-PR" dirty="0"/>
              <a:t>)</a:t>
            </a:r>
            <a:endParaRPr lang="es-PR" dirty="0" smtClean="0"/>
          </a:p>
          <a:p>
            <a:pPr marL="0" indent="0">
              <a:buNone/>
            </a:pPr>
            <a:endParaRPr lang="es-PR" dirty="0" smtClean="0"/>
          </a:p>
          <a:p>
            <a:r>
              <a:rPr lang="es-PR" dirty="0" smtClean="0"/>
              <a:t>Reconocimientos (1 </a:t>
            </a:r>
            <a:r>
              <a:rPr lang="es-PR" dirty="0" err="1" smtClean="0"/>
              <a:t>slide</a:t>
            </a:r>
            <a:r>
              <a:rPr lang="es-PR" dirty="0" smtClean="0"/>
              <a:t>) </a:t>
            </a:r>
          </a:p>
          <a:p>
            <a:endParaRPr lang="es-PR" dirty="0"/>
          </a:p>
          <a:p>
            <a:r>
              <a:rPr lang="es-PR" dirty="0" err="1" smtClean="0"/>
              <a:t>Parting</a:t>
            </a:r>
            <a:r>
              <a:rPr lang="es-PR" dirty="0" smtClean="0"/>
              <a:t> </a:t>
            </a:r>
            <a:r>
              <a:rPr lang="es-PR" dirty="0" err="1" smtClean="0"/>
              <a:t>slide</a:t>
            </a:r>
            <a:r>
              <a:rPr lang="es-PR" dirty="0" smtClean="0"/>
              <a:t> (1 </a:t>
            </a:r>
            <a:r>
              <a:rPr lang="es-PR" dirty="0" err="1" smtClean="0"/>
              <a:t>slide</a:t>
            </a:r>
            <a:r>
              <a:rPr lang="es-PR" dirty="0" smtClean="0"/>
              <a:t>)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2300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438</TotalTime>
  <Words>675</Words>
  <Application>Microsoft Office PowerPoint</Application>
  <PresentationFormat>On-screen Show (4:3)</PresentationFormat>
  <Paragraphs>181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Oriel</vt:lpstr>
      <vt:lpstr>                  Presentación oral de una investigación científica </vt:lpstr>
      <vt:lpstr>tres pasos</vt:lpstr>
      <vt:lpstr>Planificación</vt:lpstr>
      <vt:lpstr>Práctica</vt:lpstr>
      <vt:lpstr>Presentación- Slides and design</vt:lpstr>
      <vt:lpstr>Presentación</vt:lpstr>
      <vt:lpstr>Power Point</vt:lpstr>
      <vt:lpstr>Power Point</vt:lpstr>
      <vt:lpstr>Organización de la presentación: Partes (25 mins)</vt:lpstr>
      <vt:lpstr>Organización de la presentación (25 Mins).</vt:lpstr>
      <vt:lpstr>Introducción: 4 slides x 5 mins </vt:lpstr>
      <vt:lpstr>Metodología: 4 slides x 5 mins</vt:lpstr>
      <vt:lpstr>Resultados – 5 slides x 8 mins</vt:lpstr>
      <vt:lpstr>Gráficas</vt:lpstr>
      <vt:lpstr>Discusión (2 slides x 6 mins)</vt:lpstr>
      <vt:lpstr>Discusión</vt:lpstr>
      <vt:lpstr>Reconocimiento</vt:lpstr>
      <vt:lpstr>Último slide</vt:lpstr>
      <vt:lpstr>Conclusión</vt:lpstr>
      <vt:lpstr>Preguntas</vt:lpstr>
      <vt:lpstr>Preguntas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Escribir una investigación científica  para estudiantes BIOL</dc:title>
  <dc:creator>L_Santos</dc:creator>
  <cp:lastModifiedBy>L_Santos</cp:lastModifiedBy>
  <cp:revision>32</cp:revision>
  <dcterms:created xsi:type="dcterms:W3CDTF">2013-09-20T00:27:02Z</dcterms:created>
  <dcterms:modified xsi:type="dcterms:W3CDTF">2017-02-15T22:45:14Z</dcterms:modified>
</cp:coreProperties>
</file>