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0" r:id="rId1"/>
  </p:sldMasterIdLst>
  <p:notesMasterIdLst>
    <p:notesMasterId r:id="rId18"/>
  </p:notesMasterIdLst>
  <p:sldIdLst>
    <p:sldId id="256" r:id="rId2"/>
    <p:sldId id="257" r:id="rId3"/>
    <p:sldId id="258" r:id="rId4"/>
    <p:sldId id="259" r:id="rId5"/>
    <p:sldId id="260" r:id="rId6"/>
    <p:sldId id="261" r:id="rId7"/>
    <p:sldId id="262" r:id="rId8"/>
    <p:sldId id="263" r:id="rId9"/>
    <p:sldId id="270" r:id="rId10"/>
    <p:sldId id="268" r:id="rId11"/>
    <p:sldId id="269" r:id="rId12"/>
    <p:sldId id="272" r:id="rId13"/>
    <p:sldId id="271" r:id="rId14"/>
    <p:sldId id="265" r:id="rId15"/>
    <p:sldId id="267" r:id="rId16"/>
    <p:sldId id="26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D39B96-EA96-4A7E-BDA8-814D3BDE5ABE}" type="datetimeFigureOut">
              <a:rPr lang="x-none" smtClean="0"/>
              <a:t>9/29/2022</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6731F7-AA15-4C1B-9BCF-5A46618AAEC4}" type="slidenum">
              <a:rPr lang="x-none" smtClean="0"/>
              <a:t>‹#›</a:t>
            </a:fld>
            <a:endParaRPr lang="x-none"/>
          </a:p>
        </p:txBody>
      </p:sp>
    </p:spTree>
    <p:extLst>
      <p:ext uri="{BB962C8B-B14F-4D97-AF65-F5344CB8AC3E}">
        <p14:creationId xmlns:p14="http://schemas.microsoft.com/office/powerpoint/2010/main" val="2198796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6731F7-AA15-4C1B-9BCF-5A46618AAEC4}" type="slidenum">
              <a:rPr lang="x-none" smtClean="0"/>
              <a:t>13</a:t>
            </a:fld>
            <a:endParaRPr lang="x-none"/>
          </a:p>
        </p:txBody>
      </p:sp>
    </p:spTree>
    <p:extLst>
      <p:ext uri="{BB962C8B-B14F-4D97-AF65-F5344CB8AC3E}">
        <p14:creationId xmlns:p14="http://schemas.microsoft.com/office/powerpoint/2010/main" val="3639816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915152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73751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430011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083253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249102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40829725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782328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567536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048892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2AE05-BFA2-4B41-B95C-7E9E8876B517}" type="datetimeFigureOut">
              <a:rPr lang="x-none" smtClean="0"/>
              <a:t>9/29/2022</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952877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22AE05-BFA2-4B41-B95C-7E9E8876B517}" type="datetimeFigureOut">
              <a:rPr lang="x-none" smtClean="0"/>
              <a:t>9/29/2022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1157404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22AE05-BFA2-4B41-B95C-7E9E8876B517}" type="datetimeFigureOut">
              <a:rPr lang="x-none" smtClean="0"/>
              <a:t>9/29/2022</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518641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F22AE05-BFA2-4B41-B95C-7E9E8876B517}" type="datetimeFigureOut">
              <a:rPr lang="x-none" smtClean="0"/>
              <a:t>9/29/2022</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3224138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22AE05-BFA2-4B41-B95C-7E9E8876B517}" type="datetimeFigureOut">
              <a:rPr lang="x-none" smtClean="0"/>
              <a:t>9/29/2022</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484811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22AE05-BFA2-4B41-B95C-7E9E8876B517}" type="datetimeFigureOut">
              <a:rPr lang="x-none" smtClean="0"/>
              <a:t>9/29/2022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220708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22AE05-BFA2-4B41-B95C-7E9E8876B517}" type="datetimeFigureOut">
              <a:rPr lang="x-none" smtClean="0"/>
              <a:t>9/29/2022</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430DAAF-CAB7-4C72-9C5D-C2CD1C227B3C}" type="slidenum">
              <a:rPr lang="x-none" smtClean="0"/>
              <a:t>‹#›</a:t>
            </a:fld>
            <a:endParaRPr lang="x-none"/>
          </a:p>
        </p:txBody>
      </p:sp>
    </p:spTree>
    <p:extLst>
      <p:ext uri="{BB962C8B-B14F-4D97-AF65-F5344CB8AC3E}">
        <p14:creationId xmlns:p14="http://schemas.microsoft.com/office/powerpoint/2010/main" val="437300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22AE05-BFA2-4B41-B95C-7E9E8876B517}" type="datetimeFigureOut">
              <a:rPr lang="x-none" smtClean="0"/>
              <a:t>9/29/2022</a:t>
            </a:fld>
            <a:endParaRPr lang="x-non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430DAAF-CAB7-4C72-9C5D-C2CD1C227B3C}" type="slidenum">
              <a:rPr lang="x-none" smtClean="0"/>
              <a:t>‹#›</a:t>
            </a:fld>
            <a:endParaRPr lang="x-none"/>
          </a:p>
        </p:txBody>
      </p:sp>
    </p:spTree>
    <p:extLst>
      <p:ext uri="{BB962C8B-B14F-4D97-AF65-F5344CB8AC3E}">
        <p14:creationId xmlns:p14="http://schemas.microsoft.com/office/powerpoint/2010/main" val="998640902"/>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 id="2147483902" r:id="rId12"/>
    <p:sldLayoutId id="2147483903" r:id="rId13"/>
    <p:sldLayoutId id="2147483904" r:id="rId14"/>
    <p:sldLayoutId id="2147483905" r:id="rId15"/>
    <p:sldLayoutId id="214748390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pestlink.shutterfly.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ebhitlist.com/profiles/blogs/avail-the-best-services-of-pest-control-in-notting-hill" TargetMode="External"/><Relationship Id="rId5" Type="http://schemas.openxmlformats.org/officeDocument/2006/relationships/hyperlink" Target="https://issuu.com/pestlink/docs/5_reasons_to_hire_residential_pest_control_in_nott" TargetMode="External"/><Relationship Id="rId4" Type="http://schemas.openxmlformats.org/officeDocument/2006/relationships/hyperlink" Target="https://pestlink.jimdosite.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www.facebook.com/pestlinkltd/" TargetMode="External"/><Relationship Id="rId2" Type="http://schemas.openxmlformats.org/officeDocument/2006/relationships/hyperlink" Target="https://twitter.com/pestlink" TargetMode="External"/><Relationship Id="rId1" Type="http://schemas.openxmlformats.org/officeDocument/2006/relationships/slideLayout" Target="../slideLayouts/slideLayout1.xml"/><Relationship Id="rId4" Type="http://schemas.openxmlformats.org/officeDocument/2006/relationships/hyperlink" Target="https://g.page/PestLink?share"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pestlink.co.uk/pest-control-hampstead"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pestlink.co.uk/pest-control-notting-hil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pestlink.co.uk/pest-control-hampstead" TargetMode="External"/><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pestlink.co.uk/resi-pest-contr-hampstead" TargetMode="External"/><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xmlns="" id="{EABF77C8-F0B4-4BCD-9A1C-A7DBA05621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249" y="244699"/>
            <a:ext cx="8422780" cy="3825025"/>
          </a:xfrm>
          <a:prstGeom prst="rect">
            <a:avLst/>
          </a:prstGeom>
          <a:noFill/>
          <a:ln>
            <a:noFill/>
          </a:ln>
        </p:spPr>
      </p:pic>
      <p:sp>
        <p:nvSpPr>
          <p:cNvPr id="2" name="Title 1">
            <a:extLst>
              <a:ext uri="{FF2B5EF4-FFF2-40B4-BE49-F238E27FC236}">
                <a16:creationId xmlns:a16="http://schemas.microsoft.com/office/drawing/2014/main" xmlns="" id="{6982DCD6-C98B-4D77-B76E-357711B25D72}"/>
              </a:ext>
            </a:extLst>
          </p:cNvPr>
          <p:cNvSpPr>
            <a:spLocks noGrp="1"/>
          </p:cNvSpPr>
          <p:nvPr>
            <p:ph type="ctrTitle"/>
          </p:nvPr>
        </p:nvSpPr>
        <p:spPr>
          <a:xfrm>
            <a:off x="592426" y="4893971"/>
            <a:ext cx="8654603" cy="927279"/>
          </a:xfrm>
          <a:ln>
            <a:noFill/>
          </a:ln>
          <a:effectLst>
            <a:glow rad="139700">
              <a:schemeClr val="accent1">
                <a:satMod val="175000"/>
                <a:alpha val="40000"/>
              </a:schemeClr>
            </a:glow>
            <a:outerShdw blurRad="50800" dist="38100" dir="16200000"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lstStyle/>
          <a:p>
            <a:pPr algn="l"/>
            <a:r>
              <a:rPr lang="en-US" sz="2600" b="1" dirty="0">
                <a:solidFill>
                  <a:schemeClr val="tx1"/>
                </a:solidFill>
              </a:rPr>
              <a:t>Get pest control services in </a:t>
            </a:r>
            <a:r>
              <a:rPr lang="en-US" sz="2600" b="1" dirty="0" err="1">
                <a:solidFill>
                  <a:schemeClr val="tx1"/>
                </a:solidFill>
              </a:rPr>
              <a:t>Notting</a:t>
            </a:r>
            <a:r>
              <a:rPr lang="en-US" sz="2600" b="1" dirty="0">
                <a:solidFill>
                  <a:schemeClr val="tx1"/>
                </a:solidFill>
              </a:rPr>
              <a:t> </a:t>
            </a:r>
            <a:r>
              <a:rPr lang="en-US" sz="2600" b="1" dirty="0" smtClean="0">
                <a:solidFill>
                  <a:schemeClr val="tx1"/>
                </a:solidFill>
              </a:rPr>
              <a:t>Hill to </a:t>
            </a:r>
            <a:r>
              <a:rPr lang="en-US" sz="2600" b="1" dirty="0">
                <a:solidFill>
                  <a:schemeClr val="tx1"/>
                </a:solidFill>
              </a:rPr>
              <a:t>prevent that suits your requirements</a:t>
            </a:r>
          </a:p>
        </p:txBody>
      </p:sp>
    </p:spTree>
    <p:extLst>
      <p:ext uri="{BB962C8B-B14F-4D97-AF65-F5344CB8AC3E}">
        <p14:creationId xmlns:p14="http://schemas.microsoft.com/office/powerpoint/2010/main" val="8282386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820" y="154548"/>
            <a:ext cx="9156877" cy="3013656"/>
          </a:xfrm>
          <a:prstGeom prst="rect">
            <a:avLst/>
          </a:prstGeom>
        </p:spPr>
      </p:pic>
      <p:sp>
        <p:nvSpPr>
          <p:cNvPr id="3" name="TextBox 2"/>
          <p:cNvSpPr txBox="1"/>
          <p:nvPr/>
        </p:nvSpPr>
        <p:spPr>
          <a:xfrm>
            <a:off x="231820" y="3464417"/>
            <a:ext cx="9156878" cy="1938992"/>
          </a:xfrm>
          <a:prstGeom prst="rect">
            <a:avLst/>
          </a:prstGeom>
          <a:noFill/>
        </p:spPr>
        <p:txBody>
          <a:bodyPr wrap="square" rtlCol="0">
            <a:spAutoFit/>
          </a:bodyPr>
          <a:lstStyle/>
          <a:p>
            <a:r>
              <a:rPr lang="en-US" sz="2400" dirty="0"/>
              <a:t>Without it, your plants will suffer, and pests may move in to take advantage of the vulnerable region. Pest control has become integral to many people's daily lives in recent years. Whether you're dealing with an ant, a rodent, or a cockroach, pest control can make your life easier. </a:t>
            </a:r>
          </a:p>
        </p:txBody>
      </p:sp>
    </p:spTree>
    <p:extLst>
      <p:ext uri="{BB962C8B-B14F-4D97-AF65-F5344CB8AC3E}">
        <p14:creationId xmlns:p14="http://schemas.microsoft.com/office/powerpoint/2010/main" val="28240416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56" y="123724"/>
            <a:ext cx="9079606" cy="3057358"/>
          </a:xfrm>
          <a:prstGeom prst="rect">
            <a:avLst/>
          </a:prstGeom>
        </p:spPr>
      </p:pic>
      <p:sp>
        <p:nvSpPr>
          <p:cNvPr id="3" name="TextBox 2"/>
          <p:cNvSpPr txBox="1"/>
          <p:nvPr/>
        </p:nvSpPr>
        <p:spPr>
          <a:xfrm>
            <a:off x="270456" y="3747751"/>
            <a:ext cx="9079606" cy="1569660"/>
          </a:xfrm>
          <a:prstGeom prst="rect">
            <a:avLst/>
          </a:prstGeom>
          <a:noFill/>
        </p:spPr>
        <p:txBody>
          <a:bodyPr wrap="square" rtlCol="0">
            <a:spAutoFit/>
          </a:bodyPr>
          <a:lstStyle/>
          <a:p>
            <a:r>
              <a:rPr lang="en-US" sz="2400" dirty="0"/>
              <a:t>There are several methods for getting rid of pests, each with advantages and disadvantages. Engaging pros for the work is usually a big decision. Without pest control services, your property may face various issues, including infestations, damage, and loss. </a:t>
            </a:r>
          </a:p>
        </p:txBody>
      </p:sp>
    </p:spTree>
    <p:extLst>
      <p:ext uri="{BB962C8B-B14F-4D97-AF65-F5344CB8AC3E}">
        <p14:creationId xmlns:p14="http://schemas.microsoft.com/office/powerpoint/2010/main" val="3515954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334" y="213875"/>
            <a:ext cx="9028089" cy="3314937"/>
          </a:xfrm>
          <a:prstGeom prst="rect">
            <a:avLst/>
          </a:prstGeom>
        </p:spPr>
      </p:pic>
      <p:sp>
        <p:nvSpPr>
          <p:cNvPr id="3" name="TextBox 2"/>
          <p:cNvSpPr txBox="1"/>
          <p:nvPr/>
        </p:nvSpPr>
        <p:spPr>
          <a:xfrm>
            <a:off x="283335" y="3876541"/>
            <a:ext cx="9028089" cy="1938992"/>
          </a:xfrm>
          <a:prstGeom prst="rect">
            <a:avLst/>
          </a:prstGeom>
          <a:noFill/>
        </p:spPr>
        <p:txBody>
          <a:bodyPr wrap="square" rtlCol="0">
            <a:spAutoFit/>
          </a:bodyPr>
          <a:lstStyle/>
          <a:p>
            <a:r>
              <a:rPr lang="en-US" sz="2400" dirty="0"/>
              <a:t>Pest control services can help to alleviate these problems. It is critical to have specialists manage pest control so that you may live your life free of dread of them. Hiring a reputable pest control company such as pest link ensures that your house and business are treated with the most advanced technology.</a:t>
            </a:r>
          </a:p>
        </p:txBody>
      </p:sp>
    </p:spTree>
    <p:extLst>
      <p:ext uri="{BB962C8B-B14F-4D97-AF65-F5344CB8AC3E}">
        <p14:creationId xmlns:p14="http://schemas.microsoft.com/office/powerpoint/2010/main" val="42371022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5302" y="816563"/>
            <a:ext cx="3229419" cy="584775"/>
          </a:xfrm>
          <a:prstGeom prst="rect">
            <a:avLst/>
          </a:prstGeom>
          <a:noFill/>
        </p:spPr>
        <p:txBody>
          <a:bodyPr wrap="square" lIns="91440" tIns="45720" rIns="91440" bIns="45720">
            <a:spAutoFit/>
          </a:bodyPr>
          <a:lstStyle/>
          <a:p>
            <a:r>
              <a:rPr lang="en-US" sz="3200" b="1" dirty="0"/>
              <a:t>Related Articles</a:t>
            </a:r>
            <a:endParaRPr lang="en-US" sz="3200" dirty="0"/>
          </a:p>
        </p:txBody>
      </p:sp>
      <p:sp>
        <p:nvSpPr>
          <p:cNvPr id="3" name="TextBox 2"/>
          <p:cNvSpPr txBox="1"/>
          <p:nvPr/>
        </p:nvSpPr>
        <p:spPr>
          <a:xfrm>
            <a:off x="415302" y="1880316"/>
            <a:ext cx="8934760" cy="2292935"/>
          </a:xfrm>
          <a:prstGeom prst="rect">
            <a:avLst/>
          </a:prstGeom>
          <a:noFill/>
        </p:spPr>
        <p:txBody>
          <a:bodyPr wrap="square" rtlCol="0">
            <a:spAutoFit/>
          </a:bodyPr>
          <a:lstStyle/>
          <a:p>
            <a:pPr marL="342900" indent="-342900">
              <a:buFont typeface="Arial" panose="020B0604020202020204" pitchFamily="34" charset="0"/>
              <a:buChar char="•"/>
            </a:pPr>
            <a:r>
              <a:rPr lang="en-US" sz="2400" b="1" u="sng" dirty="0">
                <a:hlinkClick r:id="rId3"/>
              </a:rPr>
              <a:t>Deal with pests in your home by getting pest control services in </a:t>
            </a:r>
            <a:r>
              <a:rPr lang="en-US" sz="2400" b="1" u="sng" dirty="0" err="1">
                <a:hlinkClick r:id="rId3"/>
              </a:rPr>
              <a:t>Notting</a:t>
            </a:r>
            <a:r>
              <a:rPr lang="en-US" sz="2400" b="1" u="sng" dirty="0">
                <a:hlinkClick r:id="rId3"/>
              </a:rPr>
              <a:t> Hill</a:t>
            </a:r>
            <a:endParaRPr lang="en-US" sz="2400" dirty="0"/>
          </a:p>
          <a:p>
            <a:pPr marL="342900" indent="-342900">
              <a:buFont typeface="Arial" panose="020B0604020202020204" pitchFamily="34" charset="0"/>
              <a:buChar char="•"/>
            </a:pPr>
            <a:r>
              <a:rPr lang="en-US" sz="2400" b="1" u="sng" dirty="0">
                <a:hlinkClick r:id="rId4"/>
              </a:rPr>
              <a:t>Reasons why Households consider Pest Control a Tough Task!</a:t>
            </a:r>
            <a:endParaRPr lang="en-US" sz="2400" dirty="0"/>
          </a:p>
          <a:p>
            <a:pPr marL="342900" indent="-342900">
              <a:buFont typeface="Arial" panose="020B0604020202020204" pitchFamily="34" charset="0"/>
              <a:buChar char="•"/>
            </a:pPr>
            <a:r>
              <a:rPr lang="en-US" sz="2400" b="1" u="sng" dirty="0">
                <a:hlinkClick r:id="rId5"/>
              </a:rPr>
              <a:t>5 reasons to hire residential pest control in </a:t>
            </a:r>
            <a:r>
              <a:rPr lang="en-US" sz="2400" b="1" u="sng" dirty="0" err="1">
                <a:hlinkClick r:id="rId5"/>
              </a:rPr>
              <a:t>Notting</a:t>
            </a:r>
            <a:r>
              <a:rPr lang="en-US" sz="2400" b="1" u="sng" dirty="0">
                <a:hlinkClick r:id="rId5"/>
              </a:rPr>
              <a:t> Hill</a:t>
            </a:r>
            <a:endParaRPr lang="en-US" sz="2400" dirty="0"/>
          </a:p>
          <a:p>
            <a:pPr marL="342900" indent="-342900">
              <a:buFont typeface="Arial" panose="020B0604020202020204" pitchFamily="34" charset="0"/>
              <a:buChar char="•"/>
            </a:pPr>
            <a:r>
              <a:rPr lang="en-US" sz="2400" b="1" u="sng" dirty="0">
                <a:hlinkClick r:id="rId6"/>
              </a:rPr>
              <a:t>Avail the best services of pest control in </a:t>
            </a:r>
            <a:r>
              <a:rPr lang="en-US" sz="2400" b="1" u="sng" dirty="0" err="1">
                <a:hlinkClick r:id="rId6"/>
              </a:rPr>
              <a:t>Notting</a:t>
            </a:r>
            <a:r>
              <a:rPr lang="en-US" sz="2400" b="1" u="sng" dirty="0">
                <a:hlinkClick r:id="rId6"/>
              </a:rPr>
              <a:t> Hill</a:t>
            </a:r>
            <a:endParaRPr lang="en-US" sz="2400" dirty="0"/>
          </a:p>
          <a:p>
            <a:pPr marL="342900" indent="-342900">
              <a:buFont typeface="Arial" panose="020B0604020202020204" pitchFamily="34" charset="0"/>
              <a:buChar char="•"/>
            </a:pPr>
            <a:endParaRPr lang="en-US" sz="2300" dirty="0"/>
          </a:p>
        </p:txBody>
      </p:sp>
    </p:spTree>
    <p:extLst>
      <p:ext uri="{BB962C8B-B14F-4D97-AF65-F5344CB8AC3E}">
        <p14:creationId xmlns:p14="http://schemas.microsoft.com/office/powerpoint/2010/main" val="37846380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B060119F-68A9-436B-802C-09AF93AB3384}"/>
              </a:ext>
            </a:extLst>
          </p:cNvPr>
          <p:cNvSpPr txBox="1"/>
          <p:nvPr/>
        </p:nvSpPr>
        <p:spPr>
          <a:xfrm>
            <a:off x="282102" y="885217"/>
            <a:ext cx="4640093" cy="553998"/>
          </a:xfrm>
          <a:prstGeom prst="rect">
            <a:avLst/>
          </a:prstGeom>
          <a:noFill/>
        </p:spPr>
        <p:txBody>
          <a:bodyPr wrap="square" rtlCol="0">
            <a:spAutoFit/>
          </a:bodyPr>
          <a:lstStyle/>
          <a:p>
            <a:r>
              <a:rPr lang="en-US" sz="3000" b="1" dirty="0"/>
              <a:t>Contact Info</a:t>
            </a:r>
            <a:endParaRPr lang="en-US" sz="3000" dirty="0"/>
          </a:p>
        </p:txBody>
      </p:sp>
      <p:sp>
        <p:nvSpPr>
          <p:cNvPr id="3" name="TextBox 2">
            <a:extLst>
              <a:ext uri="{FF2B5EF4-FFF2-40B4-BE49-F238E27FC236}">
                <a16:creationId xmlns:a16="http://schemas.microsoft.com/office/drawing/2014/main" xmlns="" id="{D8CA042F-4E98-4F9E-8C27-8692EFC47AA4}"/>
              </a:ext>
            </a:extLst>
          </p:cNvPr>
          <p:cNvSpPr txBox="1"/>
          <p:nvPr/>
        </p:nvSpPr>
        <p:spPr>
          <a:xfrm>
            <a:off x="505837" y="2334639"/>
            <a:ext cx="8667345" cy="1569660"/>
          </a:xfrm>
          <a:prstGeom prst="rect">
            <a:avLst/>
          </a:prstGeom>
          <a:noFill/>
        </p:spPr>
        <p:txBody>
          <a:bodyPr wrap="square" rtlCol="0">
            <a:spAutoFit/>
          </a:bodyPr>
          <a:lstStyle/>
          <a:p>
            <a:pPr marL="342900" indent="-342900">
              <a:buFont typeface="Arial" panose="020B0604020202020204" pitchFamily="34" charset="0"/>
              <a:buChar char="•"/>
            </a:pPr>
            <a:r>
              <a:rPr lang="en-US" sz="2400" dirty="0"/>
              <a:t>Business Address: 25 Dragonfly court, </a:t>
            </a:r>
            <a:r>
              <a:rPr lang="en-US" sz="2400" dirty="0" err="1"/>
              <a:t>Heybourne</a:t>
            </a:r>
            <a:r>
              <a:rPr lang="en-US" sz="2400" dirty="0"/>
              <a:t> </a:t>
            </a:r>
            <a:r>
              <a:rPr lang="en-US" sz="2400" dirty="0" err="1"/>
              <a:t>Cres</a:t>
            </a:r>
            <a:r>
              <a:rPr lang="en-US" sz="2400" dirty="0"/>
              <a:t>, London NW9 5UW, United Kingdom</a:t>
            </a:r>
          </a:p>
          <a:p>
            <a:pPr marL="342900" indent="-342900">
              <a:buFont typeface="Arial" panose="020B0604020202020204" pitchFamily="34" charset="0"/>
              <a:buChar char="•"/>
            </a:pPr>
            <a:r>
              <a:rPr lang="en-US" sz="2400" dirty="0"/>
              <a:t>Business Email: pestlinks@gmail.com</a:t>
            </a:r>
          </a:p>
          <a:p>
            <a:pPr marL="342900" indent="-342900">
              <a:buFont typeface="Arial" panose="020B0604020202020204" pitchFamily="34" charset="0"/>
              <a:buChar char="•"/>
            </a:pPr>
            <a:r>
              <a:rPr lang="en-US" sz="2400" dirty="0"/>
              <a:t>Business Phone: 020 3667 </a:t>
            </a:r>
            <a:r>
              <a:rPr lang="en-US" sz="2400" dirty="0" smtClean="0"/>
              <a:t>7226</a:t>
            </a:r>
            <a:endParaRPr lang="en-US" sz="2400" dirty="0"/>
          </a:p>
        </p:txBody>
      </p:sp>
    </p:spTree>
    <p:extLst>
      <p:ext uri="{BB962C8B-B14F-4D97-AF65-F5344CB8AC3E}">
        <p14:creationId xmlns:p14="http://schemas.microsoft.com/office/powerpoint/2010/main" val="32424707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487" y="1481070"/>
            <a:ext cx="2781598" cy="599298"/>
          </a:xfrm>
        </p:spPr>
        <p:txBody>
          <a:bodyPr>
            <a:normAutofit/>
          </a:bodyPr>
          <a:lstStyle/>
          <a:p>
            <a:pPr algn="l"/>
            <a:r>
              <a:rPr lang="en-US" sz="3000" b="1" dirty="0" smtClean="0">
                <a:solidFill>
                  <a:schemeClr val="tx1"/>
                </a:solidFill>
                <a:latin typeface="Arial Narrow" panose="020B0606020202030204" pitchFamily="34" charset="0"/>
              </a:rPr>
              <a:t>Social Media Info</a:t>
            </a:r>
            <a:endParaRPr lang="en-US" sz="3000" b="1" dirty="0">
              <a:solidFill>
                <a:schemeClr val="tx1"/>
              </a:solidFill>
              <a:latin typeface="Arial Narrow" panose="020B0606020202030204" pitchFamily="34" charset="0"/>
            </a:endParaRPr>
          </a:p>
        </p:txBody>
      </p:sp>
      <p:sp>
        <p:nvSpPr>
          <p:cNvPr id="3" name="Subtitle 2"/>
          <p:cNvSpPr>
            <a:spLocks noGrp="1"/>
          </p:cNvSpPr>
          <p:nvPr>
            <p:ph type="subTitle" idx="1"/>
          </p:nvPr>
        </p:nvSpPr>
        <p:spPr>
          <a:xfrm>
            <a:off x="914639" y="2556884"/>
            <a:ext cx="7766936" cy="1096899"/>
          </a:xfrm>
        </p:spPr>
        <p:txBody>
          <a:bodyPr/>
          <a:lstStyle/>
          <a:p>
            <a:pPr algn="l"/>
            <a:r>
              <a:rPr lang="en-US" dirty="0" smtClean="0">
                <a:latin typeface="Arial Black" panose="020B0A04020102020204" pitchFamily="34" charset="0"/>
                <a:hlinkClick r:id="rId2"/>
              </a:rPr>
              <a:t>Twitter</a:t>
            </a:r>
            <a:r>
              <a:rPr lang="en-US" dirty="0" smtClean="0">
                <a:latin typeface="Arial Black" panose="020B0A04020102020204" pitchFamily="34" charset="0"/>
              </a:rPr>
              <a:t>   </a:t>
            </a:r>
            <a:r>
              <a:rPr lang="en-US" dirty="0" smtClean="0">
                <a:latin typeface="Arial Black" panose="020B0A04020102020204" pitchFamily="34" charset="0"/>
                <a:hlinkClick r:id="rId3"/>
              </a:rPr>
              <a:t>Facebook</a:t>
            </a:r>
            <a:r>
              <a:rPr lang="en-US" dirty="0" smtClean="0">
                <a:latin typeface="Arial Black" panose="020B0A04020102020204" pitchFamily="34" charset="0"/>
              </a:rPr>
              <a:t>  </a:t>
            </a:r>
            <a:r>
              <a:rPr lang="en-US" dirty="0" smtClean="0">
                <a:latin typeface="Arial Black" panose="020B0A04020102020204" pitchFamily="34" charset="0"/>
                <a:hlinkClick r:id="rId4"/>
              </a:rPr>
              <a:t>Google Map</a:t>
            </a:r>
            <a:endParaRPr lang="en-US" dirty="0">
              <a:latin typeface="Arial Black" panose="020B0A04020102020204" pitchFamily="34" charset="0"/>
            </a:endParaRPr>
          </a:p>
        </p:txBody>
      </p:sp>
    </p:spTree>
    <p:extLst>
      <p:ext uri="{BB962C8B-B14F-4D97-AF65-F5344CB8AC3E}">
        <p14:creationId xmlns:p14="http://schemas.microsoft.com/office/powerpoint/2010/main" val="27697687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EB657925-153A-4486-8673-EF5DA8A8EF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485" y="1361872"/>
            <a:ext cx="8044775" cy="3998068"/>
          </a:xfrm>
          <a:prstGeom prst="rect">
            <a:avLst/>
          </a:prstGeom>
        </p:spPr>
      </p:pic>
    </p:spTree>
    <p:extLst>
      <p:ext uri="{BB962C8B-B14F-4D97-AF65-F5344CB8AC3E}">
        <p14:creationId xmlns:p14="http://schemas.microsoft.com/office/powerpoint/2010/main" val="30491228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05037C5E-8EE6-499D-B684-B7AD55014785}"/>
              </a:ext>
            </a:extLst>
          </p:cNvPr>
          <p:cNvSpPr txBox="1"/>
          <p:nvPr/>
        </p:nvSpPr>
        <p:spPr>
          <a:xfrm>
            <a:off x="418288" y="4111649"/>
            <a:ext cx="9221823" cy="156966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t>Pest management is a critical issue for any business. If you haven't considered hiring professionals for </a:t>
            </a:r>
            <a:r>
              <a:rPr lang="en-US" sz="2400" b="1" u="sng" dirty="0">
                <a:hlinkClick r:id="rId2"/>
              </a:rPr>
              <a:t>pest control in Hampstead</a:t>
            </a:r>
            <a:r>
              <a:rPr lang="en-US" sz="2400" dirty="0"/>
              <a:t>, you're passing up many opportunities. In this section, we will go through the advantages of pest management in depth.</a:t>
            </a:r>
          </a:p>
        </p:txBody>
      </p:sp>
      <p:pic>
        <p:nvPicPr>
          <p:cNvPr id="4" name="Picture 3">
            <a:extLst>
              <a:ext uri="{FF2B5EF4-FFF2-40B4-BE49-F238E27FC236}">
                <a16:creationId xmlns:a16="http://schemas.microsoft.com/office/drawing/2014/main" xmlns="" id="{2980AF58-6778-4BAF-B8F0-BC7D2D226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287" y="545724"/>
            <a:ext cx="8970411" cy="3112732"/>
          </a:xfrm>
          <a:prstGeom prst="rect">
            <a:avLst/>
          </a:prstGeom>
        </p:spPr>
      </p:pic>
    </p:spTree>
    <p:extLst>
      <p:ext uri="{BB962C8B-B14F-4D97-AF65-F5344CB8AC3E}">
        <p14:creationId xmlns:p14="http://schemas.microsoft.com/office/powerpoint/2010/main" val="23855181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038524B-88B4-4615-9F8D-89976C77C9B9}"/>
              </a:ext>
            </a:extLst>
          </p:cNvPr>
          <p:cNvSpPr txBox="1"/>
          <p:nvPr/>
        </p:nvSpPr>
        <p:spPr>
          <a:xfrm>
            <a:off x="373488" y="4281874"/>
            <a:ext cx="9494196" cy="1569660"/>
          </a:xfrm>
          <a:prstGeom prst="rect">
            <a:avLst/>
          </a:prstGeom>
          <a:noFill/>
          <a:ln>
            <a:solidFill>
              <a:schemeClr val="bg1"/>
            </a:solidFill>
          </a:ln>
        </p:spPr>
        <p:txBody>
          <a:bodyPr wrap="square" rtlCol="0">
            <a:spAutoFit/>
          </a:bodyPr>
          <a:lstStyle/>
          <a:p>
            <a:r>
              <a:rPr lang="en-US" sz="2400" dirty="0"/>
              <a:t>Pest control is an essential aspect of our everyday lives. It would help if you took precautions to protect yourself from pests. You don't want them to be a bother in your homes or offices. You need effective </a:t>
            </a:r>
            <a:r>
              <a:rPr lang="en-US" sz="2400" b="1" u="sng" dirty="0">
                <a:hlinkClick r:id="rId2"/>
              </a:rPr>
              <a:t>pest control services in </a:t>
            </a:r>
            <a:r>
              <a:rPr lang="en-US" sz="2400" b="1" u="sng" dirty="0" err="1">
                <a:hlinkClick r:id="rId2"/>
              </a:rPr>
              <a:t>Notting</a:t>
            </a:r>
            <a:r>
              <a:rPr lang="en-US" sz="2400" b="1" u="sng" dirty="0">
                <a:hlinkClick r:id="rId2"/>
              </a:rPr>
              <a:t> Hill</a:t>
            </a:r>
            <a:r>
              <a:rPr lang="en-US" sz="2400" b="1" dirty="0"/>
              <a:t> </a:t>
            </a:r>
            <a:r>
              <a:rPr lang="en-US" sz="2400" dirty="0"/>
              <a:t>for this purpose. </a:t>
            </a:r>
          </a:p>
        </p:txBody>
      </p:sp>
      <p:pic>
        <p:nvPicPr>
          <p:cNvPr id="4" name="Picture 3">
            <a:extLst>
              <a:ext uri="{FF2B5EF4-FFF2-40B4-BE49-F238E27FC236}">
                <a16:creationId xmlns:a16="http://schemas.microsoft.com/office/drawing/2014/main" xmlns="" id="{FF7BC1C1-D462-438D-81AA-2E3980EA1B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488" y="178564"/>
            <a:ext cx="8963695" cy="3324489"/>
          </a:xfrm>
          <a:prstGeom prst="rect">
            <a:avLst/>
          </a:prstGeom>
        </p:spPr>
      </p:pic>
      <p:sp>
        <p:nvSpPr>
          <p:cNvPr id="3" name="TextBox 2"/>
          <p:cNvSpPr txBox="1"/>
          <p:nvPr/>
        </p:nvSpPr>
        <p:spPr>
          <a:xfrm>
            <a:off x="437882" y="3707797"/>
            <a:ext cx="8834906" cy="477054"/>
          </a:xfrm>
          <a:prstGeom prst="rect">
            <a:avLst/>
          </a:prstGeom>
          <a:noFill/>
        </p:spPr>
        <p:txBody>
          <a:bodyPr wrap="square" rtlCol="0">
            <a:spAutoFit/>
          </a:bodyPr>
          <a:lstStyle/>
          <a:p>
            <a:r>
              <a:rPr lang="en-US" sz="2500" b="1" dirty="0"/>
              <a:t>Are you getting bothered with a lot of pests in your home?</a:t>
            </a:r>
            <a:endParaRPr lang="en-US" sz="2500" dirty="0"/>
          </a:p>
        </p:txBody>
      </p:sp>
    </p:spTree>
    <p:extLst>
      <p:ext uri="{BB962C8B-B14F-4D97-AF65-F5344CB8AC3E}">
        <p14:creationId xmlns:p14="http://schemas.microsoft.com/office/powerpoint/2010/main" val="27275523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5CC6B5FF-2A7C-4B40-81DB-E37FF05D5197}"/>
              </a:ext>
            </a:extLst>
          </p:cNvPr>
          <p:cNvSpPr txBox="1"/>
          <p:nvPr/>
        </p:nvSpPr>
        <p:spPr>
          <a:xfrm>
            <a:off x="408562" y="3921207"/>
            <a:ext cx="9182910" cy="1938992"/>
          </a:xfrm>
          <a:prstGeom prst="rect">
            <a:avLst/>
          </a:prstGeom>
          <a:noFill/>
          <a:ln>
            <a:solidFill>
              <a:schemeClr val="bg1"/>
            </a:solidFill>
          </a:ln>
        </p:spPr>
        <p:txBody>
          <a:bodyPr wrap="square" rtlCol="0">
            <a:spAutoFit/>
          </a:bodyPr>
          <a:lstStyle/>
          <a:p>
            <a:r>
              <a:rPr lang="en-US" sz="2400" dirty="0"/>
              <a:t>Pest control businesses supply us with instruments such as pesticides and pest controllers that we can employ for the work. A pest controller can  kill spiders or ants to keep them out of the home or office. This blog aims to provide a comprehensive overview of pest control and the various sorts of pests that you need to treat.</a:t>
            </a:r>
          </a:p>
        </p:txBody>
      </p:sp>
      <p:pic>
        <p:nvPicPr>
          <p:cNvPr id="4" name="Picture 3">
            <a:extLst>
              <a:ext uri="{FF2B5EF4-FFF2-40B4-BE49-F238E27FC236}">
                <a16:creationId xmlns:a16="http://schemas.microsoft.com/office/drawing/2014/main" xmlns="" id="{FC987418-AD91-43D9-9FB4-D36E3D42DE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563" y="225643"/>
            <a:ext cx="8980136" cy="3303168"/>
          </a:xfrm>
          <a:prstGeom prst="rect">
            <a:avLst/>
          </a:prstGeom>
          <a:noFill/>
          <a:ln>
            <a:noFill/>
          </a:ln>
        </p:spPr>
      </p:pic>
    </p:spTree>
    <p:extLst>
      <p:ext uri="{BB962C8B-B14F-4D97-AF65-F5344CB8AC3E}">
        <p14:creationId xmlns:p14="http://schemas.microsoft.com/office/powerpoint/2010/main" val="1028306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D2DA663-39BD-408F-A152-BFE2921513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968" y="474325"/>
            <a:ext cx="9066727" cy="3054486"/>
          </a:xfrm>
          <a:prstGeom prst="rect">
            <a:avLst/>
          </a:prstGeom>
        </p:spPr>
      </p:pic>
      <p:sp>
        <p:nvSpPr>
          <p:cNvPr id="3" name="TextBox 2"/>
          <p:cNvSpPr txBox="1"/>
          <p:nvPr/>
        </p:nvSpPr>
        <p:spPr>
          <a:xfrm>
            <a:off x="321967" y="4242401"/>
            <a:ext cx="9066727" cy="1569660"/>
          </a:xfrm>
          <a:prstGeom prst="rect">
            <a:avLst/>
          </a:prstGeom>
          <a:noFill/>
          <a:ln>
            <a:solidFill>
              <a:schemeClr val="bg1"/>
            </a:solidFill>
          </a:ln>
        </p:spPr>
        <p:txBody>
          <a:bodyPr wrap="square" rtlCol="0">
            <a:spAutoFit/>
          </a:bodyPr>
          <a:lstStyle/>
          <a:p>
            <a:r>
              <a:rPr lang="en-US" sz="2400" dirty="0"/>
              <a:t>You need </a:t>
            </a:r>
            <a:r>
              <a:rPr lang="en-US" sz="2400" b="1" u="sng" dirty="0">
                <a:hlinkClick r:id="rId3"/>
              </a:rPr>
              <a:t>pest control services in Hampstead</a:t>
            </a:r>
            <a:r>
              <a:rPr lang="en-US" sz="2400" dirty="0"/>
              <a:t>, which</a:t>
            </a:r>
            <a:r>
              <a:rPr lang="en-US" sz="2400" b="1" dirty="0"/>
              <a:t> </a:t>
            </a:r>
            <a:r>
              <a:rPr lang="en-US" sz="2400" dirty="0"/>
              <a:t>are critical for ensuring physical and financial security. Without efficient pest treatment, you may encounter difficulty or impossible to eradicate pests. </a:t>
            </a:r>
          </a:p>
        </p:txBody>
      </p:sp>
      <p:sp>
        <p:nvSpPr>
          <p:cNvPr id="2" name="TextBox 1"/>
          <p:cNvSpPr txBox="1"/>
          <p:nvPr/>
        </p:nvSpPr>
        <p:spPr>
          <a:xfrm>
            <a:off x="321967" y="3780736"/>
            <a:ext cx="9066727" cy="461665"/>
          </a:xfrm>
          <a:prstGeom prst="rect">
            <a:avLst/>
          </a:prstGeom>
          <a:noFill/>
        </p:spPr>
        <p:txBody>
          <a:bodyPr wrap="square" rtlCol="0">
            <a:spAutoFit/>
          </a:bodyPr>
          <a:lstStyle/>
          <a:p>
            <a:r>
              <a:rPr lang="en-US" sz="2400" b="1" dirty="0"/>
              <a:t>Why is efficient pest management necessary?</a:t>
            </a:r>
            <a:endParaRPr lang="en-US" sz="2400" dirty="0"/>
          </a:p>
        </p:txBody>
      </p:sp>
    </p:spTree>
    <p:extLst>
      <p:ext uri="{BB962C8B-B14F-4D97-AF65-F5344CB8AC3E}">
        <p14:creationId xmlns:p14="http://schemas.microsoft.com/office/powerpoint/2010/main" val="2698311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66FDC12E-3789-49DB-B0E4-CD57E577DB16}"/>
              </a:ext>
            </a:extLst>
          </p:cNvPr>
          <p:cNvSpPr txBox="1"/>
          <p:nvPr/>
        </p:nvSpPr>
        <p:spPr>
          <a:xfrm>
            <a:off x="502276" y="3579368"/>
            <a:ext cx="8796270" cy="1569660"/>
          </a:xfrm>
          <a:prstGeom prst="rect">
            <a:avLst/>
          </a:prstGeom>
          <a:noFill/>
        </p:spPr>
        <p:txBody>
          <a:bodyPr wrap="square" rtlCol="0">
            <a:spAutoFit/>
          </a:bodyPr>
          <a:lstStyle/>
          <a:p>
            <a:r>
              <a:rPr lang="en-US" sz="2400" dirty="0"/>
              <a:t>Pest control services can assist you in avoiding costly damage caused by a wide range of problems, such as rats, insects, and spiders. This blog's goal is to outline what pest control services can do to help you stay pest-free. </a:t>
            </a:r>
          </a:p>
        </p:txBody>
      </p:sp>
      <p:pic>
        <p:nvPicPr>
          <p:cNvPr id="4" name="Picture 3">
            <a:extLst>
              <a:ext uri="{FF2B5EF4-FFF2-40B4-BE49-F238E27FC236}">
                <a16:creationId xmlns:a16="http://schemas.microsoft.com/office/drawing/2014/main" xmlns="" id="{84F2BAB0-EF5C-4915-90AD-0AA566B8A4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276" y="197771"/>
            <a:ext cx="8796270" cy="2956594"/>
          </a:xfrm>
          <a:prstGeom prst="rect">
            <a:avLst/>
          </a:prstGeom>
        </p:spPr>
      </p:pic>
    </p:spTree>
    <p:extLst>
      <p:ext uri="{BB962C8B-B14F-4D97-AF65-F5344CB8AC3E}">
        <p14:creationId xmlns:p14="http://schemas.microsoft.com/office/powerpoint/2010/main" val="33566620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8E821975-B192-420D-91BF-BCC25DE042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28" y="126352"/>
            <a:ext cx="8925056" cy="3316390"/>
          </a:xfrm>
          <a:prstGeom prst="rect">
            <a:avLst/>
          </a:prstGeom>
        </p:spPr>
      </p:pic>
      <p:sp>
        <p:nvSpPr>
          <p:cNvPr id="4" name="TextBox 3"/>
          <p:cNvSpPr txBox="1"/>
          <p:nvPr/>
        </p:nvSpPr>
        <p:spPr>
          <a:xfrm>
            <a:off x="347728" y="3960179"/>
            <a:ext cx="8925056" cy="1569660"/>
          </a:xfrm>
          <a:prstGeom prst="rect">
            <a:avLst/>
          </a:prstGeom>
          <a:noFill/>
        </p:spPr>
        <p:txBody>
          <a:bodyPr wrap="square" rtlCol="0">
            <a:spAutoFit/>
          </a:bodyPr>
          <a:lstStyle/>
          <a:p>
            <a:r>
              <a:rPr lang="en-US" sz="2400" dirty="0"/>
              <a:t>Pest control services can help you achieve your goals by eradicating undesirable pests from your home and assisting you in identifying and managing problems. Whether dealing with termites, cockroaches, spiders, </a:t>
            </a:r>
          </a:p>
        </p:txBody>
      </p:sp>
    </p:spTree>
    <p:extLst>
      <p:ext uri="{BB962C8B-B14F-4D97-AF65-F5344CB8AC3E}">
        <p14:creationId xmlns:p14="http://schemas.microsoft.com/office/powerpoint/2010/main" val="21613956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E14365B-78BD-4F95-A85C-8599B0B61294}"/>
              </a:ext>
            </a:extLst>
          </p:cNvPr>
          <p:cNvSpPr txBox="1"/>
          <p:nvPr/>
        </p:nvSpPr>
        <p:spPr>
          <a:xfrm>
            <a:off x="622569" y="4161793"/>
            <a:ext cx="8599251" cy="1938992"/>
          </a:xfrm>
          <a:prstGeom prst="rect">
            <a:avLst/>
          </a:prstGeom>
          <a:noFill/>
        </p:spPr>
        <p:txBody>
          <a:bodyPr wrap="square" rtlCol="0">
            <a:spAutoFit/>
          </a:bodyPr>
          <a:lstStyle/>
          <a:p>
            <a:r>
              <a:rPr lang="en-US" sz="2400" dirty="0"/>
              <a:t>or other pests, you must take the necessary precautions to protect your property and belongings. Cockroaches, rats, and mosquitoes are just a few of the problems that might infiltrate your home. Hiring professionals for pest control in </a:t>
            </a:r>
            <a:r>
              <a:rPr lang="en-US" sz="2400" dirty="0" err="1"/>
              <a:t>Notting</a:t>
            </a:r>
            <a:r>
              <a:rPr lang="en-US" sz="2400" dirty="0"/>
              <a:t> Hill</a:t>
            </a:r>
            <a:r>
              <a:rPr lang="en-US" sz="2400" b="1" dirty="0"/>
              <a:t> </a:t>
            </a:r>
            <a:r>
              <a:rPr lang="en-US" sz="2400" dirty="0"/>
              <a:t>offer many advantages for organizations, </a:t>
            </a:r>
          </a:p>
        </p:txBody>
      </p:sp>
      <p:pic>
        <p:nvPicPr>
          <p:cNvPr id="6" name="Picture 5">
            <a:extLst>
              <a:ext uri="{FF2B5EF4-FFF2-40B4-BE49-F238E27FC236}">
                <a16:creationId xmlns:a16="http://schemas.microsoft.com/office/drawing/2014/main" xmlns="" id="{0034A9B6-E370-41F1-9AD8-B24F2D4C10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69" y="624993"/>
            <a:ext cx="8599251" cy="2832615"/>
          </a:xfrm>
          <a:prstGeom prst="rect">
            <a:avLst/>
          </a:prstGeom>
        </p:spPr>
      </p:pic>
    </p:spTree>
    <p:extLst>
      <p:ext uri="{BB962C8B-B14F-4D97-AF65-F5344CB8AC3E}">
        <p14:creationId xmlns:p14="http://schemas.microsoft.com/office/powerpoint/2010/main" val="14732325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40" y="141668"/>
            <a:ext cx="9131122" cy="3721994"/>
          </a:xfrm>
          <a:prstGeom prst="rect">
            <a:avLst/>
          </a:prstGeom>
        </p:spPr>
      </p:pic>
      <p:sp>
        <p:nvSpPr>
          <p:cNvPr id="3" name="TextBox 2"/>
          <p:cNvSpPr txBox="1"/>
          <p:nvPr/>
        </p:nvSpPr>
        <p:spPr>
          <a:xfrm>
            <a:off x="218940" y="4031087"/>
            <a:ext cx="9131122" cy="1569660"/>
          </a:xfrm>
          <a:prstGeom prst="rect">
            <a:avLst/>
          </a:prstGeom>
          <a:noFill/>
        </p:spPr>
        <p:txBody>
          <a:bodyPr wrap="square" rtlCol="0">
            <a:spAutoFit/>
          </a:bodyPr>
          <a:lstStyle/>
          <a:p>
            <a:r>
              <a:rPr lang="en-US" sz="2400" dirty="0"/>
              <a:t>including preventing property damage, lowering repair costs, and protecting staff health and safety. Engaging professionals for </a:t>
            </a:r>
            <a:r>
              <a:rPr lang="en-US" sz="2400" b="1" u="sng" dirty="0">
                <a:hlinkClick r:id="rId3"/>
              </a:rPr>
              <a:t>residential pest control in</a:t>
            </a:r>
            <a:r>
              <a:rPr lang="en-US" sz="2400" u="sng" dirty="0">
                <a:hlinkClick r:id="rId3"/>
              </a:rPr>
              <a:t> </a:t>
            </a:r>
            <a:r>
              <a:rPr lang="en-US" sz="2400" b="1" u="sng" dirty="0">
                <a:hlinkClick r:id="rId3"/>
              </a:rPr>
              <a:t>Hampstead</a:t>
            </a:r>
            <a:r>
              <a:rPr lang="en-US" sz="2400" dirty="0"/>
              <a:t> is integral to environmentally friendly gardening and landscaping. </a:t>
            </a:r>
          </a:p>
        </p:txBody>
      </p:sp>
    </p:spTree>
    <p:extLst>
      <p:ext uri="{BB962C8B-B14F-4D97-AF65-F5344CB8AC3E}">
        <p14:creationId xmlns:p14="http://schemas.microsoft.com/office/powerpoint/2010/main" val="11479978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237</TotalTime>
  <Words>525</Words>
  <Application>Microsoft Office PowerPoint</Application>
  <PresentationFormat>Widescreen</PresentationFormat>
  <Paragraphs>26</Paragraphs>
  <Slides>16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Arial Black</vt:lpstr>
      <vt:lpstr>Arial Narrow</vt:lpstr>
      <vt:lpstr>Calibri</vt:lpstr>
      <vt:lpstr>Candara</vt:lpstr>
      <vt:lpstr>Wingdings 3</vt:lpstr>
      <vt:lpstr>Facet</vt:lpstr>
      <vt:lpstr>Get pest control services in Notting Hill to prevent that suits your requirements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Social Media Info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your home stylish floor with decorative concrete in Edmonton</dc:title>
  <dc:creator>Admin</dc:creator>
  <cp:lastModifiedBy>Ahmad</cp:lastModifiedBy>
  <cp:revision>16</cp:revision>
  <dcterms:created xsi:type="dcterms:W3CDTF">2021-12-06T15:52:05Z</dcterms:created>
  <dcterms:modified xsi:type="dcterms:W3CDTF">2022-09-29T13:53:19Z</dcterms:modified>
</cp:coreProperties>
</file>