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42EC"/>
    <a:srgbClr val="FADC4A"/>
    <a:srgbClr val="EB45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>
        <p:scale>
          <a:sx n="79" d="100"/>
          <a:sy n="79" d="100"/>
        </p:scale>
        <p:origin x="1096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BEBF0-1B33-384A-B1D7-A46A76D88E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57DE7DA-FF81-7347-A37F-44AB1FAA57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AE7DF4-4F6E-0F49-99BD-4370DA430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97D3F1-1B99-7945-8FF2-05EF46CC7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CC8016-F59A-164E-BD56-058C42308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37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F9E30E-8A5C-3A4C-B1A7-C77065D03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79DF65-C166-0149-B98C-4EECB0381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5A7B33-6435-FC4B-B32E-D491B19F1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D2B8C1-A610-2449-9348-F293BB7F8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FD91F9-CF73-F24F-BFEC-76530674F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51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281BBF9-EEF8-0E4A-ACBF-FCC481497D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B822E0-1AFC-6C4B-ABB9-7399ED284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7CA61F-2558-3642-80AB-DD8E99DEE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953983-1FCB-C04A-9CC3-3C77F2D6C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EB8D01-4601-AD47-9111-B4EF354A9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979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E17F6B-001E-D340-ACB3-EDA1F1A3D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AC9926-6045-9945-9B06-5785FACEF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140491-60D4-7F45-A56C-15ED57A73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DE0CCD-4C03-E24D-9320-63BE9628F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8E8117-54B9-CA42-9DB8-170C85252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473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A1C8FE-987C-2747-BE57-462EB8D79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625D0D-4062-C943-B720-7A00B812E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3DEED4-31BC-544C-998E-E62D445A7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CB4672-0621-AA42-A42C-BDE6AEB99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55FF0A-BAA1-A54B-B019-15015697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133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9D6D26-FEFE-7E46-BFF1-B22107B82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235D56-0FF9-7841-979E-6C26019A26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BAC70C2-40AF-734C-85CF-BC2491D85D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76F859-AADA-1346-9FCA-DDFDBAB65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736385-B12E-6046-9FDD-5C37FFAD0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66069E-68DF-F540-B6F3-7AFFBEEA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417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35F050-D2A5-E24A-9787-278BC0F8C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82A36D-3884-5444-BE31-0771D0262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9528A7-D3EC-0E4E-AB7A-B54FFAB47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0DDC28F-DFA5-994E-89A9-FE1C99FFFA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9BE5308-EDAD-7146-8E8E-462058C6D9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67BBCDF-335D-7147-B57B-2E27B58D5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4F0F5CC-648F-C547-B8B9-C6F49380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3A3693D-3881-F042-9A65-72E10919E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037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F69ABE-AFDC-6A43-BFD1-45592A1C7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2500C9E-7826-5548-8451-4F95A0F64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0DFDC6-A4D4-974F-8438-0750D912A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193E2C6-5003-494F-AF12-BD9766DF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446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910A312-55E9-714C-B1CD-E02C42232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63BEB26-6C69-E346-B223-45CE3C79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879CD7E-E829-E14C-8DA0-B6CF052B0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235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EE7D9-8538-524F-968C-592F50C5E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EC220A-0A3E-3347-A339-0D0EEC885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AB27304-D772-E442-A642-7B2AC7B5C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5BEC14-08D9-2341-A063-FFD03181F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9A7D6C-3A1C-404B-824A-C7FD5B37F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E06E2E-1ECD-5B4B-B757-7F304DC4A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5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6C0C5-266D-1244-9311-73A48599E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F6CF980-C002-EE4C-B5FD-73E598CB41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6D393F0-C200-1D4D-BB86-418B67957F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5D0ED9-E0D3-AC47-95AC-AC31B5809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24AFC4-BDC8-8640-B313-A1CC03D29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816DAAF-45C2-5349-BEE2-8FE9D9878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19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C056F-F8FC-1446-A698-9DE1B2E50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0F7EDC-DE88-A946-83E9-2DDD67D8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CF81ED-3558-B846-AA9F-0E92487844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541BF-D3C6-C34A-B48E-EF731F48B918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0678D3-B05A-B04E-B7CC-5A73C4D82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140F98-A1E5-5348-A245-ADDD144F4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C97C6-6258-8146-8EB8-F2C05EB61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84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5.png"/><Relationship Id="rId21" Type="http://schemas.openxmlformats.org/officeDocument/2006/relationships/image" Target="../media/image20.sv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svg"/><Relationship Id="rId50" Type="http://schemas.openxmlformats.org/officeDocument/2006/relationships/image" Target="../media/image49.png"/><Relationship Id="rId55" Type="http://schemas.openxmlformats.org/officeDocument/2006/relationships/image" Target="../media/image54.svg"/><Relationship Id="rId63" Type="http://schemas.openxmlformats.org/officeDocument/2006/relationships/image" Target="../media/image6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sv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svg"/><Relationship Id="rId40" Type="http://schemas.openxmlformats.org/officeDocument/2006/relationships/image" Target="../media/image39.png"/><Relationship Id="rId45" Type="http://schemas.openxmlformats.org/officeDocument/2006/relationships/image" Target="../media/image44.svg"/><Relationship Id="rId53" Type="http://schemas.openxmlformats.org/officeDocument/2006/relationships/image" Target="../media/image52.svg"/><Relationship Id="rId58" Type="http://schemas.openxmlformats.org/officeDocument/2006/relationships/image" Target="../media/image57.png"/><Relationship Id="rId66" Type="http://schemas.openxmlformats.org/officeDocument/2006/relationships/image" Target="../media/image65.png"/><Relationship Id="rId5" Type="http://schemas.openxmlformats.org/officeDocument/2006/relationships/image" Target="../media/image4.svg"/><Relationship Id="rId61" Type="http://schemas.openxmlformats.org/officeDocument/2006/relationships/image" Target="../media/image60.svg"/><Relationship Id="rId19" Type="http://schemas.openxmlformats.org/officeDocument/2006/relationships/image" Target="../media/image1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svg"/><Relationship Id="rId30" Type="http://schemas.openxmlformats.org/officeDocument/2006/relationships/image" Target="../media/image29.png"/><Relationship Id="rId35" Type="http://schemas.openxmlformats.org/officeDocument/2006/relationships/image" Target="../media/image34.svg"/><Relationship Id="rId43" Type="http://schemas.openxmlformats.org/officeDocument/2006/relationships/image" Target="../media/image42.sv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64" Type="http://schemas.openxmlformats.org/officeDocument/2006/relationships/image" Target="../media/image63.png"/><Relationship Id="rId8" Type="http://schemas.openxmlformats.org/officeDocument/2006/relationships/image" Target="../media/image7.png"/><Relationship Id="rId51" Type="http://schemas.openxmlformats.org/officeDocument/2006/relationships/image" Target="../media/image50.svg"/><Relationship Id="rId3" Type="http://schemas.openxmlformats.org/officeDocument/2006/relationships/image" Target="../media/image2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33" Type="http://schemas.openxmlformats.org/officeDocument/2006/relationships/image" Target="../media/image32.sv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59" Type="http://schemas.openxmlformats.org/officeDocument/2006/relationships/image" Target="../media/image58.svg"/><Relationship Id="rId20" Type="http://schemas.openxmlformats.org/officeDocument/2006/relationships/image" Target="../media/image19.png"/><Relationship Id="rId41" Type="http://schemas.openxmlformats.org/officeDocument/2006/relationships/image" Target="../media/image40.svg"/><Relationship Id="rId54" Type="http://schemas.openxmlformats.org/officeDocument/2006/relationships/image" Target="../media/image53.png"/><Relationship Id="rId6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svg"/><Relationship Id="rId57" Type="http://schemas.openxmlformats.org/officeDocument/2006/relationships/image" Target="../media/image56.svg"/><Relationship Id="rId10" Type="http://schemas.openxmlformats.org/officeDocument/2006/relationships/image" Target="../media/image9.png"/><Relationship Id="rId31" Type="http://schemas.openxmlformats.org/officeDocument/2006/relationships/image" Target="../media/image30.sv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60" Type="http://schemas.openxmlformats.org/officeDocument/2006/relationships/image" Target="../media/image59.png"/><Relationship Id="rId65" Type="http://schemas.openxmlformats.org/officeDocument/2006/relationships/image" Target="../media/image64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9" Type="http://schemas.openxmlformats.org/officeDocument/2006/relationships/image" Target="../media/image38.svg"/></Relationships>
</file>

<file path=ppt/slides/_rels/slide3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81.svg"/><Relationship Id="rId21" Type="http://schemas.openxmlformats.org/officeDocument/2006/relationships/image" Target="../media/image85.svg"/><Relationship Id="rId42" Type="http://schemas.openxmlformats.org/officeDocument/2006/relationships/image" Target="../media/image106.png"/><Relationship Id="rId47" Type="http://schemas.openxmlformats.org/officeDocument/2006/relationships/image" Target="../media/image111.svg"/><Relationship Id="rId63" Type="http://schemas.openxmlformats.org/officeDocument/2006/relationships/image" Target="../media/image127.svg"/><Relationship Id="rId68" Type="http://schemas.openxmlformats.org/officeDocument/2006/relationships/image" Target="../media/image132.png"/><Relationship Id="rId84" Type="http://schemas.openxmlformats.org/officeDocument/2006/relationships/image" Target="../media/image148.png"/><Relationship Id="rId89" Type="http://schemas.openxmlformats.org/officeDocument/2006/relationships/image" Target="../media/image153.svg"/><Relationship Id="rId112" Type="http://schemas.openxmlformats.org/officeDocument/2006/relationships/image" Target="../media/image176.png"/><Relationship Id="rId16" Type="http://schemas.openxmlformats.org/officeDocument/2006/relationships/image" Target="../media/image80.png"/><Relationship Id="rId107" Type="http://schemas.openxmlformats.org/officeDocument/2006/relationships/image" Target="../media/image171.svg"/><Relationship Id="rId11" Type="http://schemas.openxmlformats.org/officeDocument/2006/relationships/image" Target="../media/image75.svg"/><Relationship Id="rId32" Type="http://schemas.openxmlformats.org/officeDocument/2006/relationships/image" Target="../media/image96.png"/><Relationship Id="rId37" Type="http://schemas.openxmlformats.org/officeDocument/2006/relationships/image" Target="../media/image101.svg"/><Relationship Id="rId53" Type="http://schemas.openxmlformats.org/officeDocument/2006/relationships/image" Target="../media/image117.svg"/><Relationship Id="rId58" Type="http://schemas.openxmlformats.org/officeDocument/2006/relationships/image" Target="../media/image122.png"/><Relationship Id="rId74" Type="http://schemas.openxmlformats.org/officeDocument/2006/relationships/image" Target="../media/image138.png"/><Relationship Id="rId79" Type="http://schemas.openxmlformats.org/officeDocument/2006/relationships/image" Target="../media/image143.svg"/><Relationship Id="rId102" Type="http://schemas.openxmlformats.org/officeDocument/2006/relationships/image" Target="../media/image166.png"/><Relationship Id="rId123" Type="http://schemas.openxmlformats.org/officeDocument/2006/relationships/image" Target="../media/image187.svg"/><Relationship Id="rId128" Type="http://schemas.openxmlformats.org/officeDocument/2006/relationships/image" Target="../media/image192.png"/><Relationship Id="rId5" Type="http://schemas.openxmlformats.org/officeDocument/2006/relationships/image" Target="../media/image69.svg"/><Relationship Id="rId90" Type="http://schemas.openxmlformats.org/officeDocument/2006/relationships/image" Target="../media/image154.png"/><Relationship Id="rId95" Type="http://schemas.openxmlformats.org/officeDocument/2006/relationships/image" Target="../media/image159.svg"/><Relationship Id="rId22" Type="http://schemas.openxmlformats.org/officeDocument/2006/relationships/image" Target="../media/image86.png"/><Relationship Id="rId27" Type="http://schemas.openxmlformats.org/officeDocument/2006/relationships/image" Target="../media/image91.svg"/><Relationship Id="rId43" Type="http://schemas.openxmlformats.org/officeDocument/2006/relationships/image" Target="../media/image107.svg"/><Relationship Id="rId48" Type="http://schemas.openxmlformats.org/officeDocument/2006/relationships/image" Target="../media/image112.png"/><Relationship Id="rId64" Type="http://schemas.openxmlformats.org/officeDocument/2006/relationships/image" Target="../media/image128.png"/><Relationship Id="rId69" Type="http://schemas.openxmlformats.org/officeDocument/2006/relationships/image" Target="../media/image133.svg"/><Relationship Id="rId113" Type="http://schemas.openxmlformats.org/officeDocument/2006/relationships/image" Target="../media/image177.svg"/><Relationship Id="rId118" Type="http://schemas.openxmlformats.org/officeDocument/2006/relationships/image" Target="../media/image182.png"/><Relationship Id="rId80" Type="http://schemas.openxmlformats.org/officeDocument/2006/relationships/image" Target="../media/image144.png"/><Relationship Id="rId85" Type="http://schemas.openxmlformats.org/officeDocument/2006/relationships/image" Target="../media/image149.svg"/><Relationship Id="rId12" Type="http://schemas.openxmlformats.org/officeDocument/2006/relationships/image" Target="../media/image76.png"/><Relationship Id="rId17" Type="http://schemas.openxmlformats.org/officeDocument/2006/relationships/image" Target="../media/image81.svg"/><Relationship Id="rId33" Type="http://schemas.openxmlformats.org/officeDocument/2006/relationships/image" Target="../media/image97.svg"/><Relationship Id="rId38" Type="http://schemas.openxmlformats.org/officeDocument/2006/relationships/image" Target="../media/image102.png"/><Relationship Id="rId59" Type="http://schemas.openxmlformats.org/officeDocument/2006/relationships/image" Target="../media/image123.svg"/><Relationship Id="rId103" Type="http://schemas.openxmlformats.org/officeDocument/2006/relationships/image" Target="../media/image167.svg"/><Relationship Id="rId108" Type="http://schemas.openxmlformats.org/officeDocument/2006/relationships/image" Target="../media/image172.png"/><Relationship Id="rId124" Type="http://schemas.openxmlformats.org/officeDocument/2006/relationships/image" Target="../media/image188.png"/><Relationship Id="rId129" Type="http://schemas.openxmlformats.org/officeDocument/2006/relationships/image" Target="../media/image193.svg"/><Relationship Id="rId54" Type="http://schemas.openxmlformats.org/officeDocument/2006/relationships/image" Target="../media/image118.png"/><Relationship Id="rId70" Type="http://schemas.openxmlformats.org/officeDocument/2006/relationships/image" Target="../media/image134.png"/><Relationship Id="rId75" Type="http://schemas.openxmlformats.org/officeDocument/2006/relationships/image" Target="../media/image139.svg"/><Relationship Id="rId91" Type="http://schemas.openxmlformats.org/officeDocument/2006/relationships/image" Target="../media/image155.svg"/><Relationship Id="rId96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23" Type="http://schemas.openxmlformats.org/officeDocument/2006/relationships/image" Target="../media/image87.svg"/><Relationship Id="rId28" Type="http://schemas.openxmlformats.org/officeDocument/2006/relationships/image" Target="../media/image92.png"/><Relationship Id="rId49" Type="http://schemas.openxmlformats.org/officeDocument/2006/relationships/image" Target="../media/image113.svg"/><Relationship Id="rId114" Type="http://schemas.openxmlformats.org/officeDocument/2006/relationships/image" Target="../media/image178.png"/><Relationship Id="rId119" Type="http://schemas.openxmlformats.org/officeDocument/2006/relationships/image" Target="../media/image183.svg"/><Relationship Id="rId44" Type="http://schemas.openxmlformats.org/officeDocument/2006/relationships/image" Target="../media/image108.png"/><Relationship Id="rId60" Type="http://schemas.openxmlformats.org/officeDocument/2006/relationships/image" Target="../media/image124.png"/><Relationship Id="rId65" Type="http://schemas.openxmlformats.org/officeDocument/2006/relationships/image" Target="../media/image129.svg"/><Relationship Id="rId81" Type="http://schemas.openxmlformats.org/officeDocument/2006/relationships/image" Target="../media/image145.svg"/><Relationship Id="rId86" Type="http://schemas.openxmlformats.org/officeDocument/2006/relationships/image" Target="../media/image150.png"/><Relationship Id="rId130" Type="http://schemas.openxmlformats.org/officeDocument/2006/relationships/image" Target="../media/image194.png"/><Relationship Id="rId13" Type="http://schemas.openxmlformats.org/officeDocument/2006/relationships/image" Target="../media/image77.svg"/><Relationship Id="rId18" Type="http://schemas.openxmlformats.org/officeDocument/2006/relationships/image" Target="../media/image82.png"/><Relationship Id="rId39" Type="http://schemas.openxmlformats.org/officeDocument/2006/relationships/image" Target="../media/image103.svg"/><Relationship Id="rId109" Type="http://schemas.openxmlformats.org/officeDocument/2006/relationships/image" Target="../media/image173.svg"/><Relationship Id="rId34" Type="http://schemas.openxmlformats.org/officeDocument/2006/relationships/image" Target="../media/image98.png"/><Relationship Id="rId50" Type="http://schemas.openxmlformats.org/officeDocument/2006/relationships/image" Target="../media/image114.png"/><Relationship Id="rId55" Type="http://schemas.openxmlformats.org/officeDocument/2006/relationships/image" Target="../media/image119.svg"/><Relationship Id="rId76" Type="http://schemas.openxmlformats.org/officeDocument/2006/relationships/image" Target="../media/image140.png"/><Relationship Id="rId97" Type="http://schemas.openxmlformats.org/officeDocument/2006/relationships/image" Target="../media/image161.svg"/><Relationship Id="rId104" Type="http://schemas.openxmlformats.org/officeDocument/2006/relationships/image" Target="../media/image168.png"/><Relationship Id="rId120" Type="http://schemas.openxmlformats.org/officeDocument/2006/relationships/image" Target="../media/image184.png"/><Relationship Id="rId125" Type="http://schemas.openxmlformats.org/officeDocument/2006/relationships/image" Target="../media/image189.svg"/><Relationship Id="rId7" Type="http://schemas.openxmlformats.org/officeDocument/2006/relationships/image" Target="../media/image71.svg"/><Relationship Id="rId71" Type="http://schemas.openxmlformats.org/officeDocument/2006/relationships/image" Target="../media/image135.svg"/><Relationship Id="rId92" Type="http://schemas.openxmlformats.org/officeDocument/2006/relationships/image" Target="../media/image156.png"/><Relationship Id="rId2" Type="http://schemas.openxmlformats.org/officeDocument/2006/relationships/image" Target="../media/image66.png"/><Relationship Id="rId29" Type="http://schemas.openxmlformats.org/officeDocument/2006/relationships/image" Target="../media/image93.svg"/><Relationship Id="rId24" Type="http://schemas.openxmlformats.org/officeDocument/2006/relationships/image" Target="../media/image88.png"/><Relationship Id="rId40" Type="http://schemas.openxmlformats.org/officeDocument/2006/relationships/image" Target="../media/image104.png"/><Relationship Id="rId45" Type="http://schemas.openxmlformats.org/officeDocument/2006/relationships/image" Target="../media/image109.svg"/><Relationship Id="rId66" Type="http://schemas.openxmlformats.org/officeDocument/2006/relationships/image" Target="../media/image130.png"/><Relationship Id="rId87" Type="http://schemas.openxmlformats.org/officeDocument/2006/relationships/image" Target="../media/image151.svg"/><Relationship Id="rId110" Type="http://schemas.openxmlformats.org/officeDocument/2006/relationships/image" Target="../media/image174.png"/><Relationship Id="rId115" Type="http://schemas.openxmlformats.org/officeDocument/2006/relationships/image" Target="../media/image179.svg"/><Relationship Id="rId131" Type="http://schemas.openxmlformats.org/officeDocument/2006/relationships/image" Target="../media/image195.svg"/><Relationship Id="rId61" Type="http://schemas.openxmlformats.org/officeDocument/2006/relationships/image" Target="../media/image125.svg"/><Relationship Id="rId82" Type="http://schemas.openxmlformats.org/officeDocument/2006/relationships/image" Target="../media/image146.png"/><Relationship Id="rId19" Type="http://schemas.openxmlformats.org/officeDocument/2006/relationships/image" Target="../media/image83.svg"/><Relationship Id="rId14" Type="http://schemas.openxmlformats.org/officeDocument/2006/relationships/image" Target="../media/image78.png"/><Relationship Id="rId30" Type="http://schemas.openxmlformats.org/officeDocument/2006/relationships/image" Target="../media/image94.png"/><Relationship Id="rId35" Type="http://schemas.openxmlformats.org/officeDocument/2006/relationships/image" Target="../media/image99.svg"/><Relationship Id="rId56" Type="http://schemas.openxmlformats.org/officeDocument/2006/relationships/image" Target="../media/image120.png"/><Relationship Id="rId77" Type="http://schemas.openxmlformats.org/officeDocument/2006/relationships/image" Target="../media/image141.svg"/><Relationship Id="rId100" Type="http://schemas.openxmlformats.org/officeDocument/2006/relationships/image" Target="../media/image164.png"/><Relationship Id="rId105" Type="http://schemas.openxmlformats.org/officeDocument/2006/relationships/image" Target="../media/image169.svg"/><Relationship Id="rId126" Type="http://schemas.openxmlformats.org/officeDocument/2006/relationships/image" Target="../media/image190.png"/><Relationship Id="rId8" Type="http://schemas.openxmlformats.org/officeDocument/2006/relationships/image" Target="../media/image72.png"/><Relationship Id="rId51" Type="http://schemas.openxmlformats.org/officeDocument/2006/relationships/image" Target="../media/image115.svg"/><Relationship Id="rId72" Type="http://schemas.openxmlformats.org/officeDocument/2006/relationships/image" Target="../media/image136.png"/><Relationship Id="rId93" Type="http://schemas.openxmlformats.org/officeDocument/2006/relationships/image" Target="../media/image157.svg"/><Relationship Id="rId98" Type="http://schemas.openxmlformats.org/officeDocument/2006/relationships/image" Target="../media/image162.png"/><Relationship Id="rId121" Type="http://schemas.openxmlformats.org/officeDocument/2006/relationships/image" Target="../media/image185.svg"/><Relationship Id="rId3" Type="http://schemas.openxmlformats.org/officeDocument/2006/relationships/image" Target="../media/image67.svg"/><Relationship Id="rId25" Type="http://schemas.openxmlformats.org/officeDocument/2006/relationships/image" Target="../media/image89.svg"/><Relationship Id="rId46" Type="http://schemas.openxmlformats.org/officeDocument/2006/relationships/image" Target="../media/image110.png"/><Relationship Id="rId67" Type="http://schemas.openxmlformats.org/officeDocument/2006/relationships/image" Target="../media/image131.svg"/><Relationship Id="rId116" Type="http://schemas.openxmlformats.org/officeDocument/2006/relationships/image" Target="../media/image180.png"/><Relationship Id="rId20" Type="http://schemas.openxmlformats.org/officeDocument/2006/relationships/image" Target="../media/image84.png"/><Relationship Id="rId41" Type="http://schemas.openxmlformats.org/officeDocument/2006/relationships/image" Target="../media/image105.svg"/><Relationship Id="rId62" Type="http://schemas.openxmlformats.org/officeDocument/2006/relationships/image" Target="../media/image126.png"/><Relationship Id="rId83" Type="http://schemas.openxmlformats.org/officeDocument/2006/relationships/image" Target="../media/image147.svg"/><Relationship Id="rId88" Type="http://schemas.openxmlformats.org/officeDocument/2006/relationships/image" Target="../media/image152.png"/><Relationship Id="rId111" Type="http://schemas.openxmlformats.org/officeDocument/2006/relationships/image" Target="../media/image175.svg"/><Relationship Id="rId15" Type="http://schemas.openxmlformats.org/officeDocument/2006/relationships/image" Target="../media/image79.svg"/><Relationship Id="rId36" Type="http://schemas.openxmlformats.org/officeDocument/2006/relationships/image" Target="../media/image100.png"/><Relationship Id="rId57" Type="http://schemas.openxmlformats.org/officeDocument/2006/relationships/image" Target="../media/image121.svg"/><Relationship Id="rId106" Type="http://schemas.openxmlformats.org/officeDocument/2006/relationships/image" Target="../media/image170.png"/><Relationship Id="rId127" Type="http://schemas.openxmlformats.org/officeDocument/2006/relationships/image" Target="../media/image191.svg"/><Relationship Id="rId10" Type="http://schemas.openxmlformats.org/officeDocument/2006/relationships/image" Target="../media/image74.png"/><Relationship Id="rId31" Type="http://schemas.openxmlformats.org/officeDocument/2006/relationships/image" Target="../media/image95.svg"/><Relationship Id="rId52" Type="http://schemas.openxmlformats.org/officeDocument/2006/relationships/image" Target="../media/image116.png"/><Relationship Id="rId73" Type="http://schemas.openxmlformats.org/officeDocument/2006/relationships/image" Target="../media/image137.svg"/><Relationship Id="rId78" Type="http://schemas.openxmlformats.org/officeDocument/2006/relationships/image" Target="../media/image142.png"/><Relationship Id="rId94" Type="http://schemas.openxmlformats.org/officeDocument/2006/relationships/image" Target="../media/image158.png"/><Relationship Id="rId99" Type="http://schemas.openxmlformats.org/officeDocument/2006/relationships/image" Target="../media/image163.svg"/><Relationship Id="rId101" Type="http://schemas.openxmlformats.org/officeDocument/2006/relationships/image" Target="../media/image165.svg"/><Relationship Id="rId122" Type="http://schemas.openxmlformats.org/officeDocument/2006/relationships/image" Target="../media/image186.png"/><Relationship Id="rId4" Type="http://schemas.openxmlformats.org/officeDocument/2006/relationships/image" Target="../media/image68.png"/><Relationship Id="rId9" Type="http://schemas.openxmlformats.org/officeDocument/2006/relationships/image" Target="../media/image73.svg"/><Relationship Id="rId26" Type="http://schemas.openxmlformats.org/officeDocument/2006/relationships/image" Target="../media/image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6617F3-E415-7C4A-9489-F40136C22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8714" y="529093"/>
            <a:ext cx="10123714" cy="2387600"/>
          </a:xfrm>
        </p:spPr>
        <p:txBody>
          <a:bodyPr anchor="t">
            <a:normAutofit/>
          </a:bodyPr>
          <a:lstStyle/>
          <a:p>
            <a:pPr algn="l"/>
            <a:r>
              <a:rPr lang="ru-RU" sz="7200" b="1" dirty="0">
                <a:solidFill>
                  <a:schemeClr val="bg1"/>
                </a:solidFill>
                <a:latin typeface="Trebuchet MS" panose="020B0703020202090204" pitchFamily="34" charset="0"/>
              </a:rPr>
              <a:t>Иконки </a:t>
            </a:r>
            <a:br>
              <a:rPr lang="ru-RU" sz="7200" b="1" dirty="0">
                <a:solidFill>
                  <a:schemeClr val="bg1"/>
                </a:solidFill>
                <a:latin typeface="Trebuchet MS" panose="020B0703020202090204" pitchFamily="34" charset="0"/>
              </a:rPr>
            </a:br>
            <a:r>
              <a:rPr lang="ru-RU" sz="7200" b="1" dirty="0">
                <a:solidFill>
                  <a:schemeClr val="bg1"/>
                </a:solidFill>
                <a:latin typeface="Trebuchet MS" panose="020B0703020202090204" pitchFamily="34" charset="0"/>
              </a:rPr>
              <a:t>для презентаций</a:t>
            </a:r>
            <a:endParaRPr lang="ru-RU" sz="72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85A795D-AEF9-2B46-AC52-169684424481}"/>
              </a:ext>
            </a:extLst>
          </p:cNvPr>
          <p:cNvSpPr txBox="1">
            <a:spLocks/>
          </p:cNvSpPr>
          <p:nvPr/>
        </p:nvSpPr>
        <p:spPr>
          <a:xfrm>
            <a:off x="598714" y="5264379"/>
            <a:ext cx="5932715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dirty="0">
                <a:solidFill>
                  <a:schemeClr val="bg1"/>
                </a:solidFill>
                <a:latin typeface="Trebuchet MS" panose="020B0703020202090204" pitchFamily="34" charset="0"/>
              </a:rPr>
              <a:t>Иконки сделаны командой </a:t>
            </a:r>
            <a:r>
              <a:rPr lang="en" sz="2800" dirty="0" err="1">
                <a:solidFill>
                  <a:schemeClr val="bg1"/>
                </a:solidFill>
                <a:latin typeface="Trebuchet MS" panose="020B0703020202090204" pitchFamily="34" charset="0"/>
              </a:rPr>
              <a:t>Freepik</a:t>
            </a:r>
            <a:endParaRPr lang="ru-RU" sz="2800" dirty="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algn="l"/>
            <a:r>
              <a:rPr lang="en" sz="2800" dirty="0" err="1">
                <a:solidFill>
                  <a:schemeClr val="bg1"/>
                </a:solidFill>
                <a:latin typeface="Trebuchet MS" panose="020B0703020202090204" pitchFamily="34" charset="0"/>
              </a:rPr>
              <a:t>www.flaticon.com</a:t>
            </a:r>
            <a:endParaRPr lang="ru-RU" sz="28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590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CCB4B3-AF9E-9644-9CFC-3F4E45E8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28892" y="1120481"/>
            <a:ext cx="555171" cy="55517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432D2D1-0FB6-0843-B9B1-378A5CD051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22356" y="1120481"/>
            <a:ext cx="555171" cy="5551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CB36414-2518-DA4D-AE0E-7E683E6283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15820" y="1120481"/>
            <a:ext cx="555171" cy="55517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5EDFDB3-F76E-1C4A-96C0-31F8800CF9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09284" y="1120481"/>
            <a:ext cx="555171" cy="5551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D51553E-2EF9-AA41-95E2-E982C7D6CB9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902748" y="1120481"/>
            <a:ext cx="555171" cy="55517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BE05B43-3521-6843-A159-9085F9F83C1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796212" y="1120481"/>
            <a:ext cx="555171" cy="55517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FCADCED-AE94-B347-B82C-05D0611D1DD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89678" y="1120481"/>
            <a:ext cx="555171" cy="555171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30C8F2F4-ABF6-BD40-913E-0F4C4725581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115821" y="4094519"/>
            <a:ext cx="555171" cy="555171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A564010C-57BF-E143-A342-2C040B442D7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09285" y="4094519"/>
            <a:ext cx="555171" cy="555171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F2CF686C-7D33-7648-A6FF-4752A2F281C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902749" y="4094519"/>
            <a:ext cx="555171" cy="555171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EFD303EE-55C3-5C44-9FC5-AF0D874CD4D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796213" y="4094519"/>
            <a:ext cx="555171" cy="555171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74DA33A4-23D5-934D-9068-57F0A6B25B9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6689678" y="4094519"/>
            <a:ext cx="555171" cy="555171"/>
          </a:xfrm>
          <a:prstGeom prst="rect">
            <a:avLst/>
          </a:prstGeom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7951E3CF-4A30-9548-BE39-4F6179CA8FB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35429" y="2118376"/>
            <a:ext cx="555171" cy="555171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D1FEBA3D-A9D2-7F4B-8BE0-AC6F0D51E5C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328893" y="2118376"/>
            <a:ext cx="555171" cy="555171"/>
          </a:xfrm>
          <a:prstGeom prst="rect">
            <a:avLst/>
          </a:prstGeom>
        </p:spPr>
      </p:pic>
      <p:pic>
        <p:nvPicPr>
          <p:cNvPr id="53" name="Рисунок 52">
            <a:extLst>
              <a:ext uri="{FF2B5EF4-FFF2-40B4-BE49-F238E27FC236}">
                <a16:creationId xmlns:a16="http://schemas.microsoft.com/office/drawing/2014/main" id="{AFCB748B-5D84-3547-93A8-A099885029F8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435429" y="3037113"/>
            <a:ext cx="555171" cy="555171"/>
          </a:xfrm>
          <a:prstGeom prst="rect">
            <a:avLst/>
          </a:prstGeom>
        </p:spPr>
      </p:pic>
      <p:pic>
        <p:nvPicPr>
          <p:cNvPr id="55" name="Рисунок 54">
            <a:extLst>
              <a:ext uri="{FF2B5EF4-FFF2-40B4-BE49-F238E27FC236}">
                <a16:creationId xmlns:a16="http://schemas.microsoft.com/office/drawing/2014/main" id="{CAE67038-65B5-0345-A079-481D1CF6D86D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328893" y="3037113"/>
            <a:ext cx="555171" cy="555171"/>
          </a:xfrm>
          <a:prstGeom prst="rect">
            <a:avLst/>
          </a:prstGeom>
        </p:spPr>
      </p:pic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A6A567BF-ABDC-F343-8B4A-BA947C3B399D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2222357" y="2118376"/>
            <a:ext cx="555171" cy="555171"/>
          </a:xfrm>
          <a:prstGeom prst="rect">
            <a:avLst/>
          </a:prstGeom>
        </p:spPr>
      </p:pic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9A6E5C1D-BA89-7B45-BF04-057FB3B03AC1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3115821" y="2118376"/>
            <a:ext cx="555171" cy="555171"/>
          </a:xfrm>
          <a:prstGeom prst="rect">
            <a:avLst/>
          </a:prstGeom>
        </p:spPr>
      </p:pic>
      <p:pic>
        <p:nvPicPr>
          <p:cNvPr id="61" name="Рисунок 60">
            <a:extLst>
              <a:ext uri="{FF2B5EF4-FFF2-40B4-BE49-F238E27FC236}">
                <a16:creationId xmlns:a16="http://schemas.microsoft.com/office/drawing/2014/main" id="{D56AC179-14B1-3847-B9D7-DA2222454593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4009285" y="2118376"/>
            <a:ext cx="555171" cy="555171"/>
          </a:xfrm>
          <a:prstGeom prst="rect">
            <a:avLst/>
          </a:prstGeom>
        </p:spPr>
      </p:pic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769E5B62-9C88-F24D-8260-F6653928514C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4902749" y="2118376"/>
            <a:ext cx="555171" cy="555171"/>
          </a:xfrm>
          <a:prstGeom prst="rect">
            <a:avLst/>
          </a:prstGeom>
        </p:spPr>
      </p:pic>
      <p:pic>
        <p:nvPicPr>
          <p:cNvPr id="65" name="Рисунок 64">
            <a:extLst>
              <a:ext uri="{FF2B5EF4-FFF2-40B4-BE49-F238E27FC236}">
                <a16:creationId xmlns:a16="http://schemas.microsoft.com/office/drawing/2014/main" id="{2F836C63-70FC-724E-B4FC-A9B2C6454E4E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2222357" y="3037113"/>
            <a:ext cx="555171" cy="555171"/>
          </a:xfrm>
          <a:prstGeom prst="rect">
            <a:avLst/>
          </a:prstGeom>
        </p:spPr>
      </p:pic>
      <p:pic>
        <p:nvPicPr>
          <p:cNvPr id="67" name="Рисунок 66">
            <a:extLst>
              <a:ext uri="{FF2B5EF4-FFF2-40B4-BE49-F238E27FC236}">
                <a16:creationId xmlns:a16="http://schemas.microsoft.com/office/drawing/2014/main" id="{A7CA8871-1924-7A4C-84AC-EA03B3F0EDAB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3115821" y="3037113"/>
            <a:ext cx="555171" cy="555171"/>
          </a:xfrm>
          <a:prstGeom prst="rect">
            <a:avLst/>
          </a:prstGeom>
        </p:spPr>
      </p:pic>
      <p:pic>
        <p:nvPicPr>
          <p:cNvPr id="69" name="Рисунок 68">
            <a:extLst>
              <a:ext uri="{FF2B5EF4-FFF2-40B4-BE49-F238E27FC236}">
                <a16:creationId xmlns:a16="http://schemas.microsoft.com/office/drawing/2014/main" id="{D1C6C1CA-0C2F-7F47-9F7C-6FF9D6426A95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1328893" y="4094519"/>
            <a:ext cx="555171" cy="555171"/>
          </a:xfrm>
          <a:prstGeom prst="rect">
            <a:avLst/>
          </a:prstGeom>
        </p:spPr>
      </p:pic>
      <p:pic>
        <p:nvPicPr>
          <p:cNvPr id="71" name="Рисунок 70">
            <a:extLst>
              <a:ext uri="{FF2B5EF4-FFF2-40B4-BE49-F238E27FC236}">
                <a16:creationId xmlns:a16="http://schemas.microsoft.com/office/drawing/2014/main" id="{838D47AD-0F34-0F46-9623-8308AF4BAB04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435429" y="4094519"/>
            <a:ext cx="555171" cy="555171"/>
          </a:xfrm>
          <a:prstGeom prst="rect">
            <a:avLst/>
          </a:prstGeom>
        </p:spPr>
      </p:pic>
      <p:pic>
        <p:nvPicPr>
          <p:cNvPr id="73" name="Рисунок 72">
            <a:extLst>
              <a:ext uri="{FF2B5EF4-FFF2-40B4-BE49-F238E27FC236}">
                <a16:creationId xmlns:a16="http://schemas.microsoft.com/office/drawing/2014/main" id="{B338716D-3C36-894D-83DB-04CE3077CA64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2222357" y="4094519"/>
            <a:ext cx="555171" cy="555171"/>
          </a:xfrm>
          <a:prstGeom prst="rect">
            <a:avLst/>
          </a:prstGeom>
        </p:spPr>
      </p:pic>
      <p:pic>
        <p:nvPicPr>
          <p:cNvPr id="81" name="Рисунок 80">
            <a:extLst>
              <a:ext uri="{FF2B5EF4-FFF2-40B4-BE49-F238E27FC236}">
                <a16:creationId xmlns:a16="http://schemas.microsoft.com/office/drawing/2014/main" id="{22768977-1A4B-6840-BD32-653007B50D79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6689678" y="3037113"/>
            <a:ext cx="555171" cy="555171"/>
          </a:xfrm>
          <a:prstGeom prst="rect">
            <a:avLst/>
          </a:prstGeom>
        </p:spPr>
      </p:pic>
      <p:pic>
        <p:nvPicPr>
          <p:cNvPr id="83" name="Рисунок 82">
            <a:extLst>
              <a:ext uri="{FF2B5EF4-FFF2-40B4-BE49-F238E27FC236}">
                <a16:creationId xmlns:a16="http://schemas.microsoft.com/office/drawing/2014/main" id="{981562C3-B2C8-4D4B-8149-8DD041897AC5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5796213" y="3037113"/>
            <a:ext cx="555171" cy="555171"/>
          </a:xfrm>
          <a:prstGeom prst="rect">
            <a:avLst/>
          </a:prstGeom>
        </p:spPr>
      </p:pic>
      <p:pic>
        <p:nvPicPr>
          <p:cNvPr id="85" name="Рисунок 84">
            <a:extLst>
              <a:ext uri="{FF2B5EF4-FFF2-40B4-BE49-F238E27FC236}">
                <a16:creationId xmlns:a16="http://schemas.microsoft.com/office/drawing/2014/main" id="{CA081832-4B2E-364E-931E-8D5F7B85EC78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4902749" y="3037113"/>
            <a:ext cx="555171" cy="555171"/>
          </a:xfrm>
          <a:prstGeom prst="rect">
            <a:avLst/>
          </a:prstGeom>
        </p:spPr>
      </p:pic>
      <p:pic>
        <p:nvPicPr>
          <p:cNvPr id="87" name="Рисунок 86">
            <a:extLst>
              <a:ext uri="{FF2B5EF4-FFF2-40B4-BE49-F238E27FC236}">
                <a16:creationId xmlns:a16="http://schemas.microsoft.com/office/drawing/2014/main" id="{DF80F256-2E60-F341-A1BE-AAE7669E3E84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4009285" y="3037113"/>
            <a:ext cx="555171" cy="555171"/>
          </a:xfrm>
          <a:prstGeom prst="rect">
            <a:avLst/>
          </a:prstGeom>
        </p:spPr>
      </p:pic>
      <p:pic>
        <p:nvPicPr>
          <p:cNvPr id="89" name="Рисунок 88">
            <a:extLst>
              <a:ext uri="{FF2B5EF4-FFF2-40B4-BE49-F238E27FC236}">
                <a16:creationId xmlns:a16="http://schemas.microsoft.com/office/drawing/2014/main" id="{BD4FC49F-1690-B946-AECC-68DA7C2C9A5C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5796213" y="2118376"/>
            <a:ext cx="555171" cy="555171"/>
          </a:xfrm>
          <a:prstGeom prst="rect">
            <a:avLst/>
          </a:prstGeom>
        </p:spPr>
      </p:pic>
      <p:pic>
        <p:nvPicPr>
          <p:cNvPr id="91" name="Рисунок 90">
            <a:extLst>
              <a:ext uri="{FF2B5EF4-FFF2-40B4-BE49-F238E27FC236}">
                <a16:creationId xmlns:a16="http://schemas.microsoft.com/office/drawing/2014/main" id="{F46FE83D-BEF4-8749-8B49-0B41E0C39660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6689678" y="2118376"/>
            <a:ext cx="555171" cy="555171"/>
          </a:xfrm>
          <a:prstGeom prst="rect">
            <a:avLst/>
          </a:prstGeom>
        </p:spPr>
      </p:pic>
      <p:pic>
        <p:nvPicPr>
          <p:cNvPr id="105" name="Рисунок 104">
            <a:extLst>
              <a:ext uri="{FF2B5EF4-FFF2-40B4-BE49-F238E27FC236}">
                <a16:creationId xmlns:a16="http://schemas.microsoft.com/office/drawing/2014/main" id="{21BCD6C2-6BB1-914F-BB7E-4963C120CB79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435429" y="1120481"/>
            <a:ext cx="555171" cy="555171"/>
          </a:xfrm>
          <a:prstGeom prst="rect">
            <a:avLst/>
          </a:prstGeom>
        </p:spPr>
      </p:pic>
      <p:sp>
        <p:nvSpPr>
          <p:cNvPr id="306" name="TextBox 305">
            <a:extLst>
              <a:ext uri="{FF2B5EF4-FFF2-40B4-BE49-F238E27FC236}">
                <a16:creationId xmlns:a16="http://schemas.microsoft.com/office/drawing/2014/main" id="{3F0A1322-C329-A84F-B033-7D3C9E0B00CD}"/>
              </a:ext>
            </a:extLst>
          </p:cNvPr>
          <p:cNvSpPr txBox="1"/>
          <p:nvPr/>
        </p:nvSpPr>
        <p:spPr>
          <a:xfrm>
            <a:off x="7944198" y="990600"/>
            <a:ext cx="4050890" cy="2272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40"/>
              </a:lnSpc>
            </a:pPr>
            <a:r>
              <a:rPr lang="ru-RU" sz="3200" b="1" dirty="0">
                <a:latin typeface="Trebuchet MS" panose="020B0703020202090204" pitchFamily="34" charset="0"/>
              </a:rPr>
              <a:t>Цвет иконок</a:t>
            </a:r>
            <a:br>
              <a:rPr lang="ru-RU" sz="3200" b="1" dirty="0">
                <a:latin typeface="Trebuchet MS" panose="020B0703020202090204" pitchFamily="34" charset="0"/>
              </a:rPr>
            </a:br>
            <a:r>
              <a:rPr lang="ru-RU" sz="3200" b="1" dirty="0">
                <a:latin typeface="Trebuchet MS" panose="020B0703020202090204" pitchFamily="34" charset="0"/>
              </a:rPr>
              <a:t>можно менять</a:t>
            </a:r>
          </a:p>
          <a:p>
            <a:endParaRPr lang="ru-RU" dirty="0">
              <a:latin typeface="Trebuchet MS" panose="020B070302020209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Trebuchet MS" panose="020B0703020202090204" pitchFamily="34" charset="0"/>
              </a:rPr>
              <a:t>Выделите нужную иконку</a:t>
            </a:r>
          </a:p>
          <a:p>
            <a:pPr marL="342900" indent="-342900">
              <a:buAutoNum type="arabicPeriod"/>
            </a:pPr>
            <a:r>
              <a:rPr lang="ru-RU" dirty="0">
                <a:latin typeface="Trebuchet MS" panose="020B0703020202090204" pitchFamily="34" charset="0"/>
              </a:rPr>
              <a:t>С помощью инструмента «Заливка фигур» покрасьте иконку в любой цвет: </a:t>
            </a:r>
          </a:p>
        </p:txBody>
      </p:sp>
      <p:sp>
        <p:nvSpPr>
          <p:cNvPr id="348" name="TextBox 347">
            <a:extLst>
              <a:ext uri="{FF2B5EF4-FFF2-40B4-BE49-F238E27FC236}">
                <a16:creationId xmlns:a16="http://schemas.microsoft.com/office/drawing/2014/main" id="{43319A09-82DB-9B41-AA2C-CF11892E114F}"/>
              </a:ext>
            </a:extLst>
          </p:cNvPr>
          <p:cNvSpPr txBox="1"/>
          <p:nvPr/>
        </p:nvSpPr>
        <p:spPr>
          <a:xfrm>
            <a:off x="7944198" y="4913293"/>
            <a:ext cx="33038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rebuchet MS" panose="020B0703020202090204" pitchFamily="34" charset="0"/>
              </a:rPr>
              <a:t>Нет нужной иконки? </a:t>
            </a:r>
            <a:r>
              <a:rPr lang="ru-RU" dirty="0">
                <a:latin typeface="Trebuchet MS" panose="020B0703020202090204" pitchFamily="34" charset="0"/>
              </a:rPr>
              <a:t>Скачайте её на </a:t>
            </a:r>
            <a:r>
              <a:rPr lang="en" dirty="0" err="1">
                <a:latin typeface="Trebuchet MS" panose="020B0703020202090204" pitchFamily="34" charset="0"/>
              </a:rPr>
              <a:t>flaticon.com</a:t>
            </a:r>
            <a:r>
              <a:rPr lang="ru-RU" dirty="0">
                <a:latin typeface="Trebuchet MS" panose="020B0703020202090204" pitchFamily="34" charset="0"/>
              </a:rPr>
              <a:t> в формате </a:t>
            </a:r>
            <a:r>
              <a:rPr lang="en-US" dirty="0">
                <a:latin typeface="Trebuchet MS" panose="020B0703020202090204" pitchFamily="34" charset="0"/>
              </a:rPr>
              <a:t>SVG.</a:t>
            </a:r>
            <a:endParaRPr lang="ru-RU" dirty="0">
              <a:latin typeface="Trebuchet MS" panose="020B0703020202090204" pitchFamily="34" charset="0"/>
            </a:endParaRPr>
          </a:p>
        </p:txBody>
      </p:sp>
      <p:pic>
        <p:nvPicPr>
          <p:cNvPr id="349" name="Рисунок 348">
            <a:extLst>
              <a:ext uri="{FF2B5EF4-FFF2-40B4-BE49-F238E27FC236}">
                <a16:creationId xmlns:a16="http://schemas.microsoft.com/office/drawing/2014/main" id="{741ACF70-C294-804A-B370-F08E7A49136B}"/>
              </a:ext>
            </a:extLst>
          </p:cNvPr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>
            <a:off x="8397218" y="3429000"/>
            <a:ext cx="2844800" cy="939800"/>
          </a:xfrm>
          <a:prstGeom prst="rect">
            <a:avLst/>
          </a:prstGeom>
        </p:spPr>
      </p:pic>
      <p:sp>
        <p:nvSpPr>
          <p:cNvPr id="350" name="Скругленный прямоугольник 349">
            <a:extLst>
              <a:ext uri="{FF2B5EF4-FFF2-40B4-BE49-F238E27FC236}">
                <a16:creationId xmlns:a16="http://schemas.microsoft.com/office/drawing/2014/main" id="{A09B4FD8-F6FD-334A-9537-771E26DD6ECE}"/>
              </a:ext>
            </a:extLst>
          </p:cNvPr>
          <p:cNvSpPr/>
          <p:nvPr/>
        </p:nvSpPr>
        <p:spPr>
          <a:xfrm>
            <a:off x="10609053" y="3520439"/>
            <a:ext cx="579404" cy="472441"/>
          </a:xfrm>
          <a:prstGeom prst="roundRect">
            <a:avLst/>
          </a:prstGeom>
          <a:noFill/>
          <a:ln w="825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726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Рисунок 207">
            <a:extLst>
              <a:ext uri="{FF2B5EF4-FFF2-40B4-BE49-F238E27FC236}">
                <a16:creationId xmlns:a16="http://schemas.microsoft.com/office/drawing/2014/main" id="{808B5FEB-FE65-D945-B974-728EE6C8FB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00563" y="4099962"/>
            <a:ext cx="544286" cy="544286"/>
          </a:xfrm>
          <a:prstGeom prst="rect">
            <a:avLst/>
          </a:prstGeom>
        </p:spPr>
      </p:pic>
      <p:pic>
        <p:nvPicPr>
          <p:cNvPr id="210" name="Рисунок 209">
            <a:extLst>
              <a:ext uri="{FF2B5EF4-FFF2-40B4-BE49-F238E27FC236}">
                <a16:creationId xmlns:a16="http://schemas.microsoft.com/office/drawing/2014/main" id="{B6748C27-E179-8447-B23E-336C5739A4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02085" y="4099962"/>
            <a:ext cx="544286" cy="544286"/>
          </a:xfrm>
          <a:prstGeom prst="rect">
            <a:avLst/>
          </a:prstGeom>
        </p:spPr>
      </p:pic>
      <p:pic>
        <p:nvPicPr>
          <p:cNvPr id="212" name="Рисунок 211">
            <a:extLst>
              <a:ext uri="{FF2B5EF4-FFF2-40B4-BE49-F238E27FC236}">
                <a16:creationId xmlns:a16="http://schemas.microsoft.com/office/drawing/2014/main" id="{7FEE5E88-6EFE-F14E-8779-97DEE325B2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03607" y="4099962"/>
            <a:ext cx="544286" cy="544286"/>
          </a:xfrm>
          <a:prstGeom prst="rect">
            <a:avLst/>
          </a:prstGeom>
        </p:spPr>
      </p:pic>
      <p:pic>
        <p:nvPicPr>
          <p:cNvPr id="214" name="Рисунок 213">
            <a:extLst>
              <a:ext uri="{FF2B5EF4-FFF2-40B4-BE49-F238E27FC236}">
                <a16:creationId xmlns:a16="http://schemas.microsoft.com/office/drawing/2014/main" id="{D90474E5-FBF1-A145-820D-22955198C6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05129" y="4099962"/>
            <a:ext cx="544286" cy="544286"/>
          </a:xfrm>
          <a:prstGeom prst="rect">
            <a:avLst/>
          </a:prstGeom>
        </p:spPr>
      </p:pic>
      <p:pic>
        <p:nvPicPr>
          <p:cNvPr id="216" name="Рисунок 215">
            <a:extLst>
              <a:ext uri="{FF2B5EF4-FFF2-40B4-BE49-F238E27FC236}">
                <a16:creationId xmlns:a16="http://schemas.microsoft.com/office/drawing/2014/main" id="{5497BAB3-BF5B-504E-A5BD-CE6E5A25624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106651" y="4099962"/>
            <a:ext cx="544286" cy="544286"/>
          </a:xfrm>
          <a:prstGeom prst="rect">
            <a:avLst/>
          </a:prstGeom>
        </p:spPr>
      </p:pic>
      <p:pic>
        <p:nvPicPr>
          <p:cNvPr id="218" name="Рисунок 217">
            <a:extLst>
              <a:ext uri="{FF2B5EF4-FFF2-40B4-BE49-F238E27FC236}">
                <a16:creationId xmlns:a16="http://schemas.microsoft.com/office/drawing/2014/main" id="{4EA12293-7D76-E64D-9DBA-EE6308452A7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208173" y="4099962"/>
            <a:ext cx="544286" cy="544286"/>
          </a:xfrm>
          <a:prstGeom prst="rect">
            <a:avLst/>
          </a:prstGeom>
        </p:spPr>
      </p:pic>
      <p:pic>
        <p:nvPicPr>
          <p:cNvPr id="220" name="Рисунок 219">
            <a:extLst>
              <a:ext uri="{FF2B5EF4-FFF2-40B4-BE49-F238E27FC236}">
                <a16:creationId xmlns:a16="http://schemas.microsoft.com/office/drawing/2014/main" id="{AD5E0F48-FC25-E74E-B45E-FB7E76C411A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309695" y="4099962"/>
            <a:ext cx="544286" cy="544286"/>
          </a:xfrm>
          <a:prstGeom prst="rect">
            <a:avLst/>
          </a:prstGeom>
        </p:spPr>
      </p:pic>
      <p:pic>
        <p:nvPicPr>
          <p:cNvPr id="222" name="Рисунок 221">
            <a:extLst>
              <a:ext uri="{FF2B5EF4-FFF2-40B4-BE49-F238E27FC236}">
                <a16:creationId xmlns:a16="http://schemas.microsoft.com/office/drawing/2014/main" id="{65EC23DF-3987-B04C-829F-5ED466FF703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217" y="4099962"/>
            <a:ext cx="544286" cy="544286"/>
          </a:xfrm>
          <a:prstGeom prst="rect">
            <a:avLst/>
          </a:prstGeom>
        </p:spPr>
      </p:pic>
      <p:pic>
        <p:nvPicPr>
          <p:cNvPr id="226" name="Рисунок 225">
            <a:extLst>
              <a:ext uri="{FF2B5EF4-FFF2-40B4-BE49-F238E27FC236}">
                <a16:creationId xmlns:a16="http://schemas.microsoft.com/office/drawing/2014/main" id="{D76C291A-3EF3-0842-B2D7-D830760AC50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236497" y="3042556"/>
            <a:ext cx="544286" cy="544286"/>
          </a:xfrm>
          <a:prstGeom prst="rect">
            <a:avLst/>
          </a:prstGeom>
        </p:spPr>
      </p:pic>
      <p:pic>
        <p:nvPicPr>
          <p:cNvPr id="228" name="Рисунок 227">
            <a:extLst>
              <a:ext uri="{FF2B5EF4-FFF2-40B4-BE49-F238E27FC236}">
                <a16:creationId xmlns:a16="http://schemas.microsoft.com/office/drawing/2014/main" id="{7AA5320F-39C7-AE47-90CA-D9ACF423D80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0334394" y="3042556"/>
            <a:ext cx="544286" cy="544286"/>
          </a:xfrm>
          <a:prstGeom prst="rect">
            <a:avLst/>
          </a:prstGeom>
        </p:spPr>
      </p:pic>
      <p:pic>
        <p:nvPicPr>
          <p:cNvPr id="230" name="Рисунок 229">
            <a:extLst>
              <a:ext uri="{FF2B5EF4-FFF2-40B4-BE49-F238E27FC236}">
                <a16:creationId xmlns:a16="http://schemas.microsoft.com/office/drawing/2014/main" id="{24E757EA-C466-3342-B3B3-7995DF51192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9432287" y="3042556"/>
            <a:ext cx="544286" cy="544286"/>
          </a:xfrm>
          <a:prstGeom prst="rect">
            <a:avLst/>
          </a:prstGeom>
        </p:spPr>
      </p:pic>
      <p:pic>
        <p:nvPicPr>
          <p:cNvPr id="232" name="Рисунок 231">
            <a:extLst>
              <a:ext uri="{FF2B5EF4-FFF2-40B4-BE49-F238E27FC236}">
                <a16:creationId xmlns:a16="http://schemas.microsoft.com/office/drawing/2014/main" id="{49799E08-C29B-D140-89DE-F253ECB3930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8530180" y="3042556"/>
            <a:ext cx="544286" cy="544286"/>
          </a:xfrm>
          <a:prstGeom prst="rect">
            <a:avLst/>
          </a:prstGeom>
        </p:spPr>
      </p:pic>
      <p:pic>
        <p:nvPicPr>
          <p:cNvPr id="234" name="Рисунок 233">
            <a:extLst>
              <a:ext uri="{FF2B5EF4-FFF2-40B4-BE49-F238E27FC236}">
                <a16:creationId xmlns:a16="http://schemas.microsoft.com/office/drawing/2014/main" id="{3ACE96C4-5FC8-3842-93B9-4CE94A4CD24F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628073" y="3042556"/>
            <a:ext cx="544286" cy="544286"/>
          </a:xfrm>
          <a:prstGeom prst="rect">
            <a:avLst/>
          </a:prstGeom>
        </p:spPr>
      </p:pic>
      <p:pic>
        <p:nvPicPr>
          <p:cNvPr id="236" name="Рисунок 235">
            <a:extLst>
              <a:ext uri="{FF2B5EF4-FFF2-40B4-BE49-F238E27FC236}">
                <a16:creationId xmlns:a16="http://schemas.microsoft.com/office/drawing/2014/main" id="{D30F25FA-19C7-484E-B975-52F78F9C9FB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6725966" y="3042556"/>
            <a:ext cx="544286" cy="544286"/>
          </a:xfrm>
          <a:prstGeom prst="rect">
            <a:avLst/>
          </a:prstGeom>
        </p:spPr>
      </p:pic>
      <p:pic>
        <p:nvPicPr>
          <p:cNvPr id="238" name="Рисунок 237">
            <a:extLst>
              <a:ext uri="{FF2B5EF4-FFF2-40B4-BE49-F238E27FC236}">
                <a16:creationId xmlns:a16="http://schemas.microsoft.com/office/drawing/2014/main" id="{56BB736F-E1A2-E445-A334-81F248F31EEE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823859" y="3042556"/>
            <a:ext cx="544286" cy="544286"/>
          </a:xfrm>
          <a:prstGeom prst="rect">
            <a:avLst/>
          </a:prstGeom>
        </p:spPr>
      </p:pic>
      <p:pic>
        <p:nvPicPr>
          <p:cNvPr id="240" name="Рисунок 239">
            <a:extLst>
              <a:ext uri="{FF2B5EF4-FFF2-40B4-BE49-F238E27FC236}">
                <a16:creationId xmlns:a16="http://schemas.microsoft.com/office/drawing/2014/main" id="{4CC3A9B5-709C-9F4F-BB64-1D481CB5206D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921752" y="3042556"/>
            <a:ext cx="544286" cy="544286"/>
          </a:xfrm>
          <a:prstGeom prst="rect">
            <a:avLst/>
          </a:prstGeom>
        </p:spPr>
      </p:pic>
      <p:pic>
        <p:nvPicPr>
          <p:cNvPr id="242" name="Рисунок 241">
            <a:extLst>
              <a:ext uri="{FF2B5EF4-FFF2-40B4-BE49-F238E27FC236}">
                <a16:creationId xmlns:a16="http://schemas.microsoft.com/office/drawing/2014/main" id="{7B105D9B-6F3F-644A-B77C-A787C812DCE3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4019645" y="3042556"/>
            <a:ext cx="544286" cy="544286"/>
          </a:xfrm>
          <a:prstGeom prst="rect">
            <a:avLst/>
          </a:prstGeom>
        </p:spPr>
      </p:pic>
      <p:pic>
        <p:nvPicPr>
          <p:cNvPr id="244" name="Рисунок 243">
            <a:extLst>
              <a:ext uri="{FF2B5EF4-FFF2-40B4-BE49-F238E27FC236}">
                <a16:creationId xmlns:a16="http://schemas.microsoft.com/office/drawing/2014/main" id="{B628DF71-76CF-734B-B4C8-797CC2E84F8E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3117538" y="3042556"/>
            <a:ext cx="544286" cy="544286"/>
          </a:xfrm>
          <a:prstGeom prst="rect">
            <a:avLst/>
          </a:prstGeom>
        </p:spPr>
      </p:pic>
      <p:pic>
        <p:nvPicPr>
          <p:cNvPr id="246" name="Рисунок 245">
            <a:extLst>
              <a:ext uri="{FF2B5EF4-FFF2-40B4-BE49-F238E27FC236}">
                <a16:creationId xmlns:a16="http://schemas.microsoft.com/office/drawing/2014/main" id="{C2A094A5-6C57-AD42-9241-88B83E577E27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2215431" y="3042556"/>
            <a:ext cx="544286" cy="544286"/>
          </a:xfrm>
          <a:prstGeom prst="rect">
            <a:avLst/>
          </a:prstGeom>
        </p:spPr>
      </p:pic>
      <p:pic>
        <p:nvPicPr>
          <p:cNvPr id="248" name="Рисунок 247">
            <a:extLst>
              <a:ext uri="{FF2B5EF4-FFF2-40B4-BE49-F238E27FC236}">
                <a16:creationId xmlns:a16="http://schemas.microsoft.com/office/drawing/2014/main" id="{C8F33AFC-2292-C446-AFED-A7D27EAFE42E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313324" y="3042556"/>
            <a:ext cx="544286" cy="544286"/>
          </a:xfrm>
          <a:prstGeom prst="rect">
            <a:avLst/>
          </a:prstGeom>
        </p:spPr>
      </p:pic>
      <p:pic>
        <p:nvPicPr>
          <p:cNvPr id="250" name="Рисунок 249">
            <a:extLst>
              <a:ext uri="{FF2B5EF4-FFF2-40B4-BE49-F238E27FC236}">
                <a16:creationId xmlns:a16="http://schemas.microsoft.com/office/drawing/2014/main" id="{F15F6BE6-9B3F-CE4E-9542-5973B56D8499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411217" y="3042556"/>
            <a:ext cx="544286" cy="544286"/>
          </a:xfrm>
          <a:prstGeom prst="rect">
            <a:avLst/>
          </a:prstGeom>
        </p:spPr>
      </p:pic>
      <p:pic>
        <p:nvPicPr>
          <p:cNvPr id="254" name="Рисунок 253">
            <a:extLst>
              <a:ext uri="{FF2B5EF4-FFF2-40B4-BE49-F238E27FC236}">
                <a16:creationId xmlns:a16="http://schemas.microsoft.com/office/drawing/2014/main" id="{0EDBE35E-4E2E-124A-9226-6C32DCBBC94F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11236497" y="2083866"/>
            <a:ext cx="544286" cy="544286"/>
          </a:xfrm>
          <a:prstGeom prst="rect">
            <a:avLst/>
          </a:prstGeom>
        </p:spPr>
      </p:pic>
      <p:pic>
        <p:nvPicPr>
          <p:cNvPr id="256" name="Рисунок 255">
            <a:extLst>
              <a:ext uri="{FF2B5EF4-FFF2-40B4-BE49-F238E27FC236}">
                <a16:creationId xmlns:a16="http://schemas.microsoft.com/office/drawing/2014/main" id="{2F4154F7-9373-194F-A413-475C8A016325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10334394" y="2083866"/>
            <a:ext cx="544286" cy="544286"/>
          </a:xfrm>
          <a:prstGeom prst="rect">
            <a:avLst/>
          </a:prstGeom>
        </p:spPr>
      </p:pic>
      <p:pic>
        <p:nvPicPr>
          <p:cNvPr id="258" name="Рисунок 257">
            <a:extLst>
              <a:ext uri="{FF2B5EF4-FFF2-40B4-BE49-F238E27FC236}">
                <a16:creationId xmlns:a16="http://schemas.microsoft.com/office/drawing/2014/main" id="{9E3C6AB4-4477-7944-90D3-4989BB8F021A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9432287" y="2083866"/>
            <a:ext cx="544286" cy="544286"/>
          </a:xfrm>
          <a:prstGeom prst="rect">
            <a:avLst/>
          </a:prstGeom>
        </p:spPr>
      </p:pic>
      <p:pic>
        <p:nvPicPr>
          <p:cNvPr id="260" name="Рисунок 259">
            <a:extLst>
              <a:ext uri="{FF2B5EF4-FFF2-40B4-BE49-F238E27FC236}">
                <a16:creationId xmlns:a16="http://schemas.microsoft.com/office/drawing/2014/main" id="{CF95B157-5DC8-4341-A650-6F5131FEF275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8530180" y="2083866"/>
            <a:ext cx="544286" cy="544286"/>
          </a:xfrm>
          <a:prstGeom prst="rect">
            <a:avLst/>
          </a:prstGeom>
        </p:spPr>
      </p:pic>
      <p:pic>
        <p:nvPicPr>
          <p:cNvPr id="262" name="Рисунок 261">
            <a:extLst>
              <a:ext uri="{FF2B5EF4-FFF2-40B4-BE49-F238E27FC236}">
                <a16:creationId xmlns:a16="http://schemas.microsoft.com/office/drawing/2014/main" id="{201F9208-6BBA-9F4A-8049-48754FEAEA59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7628073" y="2083866"/>
            <a:ext cx="544286" cy="544286"/>
          </a:xfrm>
          <a:prstGeom prst="rect">
            <a:avLst/>
          </a:prstGeom>
        </p:spPr>
      </p:pic>
      <p:pic>
        <p:nvPicPr>
          <p:cNvPr id="264" name="Рисунок 263">
            <a:extLst>
              <a:ext uri="{FF2B5EF4-FFF2-40B4-BE49-F238E27FC236}">
                <a16:creationId xmlns:a16="http://schemas.microsoft.com/office/drawing/2014/main" id="{565CD763-0619-2D41-B6DB-63BDA80206A8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6725966" y="2083866"/>
            <a:ext cx="544286" cy="544286"/>
          </a:xfrm>
          <a:prstGeom prst="rect">
            <a:avLst/>
          </a:prstGeom>
        </p:spPr>
      </p:pic>
      <p:pic>
        <p:nvPicPr>
          <p:cNvPr id="266" name="Рисунок 265">
            <a:extLst>
              <a:ext uri="{FF2B5EF4-FFF2-40B4-BE49-F238E27FC236}">
                <a16:creationId xmlns:a16="http://schemas.microsoft.com/office/drawing/2014/main" id="{EE085E2B-3AA9-4443-AF5A-93AFEE66DB0C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5823859" y="2083866"/>
            <a:ext cx="544286" cy="544286"/>
          </a:xfrm>
          <a:prstGeom prst="rect">
            <a:avLst/>
          </a:prstGeom>
        </p:spPr>
      </p:pic>
      <p:pic>
        <p:nvPicPr>
          <p:cNvPr id="268" name="Рисунок 267">
            <a:extLst>
              <a:ext uri="{FF2B5EF4-FFF2-40B4-BE49-F238E27FC236}">
                <a16:creationId xmlns:a16="http://schemas.microsoft.com/office/drawing/2014/main" id="{0E0A66FF-843E-5B4D-ACBB-47D46779DC98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4921752" y="2083866"/>
            <a:ext cx="544286" cy="544286"/>
          </a:xfrm>
          <a:prstGeom prst="rect">
            <a:avLst/>
          </a:prstGeom>
        </p:spPr>
      </p:pic>
      <p:pic>
        <p:nvPicPr>
          <p:cNvPr id="270" name="Рисунок 269">
            <a:extLst>
              <a:ext uri="{FF2B5EF4-FFF2-40B4-BE49-F238E27FC236}">
                <a16:creationId xmlns:a16="http://schemas.microsoft.com/office/drawing/2014/main" id="{E8D3CE72-5890-044F-996D-2B6E5458C476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4019645" y="2083866"/>
            <a:ext cx="544286" cy="544286"/>
          </a:xfrm>
          <a:prstGeom prst="rect">
            <a:avLst/>
          </a:prstGeom>
        </p:spPr>
      </p:pic>
      <p:pic>
        <p:nvPicPr>
          <p:cNvPr id="272" name="Рисунок 271">
            <a:extLst>
              <a:ext uri="{FF2B5EF4-FFF2-40B4-BE49-F238E27FC236}">
                <a16:creationId xmlns:a16="http://schemas.microsoft.com/office/drawing/2014/main" id="{8C36209F-BD0A-8140-960C-E8760C2251BB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3117538" y="2083866"/>
            <a:ext cx="544286" cy="544286"/>
          </a:xfrm>
          <a:prstGeom prst="rect">
            <a:avLst/>
          </a:prstGeom>
        </p:spPr>
      </p:pic>
      <p:pic>
        <p:nvPicPr>
          <p:cNvPr id="274" name="Рисунок 273">
            <a:extLst>
              <a:ext uri="{FF2B5EF4-FFF2-40B4-BE49-F238E27FC236}">
                <a16:creationId xmlns:a16="http://schemas.microsoft.com/office/drawing/2014/main" id="{BD0635D0-75BC-4D40-A93F-3E9DC4FA3F68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2215431" y="2083866"/>
            <a:ext cx="544286" cy="544286"/>
          </a:xfrm>
          <a:prstGeom prst="rect">
            <a:avLst/>
          </a:prstGeom>
        </p:spPr>
      </p:pic>
      <p:pic>
        <p:nvPicPr>
          <p:cNvPr id="276" name="Рисунок 275">
            <a:extLst>
              <a:ext uri="{FF2B5EF4-FFF2-40B4-BE49-F238E27FC236}">
                <a16:creationId xmlns:a16="http://schemas.microsoft.com/office/drawing/2014/main" id="{D055A5CB-EC71-1C43-929C-811D80E859FB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1313324" y="2083866"/>
            <a:ext cx="544286" cy="544286"/>
          </a:xfrm>
          <a:prstGeom prst="rect">
            <a:avLst/>
          </a:prstGeom>
        </p:spPr>
      </p:pic>
      <p:pic>
        <p:nvPicPr>
          <p:cNvPr id="278" name="Рисунок 277">
            <a:extLst>
              <a:ext uri="{FF2B5EF4-FFF2-40B4-BE49-F238E27FC236}">
                <a16:creationId xmlns:a16="http://schemas.microsoft.com/office/drawing/2014/main" id="{2445FF8C-B91D-4B49-A488-03FE38BB9DE5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411217" y="2083866"/>
            <a:ext cx="544286" cy="544286"/>
          </a:xfrm>
          <a:prstGeom prst="rect">
            <a:avLst/>
          </a:prstGeom>
        </p:spPr>
      </p:pic>
      <p:pic>
        <p:nvPicPr>
          <p:cNvPr id="282" name="Рисунок 281">
            <a:extLst>
              <a:ext uri="{FF2B5EF4-FFF2-40B4-BE49-F238E27FC236}">
                <a16:creationId xmlns:a16="http://schemas.microsoft.com/office/drawing/2014/main" id="{5F45A6FA-94C5-8944-9E28-BB6E8BA76AFC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11236497" y="1120481"/>
            <a:ext cx="544286" cy="544286"/>
          </a:xfrm>
          <a:prstGeom prst="rect">
            <a:avLst/>
          </a:prstGeom>
        </p:spPr>
      </p:pic>
      <p:pic>
        <p:nvPicPr>
          <p:cNvPr id="284" name="Рисунок 283">
            <a:extLst>
              <a:ext uri="{FF2B5EF4-FFF2-40B4-BE49-F238E27FC236}">
                <a16:creationId xmlns:a16="http://schemas.microsoft.com/office/drawing/2014/main" id="{77CEA714-6B8C-ED45-A0A2-1915C0357499}"/>
              </a:ext>
            </a:extLst>
          </p:cNvPr>
          <p:cNvPicPr>
            <a:picLocks noChangeAspect="1"/>
          </p:cNvPicPr>
          <p:nvPr/>
        </p:nvPicPr>
        <p:blipFill>
          <a:blip r:embed="rId72">
            <a:extLs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10334394" y="1120481"/>
            <a:ext cx="544286" cy="544286"/>
          </a:xfrm>
          <a:prstGeom prst="rect">
            <a:avLst/>
          </a:prstGeom>
        </p:spPr>
      </p:pic>
      <p:pic>
        <p:nvPicPr>
          <p:cNvPr id="286" name="Рисунок 285">
            <a:extLst>
              <a:ext uri="{FF2B5EF4-FFF2-40B4-BE49-F238E27FC236}">
                <a16:creationId xmlns:a16="http://schemas.microsoft.com/office/drawing/2014/main" id="{51313BFA-AC1A-8D4A-AF23-74773F496539}"/>
              </a:ext>
            </a:extLst>
          </p:cNvPr>
          <p:cNvPicPr>
            <a:picLocks noChangeAspect="1"/>
          </p:cNvPicPr>
          <p:nvPr/>
        </p:nvPicPr>
        <p:blipFill>
          <a:blip r:embed="rId74">
            <a:extLs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9432287" y="1120481"/>
            <a:ext cx="544286" cy="544286"/>
          </a:xfrm>
          <a:prstGeom prst="rect">
            <a:avLst/>
          </a:prstGeom>
        </p:spPr>
      </p:pic>
      <p:pic>
        <p:nvPicPr>
          <p:cNvPr id="288" name="Рисунок 287">
            <a:extLst>
              <a:ext uri="{FF2B5EF4-FFF2-40B4-BE49-F238E27FC236}">
                <a16:creationId xmlns:a16="http://schemas.microsoft.com/office/drawing/2014/main" id="{9586C2E1-6FBC-E24B-AADD-86561577269F}"/>
              </a:ext>
            </a:extLst>
          </p:cNvPr>
          <p:cNvPicPr>
            <a:picLocks noChangeAspect="1"/>
          </p:cNvPicPr>
          <p:nvPr/>
        </p:nvPicPr>
        <p:blipFill>
          <a:blip r:embed="rId76">
            <a:extLs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8530180" y="1120481"/>
            <a:ext cx="544286" cy="544286"/>
          </a:xfrm>
          <a:prstGeom prst="rect">
            <a:avLst/>
          </a:prstGeom>
        </p:spPr>
      </p:pic>
      <p:pic>
        <p:nvPicPr>
          <p:cNvPr id="290" name="Рисунок 289">
            <a:extLst>
              <a:ext uri="{FF2B5EF4-FFF2-40B4-BE49-F238E27FC236}">
                <a16:creationId xmlns:a16="http://schemas.microsoft.com/office/drawing/2014/main" id="{0B105844-2831-9441-9A04-D8C26C7C850A}"/>
              </a:ext>
            </a:extLst>
          </p:cNvPr>
          <p:cNvPicPr>
            <a:picLocks noChangeAspect="1"/>
          </p:cNvPicPr>
          <p:nvPr/>
        </p:nvPicPr>
        <p:blipFill>
          <a:blip r:embed="rId78">
            <a:extLs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7628073" y="1120481"/>
            <a:ext cx="544286" cy="544286"/>
          </a:xfrm>
          <a:prstGeom prst="rect">
            <a:avLst/>
          </a:prstGeom>
        </p:spPr>
      </p:pic>
      <p:pic>
        <p:nvPicPr>
          <p:cNvPr id="292" name="Рисунок 291">
            <a:extLst>
              <a:ext uri="{FF2B5EF4-FFF2-40B4-BE49-F238E27FC236}">
                <a16:creationId xmlns:a16="http://schemas.microsoft.com/office/drawing/2014/main" id="{264C0404-9BED-464A-92EE-DA4009E62160}"/>
              </a:ext>
            </a:extLst>
          </p:cNvPr>
          <p:cNvPicPr>
            <a:picLocks noChangeAspect="1"/>
          </p:cNvPicPr>
          <p:nvPr/>
        </p:nvPicPr>
        <p:blipFill>
          <a:blip r:embed="rId80">
            <a:extLs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6725966" y="1120481"/>
            <a:ext cx="544286" cy="544286"/>
          </a:xfrm>
          <a:prstGeom prst="rect">
            <a:avLst/>
          </a:prstGeom>
        </p:spPr>
      </p:pic>
      <p:pic>
        <p:nvPicPr>
          <p:cNvPr id="294" name="Рисунок 293">
            <a:extLst>
              <a:ext uri="{FF2B5EF4-FFF2-40B4-BE49-F238E27FC236}">
                <a16:creationId xmlns:a16="http://schemas.microsoft.com/office/drawing/2014/main" id="{5F7A5332-12D4-ED44-B2CC-F546001999CD}"/>
              </a:ext>
            </a:extLst>
          </p:cNvPr>
          <p:cNvPicPr>
            <a:picLocks noChangeAspect="1"/>
          </p:cNvPicPr>
          <p:nvPr/>
        </p:nvPicPr>
        <p:blipFill>
          <a:blip r:embed="rId82">
            <a:extLst>
              <a:ext uri="{96DAC541-7B7A-43D3-8B79-37D633B846F1}">
                <asvg:svgBlip xmlns:asvg="http://schemas.microsoft.com/office/drawing/2016/SVG/main" r:embed="rId83"/>
              </a:ext>
            </a:extLst>
          </a:blip>
          <a:stretch>
            <a:fillRect/>
          </a:stretch>
        </p:blipFill>
        <p:spPr>
          <a:xfrm>
            <a:off x="5823859" y="1120481"/>
            <a:ext cx="544286" cy="544286"/>
          </a:xfrm>
          <a:prstGeom prst="rect">
            <a:avLst/>
          </a:prstGeom>
        </p:spPr>
      </p:pic>
      <p:pic>
        <p:nvPicPr>
          <p:cNvPr id="296" name="Рисунок 295">
            <a:extLst>
              <a:ext uri="{FF2B5EF4-FFF2-40B4-BE49-F238E27FC236}">
                <a16:creationId xmlns:a16="http://schemas.microsoft.com/office/drawing/2014/main" id="{BDFADF14-1C97-F749-815E-FD0C9E43849B}"/>
              </a:ext>
            </a:extLst>
          </p:cNvPr>
          <p:cNvPicPr>
            <a:picLocks noChangeAspect="1"/>
          </p:cNvPicPr>
          <p:nvPr/>
        </p:nvPicPr>
        <p:blipFill>
          <a:blip r:embed="rId84">
            <a:extLst>
              <a:ext uri="{96DAC541-7B7A-43D3-8B79-37D633B846F1}">
                <asvg:svgBlip xmlns:asvg="http://schemas.microsoft.com/office/drawing/2016/SVG/main" r:embed="rId85"/>
              </a:ext>
            </a:extLst>
          </a:blip>
          <a:stretch>
            <a:fillRect/>
          </a:stretch>
        </p:blipFill>
        <p:spPr>
          <a:xfrm>
            <a:off x="4921752" y="1120481"/>
            <a:ext cx="544286" cy="544286"/>
          </a:xfrm>
          <a:prstGeom prst="rect">
            <a:avLst/>
          </a:prstGeom>
        </p:spPr>
      </p:pic>
      <p:pic>
        <p:nvPicPr>
          <p:cNvPr id="298" name="Рисунок 297">
            <a:extLst>
              <a:ext uri="{FF2B5EF4-FFF2-40B4-BE49-F238E27FC236}">
                <a16:creationId xmlns:a16="http://schemas.microsoft.com/office/drawing/2014/main" id="{5E1FB252-B9C6-7C4B-B045-0AE0E1CB8252}"/>
              </a:ext>
            </a:extLst>
          </p:cNvPr>
          <p:cNvPicPr>
            <a:picLocks noChangeAspect="1"/>
          </p:cNvPicPr>
          <p:nvPr/>
        </p:nvPicPr>
        <p:blipFill>
          <a:blip r:embed="rId86">
            <a:extLst>
              <a:ext uri="{96DAC541-7B7A-43D3-8B79-37D633B846F1}">
                <asvg:svgBlip xmlns:asvg="http://schemas.microsoft.com/office/drawing/2016/SVG/main" r:embed="rId87"/>
              </a:ext>
            </a:extLst>
          </a:blip>
          <a:stretch>
            <a:fillRect/>
          </a:stretch>
        </p:blipFill>
        <p:spPr>
          <a:xfrm>
            <a:off x="4019645" y="1120481"/>
            <a:ext cx="544286" cy="544286"/>
          </a:xfrm>
          <a:prstGeom prst="rect">
            <a:avLst/>
          </a:prstGeom>
        </p:spPr>
      </p:pic>
      <p:pic>
        <p:nvPicPr>
          <p:cNvPr id="300" name="Рисунок 299">
            <a:extLst>
              <a:ext uri="{FF2B5EF4-FFF2-40B4-BE49-F238E27FC236}">
                <a16:creationId xmlns:a16="http://schemas.microsoft.com/office/drawing/2014/main" id="{943E264E-B8CD-D74E-BC70-3688D1194732}"/>
              </a:ext>
            </a:extLst>
          </p:cNvPr>
          <p:cNvPicPr>
            <a:picLocks noChangeAspect="1"/>
          </p:cNvPicPr>
          <p:nvPr/>
        </p:nvPicPr>
        <p:blipFill>
          <a:blip r:embed="rId88">
            <a:extLst>
              <a:ext uri="{96DAC541-7B7A-43D3-8B79-37D633B846F1}">
                <asvg:svgBlip xmlns:asvg="http://schemas.microsoft.com/office/drawing/2016/SVG/main" r:embed="rId89"/>
              </a:ext>
            </a:extLst>
          </a:blip>
          <a:stretch>
            <a:fillRect/>
          </a:stretch>
        </p:blipFill>
        <p:spPr>
          <a:xfrm>
            <a:off x="3117538" y="1120481"/>
            <a:ext cx="544286" cy="544286"/>
          </a:xfrm>
          <a:prstGeom prst="rect">
            <a:avLst/>
          </a:prstGeom>
        </p:spPr>
      </p:pic>
      <p:pic>
        <p:nvPicPr>
          <p:cNvPr id="302" name="Рисунок 301">
            <a:extLst>
              <a:ext uri="{FF2B5EF4-FFF2-40B4-BE49-F238E27FC236}">
                <a16:creationId xmlns:a16="http://schemas.microsoft.com/office/drawing/2014/main" id="{250790BF-012E-4F4E-BEA0-2B19D177001F}"/>
              </a:ext>
            </a:extLst>
          </p:cNvPr>
          <p:cNvPicPr>
            <a:picLocks noChangeAspect="1"/>
          </p:cNvPicPr>
          <p:nvPr/>
        </p:nvPicPr>
        <p:blipFill>
          <a:blip r:embed="rId90">
            <a:extLst>
              <a:ext uri="{96DAC541-7B7A-43D3-8B79-37D633B846F1}">
                <asvg:svgBlip xmlns:asvg="http://schemas.microsoft.com/office/drawing/2016/SVG/main" r:embed="rId91"/>
              </a:ext>
            </a:extLst>
          </a:blip>
          <a:stretch>
            <a:fillRect/>
          </a:stretch>
        </p:blipFill>
        <p:spPr>
          <a:xfrm>
            <a:off x="2215431" y="1120481"/>
            <a:ext cx="544286" cy="544286"/>
          </a:xfrm>
          <a:prstGeom prst="rect">
            <a:avLst/>
          </a:prstGeom>
        </p:spPr>
      </p:pic>
      <p:pic>
        <p:nvPicPr>
          <p:cNvPr id="304" name="Рисунок 303">
            <a:extLst>
              <a:ext uri="{FF2B5EF4-FFF2-40B4-BE49-F238E27FC236}">
                <a16:creationId xmlns:a16="http://schemas.microsoft.com/office/drawing/2014/main" id="{CF3869F8-39FD-C84E-B9B1-40A809262AA8}"/>
              </a:ext>
            </a:extLst>
          </p:cNvPr>
          <p:cNvPicPr>
            <a:picLocks noChangeAspect="1"/>
          </p:cNvPicPr>
          <p:nvPr/>
        </p:nvPicPr>
        <p:blipFill>
          <a:blip r:embed="rId92">
            <a:extLst>
              <a:ext uri="{96DAC541-7B7A-43D3-8B79-37D633B846F1}">
                <asvg:svgBlip xmlns:asvg="http://schemas.microsoft.com/office/drawing/2016/SVG/main" r:embed="rId93"/>
              </a:ext>
            </a:extLst>
          </a:blip>
          <a:stretch>
            <a:fillRect/>
          </a:stretch>
        </p:blipFill>
        <p:spPr>
          <a:xfrm>
            <a:off x="1313324" y="1120481"/>
            <a:ext cx="544286" cy="544286"/>
          </a:xfrm>
          <a:prstGeom prst="rect">
            <a:avLst/>
          </a:prstGeom>
        </p:spPr>
      </p:pic>
      <p:pic>
        <p:nvPicPr>
          <p:cNvPr id="306" name="Рисунок 305">
            <a:extLst>
              <a:ext uri="{FF2B5EF4-FFF2-40B4-BE49-F238E27FC236}">
                <a16:creationId xmlns:a16="http://schemas.microsoft.com/office/drawing/2014/main" id="{946F3351-6ACB-814C-BEBC-1D90C32BD8AE}"/>
              </a:ext>
            </a:extLst>
          </p:cNvPr>
          <p:cNvPicPr>
            <a:picLocks noChangeAspect="1"/>
          </p:cNvPicPr>
          <p:nvPr/>
        </p:nvPicPr>
        <p:blipFill>
          <a:blip r:embed="rId94">
            <a:extLst>
              <a:ext uri="{96DAC541-7B7A-43D3-8B79-37D633B846F1}">
                <asvg:svgBlip xmlns:asvg="http://schemas.microsoft.com/office/drawing/2016/SVG/main" r:embed="rId95"/>
              </a:ext>
            </a:extLst>
          </a:blip>
          <a:stretch>
            <a:fillRect/>
          </a:stretch>
        </p:blipFill>
        <p:spPr>
          <a:xfrm>
            <a:off x="411217" y="1120481"/>
            <a:ext cx="544286" cy="544286"/>
          </a:xfrm>
          <a:prstGeom prst="rect">
            <a:avLst/>
          </a:prstGeom>
        </p:spPr>
      </p:pic>
      <p:pic>
        <p:nvPicPr>
          <p:cNvPr id="310" name="Рисунок 309">
            <a:extLst>
              <a:ext uri="{FF2B5EF4-FFF2-40B4-BE49-F238E27FC236}">
                <a16:creationId xmlns:a16="http://schemas.microsoft.com/office/drawing/2014/main" id="{4A357541-FEA4-FD46-BEAA-35ADC54DEAEB}"/>
              </a:ext>
            </a:extLst>
          </p:cNvPr>
          <p:cNvPicPr>
            <a:picLocks noChangeAspect="1"/>
          </p:cNvPicPr>
          <p:nvPr/>
        </p:nvPicPr>
        <p:blipFill>
          <a:blip r:embed="rId96">
            <a:extLst>
              <a:ext uri="{96DAC541-7B7A-43D3-8B79-37D633B846F1}">
                <asvg:svgBlip xmlns:asvg="http://schemas.microsoft.com/office/drawing/2016/SVG/main" r:embed="rId97"/>
              </a:ext>
            </a:extLst>
          </a:blip>
          <a:stretch>
            <a:fillRect/>
          </a:stretch>
        </p:blipFill>
        <p:spPr>
          <a:xfrm>
            <a:off x="10327130" y="4099962"/>
            <a:ext cx="555171" cy="555171"/>
          </a:xfrm>
          <a:prstGeom prst="rect">
            <a:avLst/>
          </a:prstGeom>
        </p:spPr>
      </p:pic>
      <p:pic>
        <p:nvPicPr>
          <p:cNvPr id="311" name="Рисунок 310">
            <a:extLst>
              <a:ext uri="{FF2B5EF4-FFF2-40B4-BE49-F238E27FC236}">
                <a16:creationId xmlns:a16="http://schemas.microsoft.com/office/drawing/2014/main" id="{DAC759D2-8D71-CB41-B8D5-873701336F6B}"/>
              </a:ext>
            </a:extLst>
          </p:cNvPr>
          <p:cNvPicPr>
            <a:picLocks noChangeAspect="1"/>
          </p:cNvPicPr>
          <p:nvPr/>
        </p:nvPicPr>
        <p:blipFill>
          <a:blip r:embed="rId98">
            <a:extLst>
              <a:ext uri="{96DAC541-7B7A-43D3-8B79-37D633B846F1}">
                <asvg:svgBlip xmlns:asvg="http://schemas.microsoft.com/office/drawing/2016/SVG/main" r:embed="rId99"/>
              </a:ext>
            </a:extLst>
          </a:blip>
          <a:stretch>
            <a:fillRect/>
          </a:stretch>
        </p:blipFill>
        <p:spPr>
          <a:xfrm>
            <a:off x="11236497" y="4099962"/>
            <a:ext cx="555171" cy="555171"/>
          </a:xfrm>
          <a:prstGeom prst="rect">
            <a:avLst/>
          </a:prstGeom>
        </p:spPr>
      </p:pic>
      <p:pic>
        <p:nvPicPr>
          <p:cNvPr id="312" name="Рисунок 311">
            <a:extLst>
              <a:ext uri="{FF2B5EF4-FFF2-40B4-BE49-F238E27FC236}">
                <a16:creationId xmlns:a16="http://schemas.microsoft.com/office/drawing/2014/main" id="{684754A8-0995-9A43-9327-5BF9348B092E}"/>
              </a:ext>
            </a:extLst>
          </p:cNvPr>
          <p:cNvPicPr>
            <a:picLocks noChangeAspect="1"/>
          </p:cNvPicPr>
          <p:nvPr/>
        </p:nvPicPr>
        <p:blipFill>
          <a:blip r:embed="rId100">
            <a:extLst>
              <a:ext uri="{96DAC541-7B7A-43D3-8B79-37D633B846F1}">
                <asvg:svgBlip xmlns:asvg="http://schemas.microsoft.com/office/drawing/2016/SVG/main" r:embed="rId101"/>
              </a:ext>
            </a:extLst>
          </a:blip>
          <a:stretch>
            <a:fillRect/>
          </a:stretch>
        </p:blipFill>
        <p:spPr>
          <a:xfrm>
            <a:off x="400332" y="5157368"/>
            <a:ext cx="555171" cy="555171"/>
          </a:xfrm>
          <a:prstGeom prst="rect">
            <a:avLst/>
          </a:prstGeom>
        </p:spPr>
      </p:pic>
      <p:pic>
        <p:nvPicPr>
          <p:cNvPr id="313" name="Рисунок 312">
            <a:extLst>
              <a:ext uri="{FF2B5EF4-FFF2-40B4-BE49-F238E27FC236}">
                <a16:creationId xmlns:a16="http://schemas.microsoft.com/office/drawing/2014/main" id="{8BF7CF85-82A9-3E4B-9BF0-514967903C39}"/>
              </a:ext>
            </a:extLst>
          </p:cNvPr>
          <p:cNvPicPr>
            <a:picLocks noChangeAspect="1"/>
          </p:cNvPicPr>
          <p:nvPr/>
        </p:nvPicPr>
        <p:blipFill>
          <a:blip r:embed="rId102">
            <a:extLst>
              <a:ext uri="{96DAC541-7B7A-43D3-8B79-37D633B846F1}">
                <asvg:svgBlip xmlns:asvg="http://schemas.microsoft.com/office/drawing/2016/SVG/main" r:embed="rId103"/>
              </a:ext>
            </a:extLst>
          </a:blip>
          <a:stretch>
            <a:fillRect/>
          </a:stretch>
        </p:blipFill>
        <p:spPr>
          <a:xfrm>
            <a:off x="7637892" y="5157368"/>
            <a:ext cx="555171" cy="555171"/>
          </a:xfrm>
          <a:prstGeom prst="rect">
            <a:avLst/>
          </a:prstGeom>
        </p:spPr>
      </p:pic>
      <p:pic>
        <p:nvPicPr>
          <p:cNvPr id="314" name="Рисунок 313">
            <a:extLst>
              <a:ext uri="{FF2B5EF4-FFF2-40B4-BE49-F238E27FC236}">
                <a16:creationId xmlns:a16="http://schemas.microsoft.com/office/drawing/2014/main" id="{C82FF043-B84C-E543-A048-7B5EB3F577F5}"/>
              </a:ext>
            </a:extLst>
          </p:cNvPr>
          <p:cNvPicPr>
            <a:picLocks noChangeAspect="1"/>
          </p:cNvPicPr>
          <p:nvPr/>
        </p:nvPicPr>
        <p:blipFill>
          <a:blip r:embed="rId104">
            <a:extLst>
              <a:ext uri="{96DAC541-7B7A-43D3-8B79-37D633B846F1}">
                <asvg:svgBlip xmlns:asvg="http://schemas.microsoft.com/office/drawing/2016/SVG/main" r:embed="rId105"/>
              </a:ext>
            </a:extLst>
          </a:blip>
          <a:stretch>
            <a:fillRect/>
          </a:stretch>
        </p:blipFill>
        <p:spPr>
          <a:xfrm>
            <a:off x="6733197" y="5157368"/>
            <a:ext cx="555171" cy="555171"/>
          </a:xfrm>
          <a:prstGeom prst="rect">
            <a:avLst/>
          </a:prstGeom>
        </p:spPr>
      </p:pic>
      <p:pic>
        <p:nvPicPr>
          <p:cNvPr id="315" name="Рисунок 314">
            <a:extLst>
              <a:ext uri="{FF2B5EF4-FFF2-40B4-BE49-F238E27FC236}">
                <a16:creationId xmlns:a16="http://schemas.microsoft.com/office/drawing/2014/main" id="{C289488E-E0C6-E64E-8BA6-F18F0C5763BB}"/>
              </a:ext>
            </a:extLst>
          </p:cNvPr>
          <p:cNvPicPr>
            <a:picLocks noChangeAspect="1"/>
          </p:cNvPicPr>
          <p:nvPr/>
        </p:nvPicPr>
        <p:blipFill>
          <a:blip r:embed="rId106">
            <a:extLst>
              <a:ext uri="{96DAC541-7B7A-43D3-8B79-37D633B846F1}">
                <asvg:svgBlip xmlns:asvg="http://schemas.microsoft.com/office/drawing/2016/SVG/main" r:embed="rId107"/>
              </a:ext>
            </a:extLst>
          </a:blip>
          <a:stretch>
            <a:fillRect/>
          </a:stretch>
        </p:blipFill>
        <p:spPr>
          <a:xfrm>
            <a:off x="9417767" y="4099962"/>
            <a:ext cx="555171" cy="555171"/>
          </a:xfrm>
          <a:prstGeom prst="rect">
            <a:avLst/>
          </a:prstGeom>
        </p:spPr>
      </p:pic>
      <p:pic>
        <p:nvPicPr>
          <p:cNvPr id="316" name="Рисунок 315">
            <a:extLst>
              <a:ext uri="{FF2B5EF4-FFF2-40B4-BE49-F238E27FC236}">
                <a16:creationId xmlns:a16="http://schemas.microsoft.com/office/drawing/2014/main" id="{3AAFFFEB-5416-BF48-BB25-42B51E6C9D82}"/>
              </a:ext>
            </a:extLst>
          </p:cNvPr>
          <p:cNvPicPr>
            <a:picLocks noChangeAspect="1"/>
          </p:cNvPicPr>
          <p:nvPr/>
        </p:nvPicPr>
        <p:blipFill>
          <a:blip r:embed="rId108">
            <a:extLst>
              <a:ext uri="{96DAC541-7B7A-43D3-8B79-37D633B846F1}">
                <asvg:svgBlip xmlns:asvg="http://schemas.microsoft.com/office/drawing/2016/SVG/main" r:embed="rId109"/>
              </a:ext>
            </a:extLst>
          </a:blip>
          <a:stretch>
            <a:fillRect/>
          </a:stretch>
        </p:blipFill>
        <p:spPr>
          <a:xfrm>
            <a:off x="8508404" y="4099962"/>
            <a:ext cx="555171" cy="555171"/>
          </a:xfrm>
          <a:prstGeom prst="rect">
            <a:avLst/>
          </a:prstGeom>
        </p:spPr>
      </p:pic>
      <p:pic>
        <p:nvPicPr>
          <p:cNvPr id="317" name="Рисунок 316">
            <a:extLst>
              <a:ext uri="{FF2B5EF4-FFF2-40B4-BE49-F238E27FC236}">
                <a16:creationId xmlns:a16="http://schemas.microsoft.com/office/drawing/2014/main" id="{F942B3B6-924A-5D4F-9920-D719FC3D6792}"/>
              </a:ext>
            </a:extLst>
          </p:cNvPr>
          <p:cNvPicPr>
            <a:picLocks noChangeAspect="1"/>
          </p:cNvPicPr>
          <p:nvPr/>
        </p:nvPicPr>
        <p:blipFill>
          <a:blip r:embed="rId110">
            <a:extLst>
              <a:ext uri="{96DAC541-7B7A-43D3-8B79-37D633B846F1}">
                <asvg:svgBlip xmlns:asvg="http://schemas.microsoft.com/office/drawing/2016/SVG/main" r:embed="rId111"/>
              </a:ext>
            </a:extLst>
          </a:blip>
          <a:stretch>
            <a:fillRect/>
          </a:stretch>
        </p:blipFill>
        <p:spPr>
          <a:xfrm>
            <a:off x="5828502" y="5157368"/>
            <a:ext cx="555171" cy="555171"/>
          </a:xfrm>
          <a:prstGeom prst="rect">
            <a:avLst/>
          </a:prstGeom>
        </p:spPr>
      </p:pic>
      <p:pic>
        <p:nvPicPr>
          <p:cNvPr id="318" name="Рисунок 317">
            <a:extLst>
              <a:ext uri="{FF2B5EF4-FFF2-40B4-BE49-F238E27FC236}">
                <a16:creationId xmlns:a16="http://schemas.microsoft.com/office/drawing/2014/main" id="{177BD478-4D49-AE4B-BD4B-31003D29877A}"/>
              </a:ext>
            </a:extLst>
          </p:cNvPr>
          <p:cNvPicPr>
            <a:picLocks noChangeAspect="1"/>
          </p:cNvPicPr>
          <p:nvPr/>
        </p:nvPicPr>
        <p:blipFill>
          <a:blip r:embed="rId112">
            <a:extLst>
              <a:ext uri="{96DAC541-7B7A-43D3-8B79-37D633B846F1}">
                <asvg:svgBlip xmlns:asvg="http://schemas.microsoft.com/office/drawing/2016/SVG/main" r:embed="rId113"/>
              </a:ext>
            </a:extLst>
          </a:blip>
          <a:stretch>
            <a:fillRect/>
          </a:stretch>
        </p:blipFill>
        <p:spPr>
          <a:xfrm>
            <a:off x="7599041" y="4099962"/>
            <a:ext cx="555171" cy="555171"/>
          </a:xfrm>
          <a:prstGeom prst="rect">
            <a:avLst/>
          </a:prstGeom>
        </p:spPr>
      </p:pic>
      <p:pic>
        <p:nvPicPr>
          <p:cNvPr id="319" name="Рисунок 318">
            <a:extLst>
              <a:ext uri="{FF2B5EF4-FFF2-40B4-BE49-F238E27FC236}">
                <a16:creationId xmlns:a16="http://schemas.microsoft.com/office/drawing/2014/main" id="{F770C30E-7AA2-B54D-929B-1E06E0352EC6}"/>
              </a:ext>
            </a:extLst>
          </p:cNvPr>
          <p:cNvPicPr>
            <a:picLocks noChangeAspect="1"/>
          </p:cNvPicPr>
          <p:nvPr/>
        </p:nvPicPr>
        <p:blipFill>
          <a:blip r:embed="rId114">
            <a:extLst>
              <a:ext uri="{96DAC541-7B7A-43D3-8B79-37D633B846F1}">
                <asvg:svgBlip xmlns:asvg="http://schemas.microsoft.com/office/drawing/2016/SVG/main" r:embed="rId115"/>
              </a:ext>
            </a:extLst>
          </a:blip>
          <a:stretch>
            <a:fillRect/>
          </a:stretch>
        </p:blipFill>
        <p:spPr>
          <a:xfrm>
            <a:off x="8542587" y="5157368"/>
            <a:ext cx="555171" cy="555171"/>
          </a:xfrm>
          <a:prstGeom prst="rect">
            <a:avLst/>
          </a:prstGeom>
        </p:spPr>
      </p:pic>
      <p:pic>
        <p:nvPicPr>
          <p:cNvPr id="320" name="Рисунок 319">
            <a:extLst>
              <a:ext uri="{FF2B5EF4-FFF2-40B4-BE49-F238E27FC236}">
                <a16:creationId xmlns:a16="http://schemas.microsoft.com/office/drawing/2014/main" id="{08E968B5-9365-614E-B4F8-FC4C725F4333}"/>
              </a:ext>
            </a:extLst>
          </p:cNvPr>
          <p:cNvPicPr>
            <a:picLocks noChangeAspect="1"/>
          </p:cNvPicPr>
          <p:nvPr/>
        </p:nvPicPr>
        <p:blipFill>
          <a:blip r:embed="rId116">
            <a:extLst>
              <a:ext uri="{96DAC541-7B7A-43D3-8B79-37D633B846F1}">
                <asvg:svgBlip xmlns:asvg="http://schemas.microsoft.com/office/drawing/2016/SVG/main" r:embed="rId117"/>
              </a:ext>
            </a:extLst>
          </a:blip>
          <a:stretch>
            <a:fillRect/>
          </a:stretch>
        </p:blipFill>
        <p:spPr>
          <a:xfrm>
            <a:off x="9447282" y="5157368"/>
            <a:ext cx="555171" cy="555171"/>
          </a:xfrm>
          <a:prstGeom prst="rect">
            <a:avLst/>
          </a:prstGeom>
        </p:spPr>
      </p:pic>
      <p:pic>
        <p:nvPicPr>
          <p:cNvPr id="321" name="Рисунок 320">
            <a:extLst>
              <a:ext uri="{FF2B5EF4-FFF2-40B4-BE49-F238E27FC236}">
                <a16:creationId xmlns:a16="http://schemas.microsoft.com/office/drawing/2014/main" id="{F570BA2A-05BF-E945-BCA8-2139EF71E965}"/>
              </a:ext>
            </a:extLst>
          </p:cNvPr>
          <p:cNvPicPr>
            <a:picLocks noChangeAspect="1"/>
          </p:cNvPicPr>
          <p:nvPr/>
        </p:nvPicPr>
        <p:blipFill>
          <a:blip r:embed="rId118">
            <a:extLst>
              <a:ext uri="{96DAC541-7B7A-43D3-8B79-37D633B846F1}">
                <asvg:svgBlip xmlns:asvg="http://schemas.microsoft.com/office/drawing/2016/SVG/main" r:embed="rId119"/>
              </a:ext>
            </a:extLst>
          </a:blip>
          <a:stretch>
            <a:fillRect/>
          </a:stretch>
        </p:blipFill>
        <p:spPr>
          <a:xfrm>
            <a:off x="10351977" y="5157368"/>
            <a:ext cx="555171" cy="555171"/>
          </a:xfrm>
          <a:prstGeom prst="rect">
            <a:avLst/>
          </a:prstGeom>
        </p:spPr>
      </p:pic>
      <p:pic>
        <p:nvPicPr>
          <p:cNvPr id="322" name="Рисунок 321">
            <a:extLst>
              <a:ext uri="{FF2B5EF4-FFF2-40B4-BE49-F238E27FC236}">
                <a16:creationId xmlns:a16="http://schemas.microsoft.com/office/drawing/2014/main" id="{2E72E829-0D94-D344-A5E1-C0BF6B471561}"/>
              </a:ext>
            </a:extLst>
          </p:cNvPr>
          <p:cNvPicPr>
            <a:picLocks noChangeAspect="1"/>
          </p:cNvPicPr>
          <p:nvPr/>
        </p:nvPicPr>
        <p:blipFill>
          <a:blip r:embed="rId120">
            <a:extLst>
              <a:ext uri="{96DAC541-7B7A-43D3-8B79-37D633B846F1}">
                <asvg:svgBlip xmlns:asvg="http://schemas.microsoft.com/office/drawing/2016/SVG/main" r:embed="rId121"/>
              </a:ext>
            </a:extLst>
          </a:blip>
          <a:stretch>
            <a:fillRect/>
          </a:stretch>
        </p:blipFill>
        <p:spPr>
          <a:xfrm>
            <a:off x="1305027" y="5157368"/>
            <a:ext cx="555171" cy="555171"/>
          </a:xfrm>
          <a:prstGeom prst="rect">
            <a:avLst/>
          </a:prstGeom>
        </p:spPr>
      </p:pic>
      <p:pic>
        <p:nvPicPr>
          <p:cNvPr id="323" name="Рисунок 322">
            <a:extLst>
              <a:ext uri="{FF2B5EF4-FFF2-40B4-BE49-F238E27FC236}">
                <a16:creationId xmlns:a16="http://schemas.microsoft.com/office/drawing/2014/main" id="{8B01F97F-359C-304F-A749-69B36747830B}"/>
              </a:ext>
            </a:extLst>
          </p:cNvPr>
          <p:cNvPicPr>
            <a:picLocks noChangeAspect="1"/>
          </p:cNvPicPr>
          <p:nvPr/>
        </p:nvPicPr>
        <p:blipFill>
          <a:blip r:embed="rId122">
            <a:extLst>
              <a:ext uri="{96DAC541-7B7A-43D3-8B79-37D633B846F1}">
                <asvg:svgBlip xmlns:asvg="http://schemas.microsoft.com/office/drawing/2016/SVG/main" r:embed="rId123"/>
              </a:ext>
            </a:extLst>
          </a:blip>
          <a:stretch>
            <a:fillRect/>
          </a:stretch>
        </p:blipFill>
        <p:spPr>
          <a:xfrm>
            <a:off x="2209722" y="5157368"/>
            <a:ext cx="555171" cy="555171"/>
          </a:xfrm>
          <a:prstGeom prst="rect">
            <a:avLst/>
          </a:prstGeom>
        </p:spPr>
      </p:pic>
      <p:pic>
        <p:nvPicPr>
          <p:cNvPr id="324" name="Рисунок 323">
            <a:extLst>
              <a:ext uri="{FF2B5EF4-FFF2-40B4-BE49-F238E27FC236}">
                <a16:creationId xmlns:a16="http://schemas.microsoft.com/office/drawing/2014/main" id="{B15E109F-9AB7-5E48-A07A-87FDEAAEA239}"/>
              </a:ext>
            </a:extLst>
          </p:cNvPr>
          <p:cNvPicPr>
            <a:picLocks noChangeAspect="1"/>
          </p:cNvPicPr>
          <p:nvPr/>
        </p:nvPicPr>
        <p:blipFill>
          <a:blip r:embed="rId124">
            <a:extLst>
              <a:ext uri="{96DAC541-7B7A-43D3-8B79-37D633B846F1}">
                <asvg:svgBlip xmlns:asvg="http://schemas.microsoft.com/office/drawing/2016/SVG/main" r:embed="rId125"/>
              </a:ext>
            </a:extLst>
          </a:blip>
          <a:stretch>
            <a:fillRect/>
          </a:stretch>
        </p:blipFill>
        <p:spPr>
          <a:xfrm>
            <a:off x="3114417" y="5157368"/>
            <a:ext cx="555171" cy="555171"/>
          </a:xfrm>
          <a:prstGeom prst="rect">
            <a:avLst/>
          </a:prstGeom>
        </p:spPr>
      </p:pic>
      <p:pic>
        <p:nvPicPr>
          <p:cNvPr id="325" name="Рисунок 324">
            <a:extLst>
              <a:ext uri="{FF2B5EF4-FFF2-40B4-BE49-F238E27FC236}">
                <a16:creationId xmlns:a16="http://schemas.microsoft.com/office/drawing/2014/main" id="{7203FD26-A1EA-B145-AF74-F3E66705D37A}"/>
              </a:ext>
            </a:extLst>
          </p:cNvPr>
          <p:cNvPicPr>
            <a:picLocks noChangeAspect="1"/>
          </p:cNvPicPr>
          <p:nvPr/>
        </p:nvPicPr>
        <p:blipFill>
          <a:blip r:embed="rId126">
            <a:extLst>
              <a:ext uri="{96DAC541-7B7A-43D3-8B79-37D633B846F1}">
                <asvg:svgBlip xmlns:asvg="http://schemas.microsoft.com/office/drawing/2016/SVG/main" r:embed="rId127"/>
              </a:ext>
            </a:extLst>
          </a:blip>
          <a:stretch>
            <a:fillRect/>
          </a:stretch>
        </p:blipFill>
        <p:spPr>
          <a:xfrm>
            <a:off x="4019112" y="5157368"/>
            <a:ext cx="555171" cy="555171"/>
          </a:xfrm>
          <a:prstGeom prst="rect">
            <a:avLst/>
          </a:prstGeom>
        </p:spPr>
      </p:pic>
      <p:pic>
        <p:nvPicPr>
          <p:cNvPr id="326" name="Рисунок 325">
            <a:extLst>
              <a:ext uri="{FF2B5EF4-FFF2-40B4-BE49-F238E27FC236}">
                <a16:creationId xmlns:a16="http://schemas.microsoft.com/office/drawing/2014/main" id="{A83925ED-319D-4648-9339-969BF2E94D86}"/>
              </a:ext>
            </a:extLst>
          </p:cNvPr>
          <p:cNvPicPr>
            <a:picLocks noChangeAspect="1"/>
          </p:cNvPicPr>
          <p:nvPr/>
        </p:nvPicPr>
        <p:blipFill>
          <a:blip r:embed="rId128">
            <a:extLst>
              <a:ext uri="{96DAC541-7B7A-43D3-8B79-37D633B846F1}">
                <asvg:svgBlip xmlns:asvg="http://schemas.microsoft.com/office/drawing/2016/SVG/main" r:embed="rId129"/>
              </a:ext>
            </a:extLst>
          </a:blip>
          <a:stretch>
            <a:fillRect/>
          </a:stretch>
        </p:blipFill>
        <p:spPr>
          <a:xfrm>
            <a:off x="4923807" y="5157368"/>
            <a:ext cx="555171" cy="555171"/>
          </a:xfrm>
          <a:prstGeom prst="rect">
            <a:avLst/>
          </a:prstGeom>
        </p:spPr>
      </p:pic>
      <p:pic>
        <p:nvPicPr>
          <p:cNvPr id="327" name="Рисунок 326">
            <a:extLst>
              <a:ext uri="{FF2B5EF4-FFF2-40B4-BE49-F238E27FC236}">
                <a16:creationId xmlns:a16="http://schemas.microsoft.com/office/drawing/2014/main" id="{E9F19CC2-BA3C-EA4F-A5CD-342955643605}"/>
              </a:ext>
            </a:extLst>
          </p:cNvPr>
          <p:cNvPicPr>
            <a:picLocks noChangeAspect="1"/>
          </p:cNvPicPr>
          <p:nvPr/>
        </p:nvPicPr>
        <p:blipFill>
          <a:blip r:embed="rId130">
            <a:extLst>
              <a:ext uri="{96DAC541-7B7A-43D3-8B79-37D633B846F1}">
                <asvg:svgBlip xmlns:asvg="http://schemas.microsoft.com/office/drawing/2016/SVG/main" r:embed="rId131"/>
              </a:ext>
            </a:extLst>
          </a:blip>
          <a:stretch>
            <a:fillRect/>
          </a:stretch>
        </p:blipFill>
        <p:spPr>
          <a:xfrm>
            <a:off x="11256677" y="5157368"/>
            <a:ext cx="555171" cy="55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51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48</Words>
  <Application>Microsoft Macintosh PowerPoint</Application>
  <PresentationFormat>Широкоэкранный</PresentationFormat>
  <Paragraphs>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Trebuchet MS</vt:lpstr>
      <vt:lpstr>Тема Office</vt:lpstr>
      <vt:lpstr>Иконки  для презентаций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Касаткина Мария Вячеславовна</dc:creator>
  <cp:keywords/>
  <dc:description/>
  <cp:lastModifiedBy>Касаткина Мария Вячеславовна</cp:lastModifiedBy>
  <cp:revision>14</cp:revision>
  <dcterms:created xsi:type="dcterms:W3CDTF">2020-03-27T09:45:50Z</dcterms:created>
  <dcterms:modified xsi:type="dcterms:W3CDTF">2020-03-27T13:44:58Z</dcterms:modified>
  <cp:category/>
</cp:coreProperties>
</file>