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B40C07-BBB7-4C87-9123-0BA18B2EF741}" type="datetimeFigureOut">
              <a:rPr lang="en-US" smtClean="0"/>
              <a:t>6/6/2016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B40C07-BBB7-4C87-9123-0BA18B2EF741}" type="datetimeFigureOut">
              <a:rPr lang="en-US" smtClean="0"/>
              <a:t>6/6/2016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B40C07-BBB7-4C87-9123-0BA18B2EF741}" type="datetimeFigureOut">
              <a:rPr lang="en-US" smtClean="0"/>
              <a:t>6/6/2016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B40C07-BBB7-4C87-9123-0BA18B2EF741}" type="datetimeFigureOut">
              <a:rPr lang="en-US" smtClean="0"/>
              <a:t>6/6/2016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B40C07-BBB7-4C87-9123-0BA18B2EF741}" type="datetimeFigureOut">
              <a:rPr lang="en-US" smtClean="0"/>
              <a:t>6/6/2016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B40C07-BBB7-4C87-9123-0BA18B2EF741}" type="datetimeFigureOut">
              <a:rPr lang="en-US" smtClean="0"/>
              <a:t>6/6/2016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B40C07-BBB7-4C87-9123-0BA18B2EF741}" type="datetimeFigureOut">
              <a:rPr lang="en-US" smtClean="0"/>
              <a:t>6/6/2016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B40C07-BBB7-4C87-9123-0BA18B2EF741}" type="datetimeFigureOut">
              <a:rPr lang="en-US" smtClean="0"/>
              <a:t>6/6/2016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B40C07-BBB7-4C87-9123-0BA18B2EF741}" type="datetimeFigureOut">
              <a:rPr lang="en-US" smtClean="0"/>
              <a:t>6/6/2016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B40C07-BBB7-4C87-9123-0BA18B2EF741}" type="datetimeFigureOut">
              <a:rPr lang="en-US" smtClean="0"/>
              <a:t>6/6/2016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B40C07-BBB7-4C87-9123-0BA18B2EF741}" type="datetimeFigureOut">
              <a:rPr lang="en-US" smtClean="0"/>
              <a:t>6/6/2016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E932C4-23A1-403D-8FA8-9A33899D649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B40C07-BBB7-4C87-9123-0BA18B2EF741}" type="datetimeFigureOut">
              <a:rPr lang="en-US" smtClean="0"/>
              <a:t>6/6/2016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932C4-23A1-403D-8FA8-9A33899D64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cheapflights.io/"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cheapflights.io/"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cheapflights.io/"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cheapflights.io/"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cheapflights.io/"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52400"/>
            <a:ext cx="8839200" cy="65532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r>
              <a:rPr lang="en-US" dirty="0">
                <a:solidFill>
                  <a:schemeClr val="accent6">
                    <a:lumMod val="50000"/>
                  </a:schemeClr>
                </a:solidFill>
                <a:latin typeface="Arial Black" pitchFamily="34" charset="0"/>
              </a:rPr>
              <a:t>Cheap Flights-Cheap </a:t>
            </a:r>
            <a:r>
              <a:rPr lang="en-US" dirty="0" smtClean="0">
                <a:solidFill>
                  <a:schemeClr val="accent6">
                    <a:lumMod val="50000"/>
                  </a:schemeClr>
                </a:solidFill>
                <a:latin typeface="Arial Black" pitchFamily="34" charset="0"/>
              </a:rPr>
              <a:t>Flights Review</a:t>
            </a:r>
          </a:p>
          <a:p>
            <a:endParaRPr lang="en-US" dirty="0">
              <a:solidFill>
                <a:schemeClr val="accent6">
                  <a:lumMod val="50000"/>
                </a:schemeClr>
              </a:solidFill>
              <a:latin typeface="Arial Black" pitchFamily="34" charset="0"/>
            </a:endParaRPr>
          </a:p>
          <a:p>
            <a:endParaRPr lang="en-US" dirty="0" smtClean="0">
              <a:solidFill>
                <a:schemeClr val="accent6">
                  <a:lumMod val="50000"/>
                </a:schemeClr>
              </a:solidFill>
              <a:latin typeface="Arial Black" pitchFamily="34" charset="0"/>
            </a:endParaRPr>
          </a:p>
          <a:p>
            <a:endParaRPr lang="en-US" dirty="0">
              <a:solidFill>
                <a:schemeClr val="accent6">
                  <a:lumMod val="50000"/>
                </a:schemeClr>
              </a:solidFill>
              <a:latin typeface="Arial Black" pitchFamily="34" charset="0"/>
            </a:endParaRPr>
          </a:p>
          <a:p>
            <a:endParaRPr lang="en-US" dirty="0" smtClean="0">
              <a:solidFill>
                <a:schemeClr val="accent6">
                  <a:lumMod val="50000"/>
                </a:schemeClr>
              </a:solidFill>
              <a:latin typeface="Arial Black" pitchFamily="34" charset="0"/>
            </a:endParaRPr>
          </a:p>
          <a:p>
            <a:r>
              <a:rPr lang="en-US" sz="2200" b="1" dirty="0">
                <a:solidFill>
                  <a:schemeClr val="tx1"/>
                </a:solidFill>
              </a:rPr>
              <a:t>Published by:</a:t>
            </a:r>
            <a:endParaRPr lang="en-US" sz="2200" dirty="0">
              <a:solidFill>
                <a:schemeClr val="tx1"/>
              </a:solidFill>
            </a:endParaRPr>
          </a:p>
          <a:p>
            <a:r>
              <a:rPr lang="en-US" sz="2200" b="1" u="sng" dirty="0">
                <a:solidFill>
                  <a:schemeClr val="tx1"/>
                </a:solidFill>
                <a:hlinkClick r:id="rId2"/>
              </a:rPr>
              <a:t>http://cheapflights.io/</a:t>
            </a:r>
            <a:endParaRPr lang="en-US" sz="2200" dirty="0">
              <a:solidFill>
                <a:schemeClr val="tx1"/>
              </a:solidFill>
            </a:endParaRPr>
          </a:p>
          <a:p>
            <a:endParaRPr lang="en-US" dirty="0">
              <a:solidFill>
                <a:schemeClr val="accent6">
                  <a:lumMod val="50000"/>
                </a:schemeClr>
              </a:solidFill>
              <a:latin typeface="Arial Black" pitchFamily="34" charset="0"/>
            </a:endParaRPr>
          </a:p>
        </p:txBody>
      </p:sp>
      <p:pic>
        <p:nvPicPr>
          <p:cNvPr id="4" name="Picture 3">
            <a:hlinkClick r:id="rId2"/>
          </p:cNvPr>
          <p:cNvPicPr/>
          <p:nvPr/>
        </p:nvPicPr>
        <p:blipFill>
          <a:blip r:embed="rId3"/>
          <a:srcRect/>
          <a:stretch>
            <a:fillRect/>
          </a:stretch>
        </p:blipFill>
        <p:spPr bwMode="auto">
          <a:xfrm>
            <a:off x="3276600" y="304800"/>
            <a:ext cx="2276475" cy="495300"/>
          </a:xfrm>
          <a:prstGeom prst="rect">
            <a:avLst/>
          </a:prstGeom>
          <a:noFill/>
          <a:ln w="9525">
            <a:noFill/>
            <a:miter lim="800000"/>
            <a:headEnd/>
            <a:tailEnd/>
          </a:ln>
        </p:spPr>
      </p:pic>
      <p:sp>
        <p:nvSpPr>
          <p:cNvPr id="5" name="Rectangle 4"/>
          <p:cNvSpPr/>
          <p:nvPr/>
        </p:nvSpPr>
        <p:spPr>
          <a:xfrm>
            <a:off x="152400" y="152400"/>
            <a:ext cx="88392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52400"/>
            <a:ext cx="8839200" cy="6553200"/>
          </a:xfrm>
        </p:spPr>
        <p:txBody>
          <a:bodyPr>
            <a:normAutofit/>
          </a:bodyPr>
          <a:lstStyle/>
          <a:p>
            <a:pPr algn="just"/>
            <a:r>
              <a:rPr lang="en-US" sz="2200" dirty="0">
                <a:solidFill>
                  <a:schemeClr val="tx1"/>
                </a:solidFill>
              </a:rPr>
              <a:t>Cheap flights airlines known as no reduced or frills costs airlines are airlines that offer costs travel by promoting the majority of their up to speed providers for example cargo-carrying, foods and chairs scheduling. The reduced cost airlines shouldn't be confused with normal airlines that supplying periodic reduced costs. Unlike the airlines that are standard, these airlines maintaining their expenses reduced and constantly supply such low costs</a:t>
            </a:r>
            <a:r>
              <a:rPr lang="en-US" sz="2200" dirty="0" smtClean="0">
                <a:solidFill>
                  <a:schemeClr val="tx1"/>
                </a:solidFill>
              </a:rPr>
              <a:t>. An </a:t>
            </a:r>
            <a:r>
              <a:rPr lang="en-US" sz="2200" dirty="0">
                <a:solidFill>
                  <a:schemeClr val="tx1"/>
                </a:solidFill>
              </a:rPr>
              <a:t>airlines named Southwest Airlines commenced in 1971 flight airlines. It spread to Europe and also the airlines are rapidly getting origin among several tourists. In 1994, 3 million tourists made a decision to make use of the flights and also the data sky-rocketed within the next year. 1995 noticed over 17.5 million tourists transfer in the normal airlines towards the low-fare flights airlines in a bet to obtain the lowest priced flights. Click here: </a:t>
            </a:r>
            <a:r>
              <a:rPr lang="en-US" sz="2200" b="1" u="sng" dirty="0">
                <a:solidFill>
                  <a:schemeClr val="tx1"/>
                </a:solidFill>
                <a:hlinkClick r:id="rId2"/>
              </a:rPr>
              <a:t>http://cheapflights.io/</a:t>
            </a:r>
            <a:endParaRPr lang="en-US" sz="2200" dirty="0">
              <a:solidFill>
                <a:schemeClr val="tx1"/>
              </a:solidFill>
            </a:endParaRPr>
          </a:p>
          <a:p>
            <a:endParaRPr lang="en-US" dirty="0"/>
          </a:p>
        </p:txBody>
      </p:sp>
      <p:sp>
        <p:nvSpPr>
          <p:cNvPr id="4" name="Rectangle 3"/>
          <p:cNvSpPr/>
          <p:nvPr/>
        </p:nvSpPr>
        <p:spPr>
          <a:xfrm>
            <a:off x="152400" y="152400"/>
            <a:ext cx="88392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52400"/>
            <a:ext cx="8839200" cy="6553200"/>
          </a:xfrm>
        </p:spPr>
        <p:txBody>
          <a:bodyPr>
            <a:normAutofit/>
          </a:bodyPr>
          <a:lstStyle/>
          <a:p>
            <a:pPr algn="just"/>
            <a:r>
              <a:rPr lang="en-US" sz="2200" dirty="0">
                <a:solidFill>
                  <a:schemeClr val="tx1"/>
                </a:solidFill>
              </a:rPr>
              <a:t>This pattern has extended to define the airline business. Several mainstream airlines have exposed businesses to capture this increasing need or have possibly moved towards the inexpensive cost routes company. Just to illustrate is British Airways that started their flights that are inexpensive flight subsidiary named Move. KLM began Hype was named by a business for low-fare routes. Nevertheless, </a:t>
            </a:r>
            <a:r>
              <a:rPr lang="en-US" sz="2200" dirty="0" err="1">
                <a:solidFill>
                  <a:schemeClr val="tx1"/>
                </a:solidFill>
              </a:rPr>
              <a:t>easyJet</a:t>
            </a:r>
            <a:r>
              <a:rPr lang="en-US" sz="2200" dirty="0">
                <a:solidFill>
                  <a:schemeClr val="tx1"/>
                </a:solidFill>
              </a:rPr>
              <a:t> following the former possessing airlines documented deficits from these flights subsidiaries purchased by </a:t>
            </a:r>
            <a:r>
              <a:rPr lang="en-US" sz="2200" dirty="0" err="1">
                <a:solidFill>
                  <a:schemeClr val="tx1"/>
                </a:solidFill>
              </a:rPr>
              <a:t>Ryanair</a:t>
            </a:r>
            <a:r>
              <a:rPr lang="en-US" sz="2200" dirty="0">
                <a:solidFill>
                  <a:schemeClr val="tx1"/>
                </a:solidFill>
              </a:rPr>
              <a:t> and Go Hype. </a:t>
            </a:r>
            <a:r>
              <a:rPr lang="en-US" sz="2200" dirty="0" err="1">
                <a:solidFill>
                  <a:schemeClr val="tx1"/>
                </a:solidFill>
              </a:rPr>
              <a:t>EasyJet</a:t>
            </a:r>
            <a:r>
              <a:rPr lang="en-US" sz="2200" dirty="0">
                <a:solidFill>
                  <a:schemeClr val="tx1"/>
                </a:solidFill>
              </a:rPr>
              <a:t> would be the many effective reduced prices routes businesses working in Europe nowadays. Using the hard-hit about the airlines business and also the economic downturn, experts task the pattern on inexpensive cost routes may proceed to develop in to the potential. They project that reduced prices routes will even consider the extended remote paths that are presently predominated from the normal airlines that are big. </a:t>
            </a:r>
            <a:r>
              <a:rPr lang="en-US" sz="2200" b="1" u="sng" dirty="0">
                <a:solidFill>
                  <a:schemeClr val="tx1"/>
                </a:solidFill>
                <a:hlinkClick r:id="rId2"/>
              </a:rPr>
              <a:t>look at this site</a:t>
            </a:r>
            <a:endParaRPr lang="en-US" sz="2200" dirty="0">
              <a:solidFill>
                <a:schemeClr val="tx1"/>
              </a:solidFill>
            </a:endParaRPr>
          </a:p>
          <a:p>
            <a:endParaRPr lang="en-US" dirty="0"/>
          </a:p>
        </p:txBody>
      </p:sp>
      <p:sp>
        <p:nvSpPr>
          <p:cNvPr id="4" name="Rectangle 3"/>
          <p:cNvSpPr/>
          <p:nvPr/>
        </p:nvSpPr>
        <p:spPr>
          <a:xfrm>
            <a:off x="152400" y="152400"/>
            <a:ext cx="88392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52400"/>
            <a:ext cx="8839200" cy="6553200"/>
          </a:xfrm>
        </p:spPr>
        <p:txBody>
          <a:bodyPr>
            <a:normAutofit/>
          </a:bodyPr>
          <a:lstStyle/>
          <a:p>
            <a:pPr algn="just"/>
            <a:r>
              <a:rPr lang="en-US" sz="2200" dirty="0">
                <a:solidFill>
                  <a:schemeClr val="tx1"/>
                </a:solidFill>
              </a:rPr>
              <a:t>The flights airlines can possess the cheapest routes for numerous factors. These airlines also have cheaper charges for parking and landing and may primarily land on airports which are smaller. They therefore lowering on fee expenses and also market their seats straight without dependence on 3rd party brokers. The airplanes also reduce on their on board team with money foods or no foods offered. No foods implies that food-storage and less washing costs charges. The airplanes therefore lowering on associated expenses and will often have little if any amusement. The flights are mainly complete given that they will often have the least expensive routes plus they reduce on offloading time and the packing at airports. These airplanes have one travel course to help ease on management costs and also the businesses utilize airplanes that are fresh to lessen on maintenance expenses. </a:t>
            </a:r>
            <a:r>
              <a:rPr lang="en-US" sz="2200" b="1" u="sng" dirty="0">
                <a:solidFill>
                  <a:schemeClr val="tx1"/>
                </a:solidFill>
                <a:hlinkClick r:id="rId2"/>
              </a:rPr>
              <a:t>Click for more info</a:t>
            </a:r>
            <a:endParaRPr lang="en-US" sz="2200" dirty="0">
              <a:solidFill>
                <a:schemeClr val="tx1"/>
              </a:solidFill>
            </a:endParaRPr>
          </a:p>
          <a:p>
            <a:endParaRPr lang="en-US" dirty="0"/>
          </a:p>
        </p:txBody>
      </p:sp>
      <p:sp>
        <p:nvSpPr>
          <p:cNvPr id="4" name="Rectangle 3"/>
          <p:cNvSpPr/>
          <p:nvPr/>
        </p:nvSpPr>
        <p:spPr>
          <a:xfrm>
            <a:off x="152400" y="152400"/>
            <a:ext cx="88392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52400"/>
            <a:ext cx="8839200" cy="6553200"/>
          </a:xfrm>
        </p:spPr>
        <p:txBody>
          <a:bodyPr/>
          <a:lstStyle/>
          <a:p>
            <a:pPr algn="just"/>
            <a:r>
              <a:rPr lang="en-US" sz="2200" b="1" dirty="0">
                <a:solidFill>
                  <a:schemeClr val="tx1"/>
                </a:solidFill>
              </a:rPr>
              <a:t>Summary:</a:t>
            </a:r>
            <a:endParaRPr lang="en-US" sz="2200" dirty="0">
              <a:solidFill>
                <a:schemeClr val="tx1"/>
              </a:solidFill>
            </a:endParaRPr>
          </a:p>
          <a:p>
            <a:pPr algn="just"/>
            <a:r>
              <a:rPr lang="en-US" sz="2200" dirty="0">
                <a:solidFill>
                  <a:schemeClr val="tx1"/>
                </a:solidFill>
              </a:rPr>
              <a:t>Cheap Flights has made its debut to offer vacationers, backpackers, travelers, and those seeking a deal of a lifetime the best opportunities to make their dreams come true and take to the skies.</a:t>
            </a:r>
          </a:p>
          <a:p>
            <a:r>
              <a:rPr lang="en-US" dirty="0"/>
              <a:t> </a:t>
            </a:r>
          </a:p>
          <a:p>
            <a:endParaRPr lang="en-US" b="1" dirty="0" smtClean="0"/>
          </a:p>
          <a:p>
            <a:endParaRPr lang="en-US" b="1" dirty="0"/>
          </a:p>
          <a:p>
            <a:r>
              <a:rPr lang="en-US" sz="2200" b="1" dirty="0" smtClean="0">
                <a:solidFill>
                  <a:schemeClr val="tx1"/>
                </a:solidFill>
              </a:rPr>
              <a:t>Visit </a:t>
            </a:r>
            <a:r>
              <a:rPr lang="en-US" sz="2200" b="1" dirty="0">
                <a:solidFill>
                  <a:schemeClr val="tx1"/>
                </a:solidFill>
              </a:rPr>
              <a:t>this site to learn more: </a:t>
            </a:r>
            <a:endParaRPr lang="en-US" sz="2200" b="1" dirty="0" smtClean="0">
              <a:solidFill>
                <a:schemeClr val="tx1"/>
              </a:solidFill>
            </a:endParaRPr>
          </a:p>
          <a:p>
            <a:r>
              <a:rPr lang="en-US" sz="2200" b="1" u="sng" dirty="0" smtClean="0">
                <a:solidFill>
                  <a:schemeClr val="tx1"/>
                </a:solidFill>
                <a:hlinkClick r:id="rId2"/>
              </a:rPr>
              <a:t>http</a:t>
            </a:r>
            <a:r>
              <a:rPr lang="en-US" sz="2200" b="1" u="sng" dirty="0">
                <a:solidFill>
                  <a:schemeClr val="tx1"/>
                </a:solidFill>
                <a:hlinkClick r:id="rId2"/>
              </a:rPr>
              <a:t>://cheapflights.io/</a:t>
            </a:r>
            <a:endParaRPr lang="en-US" sz="2200" dirty="0">
              <a:solidFill>
                <a:schemeClr val="tx1"/>
              </a:solidFill>
            </a:endParaRPr>
          </a:p>
          <a:p>
            <a:endParaRPr lang="en-US" dirty="0"/>
          </a:p>
        </p:txBody>
      </p:sp>
      <p:sp>
        <p:nvSpPr>
          <p:cNvPr id="4" name="Rectangle 3"/>
          <p:cNvSpPr/>
          <p:nvPr/>
        </p:nvSpPr>
        <p:spPr>
          <a:xfrm>
            <a:off x="152400" y="152400"/>
            <a:ext cx="87630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517</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cp:revision>
  <dcterms:created xsi:type="dcterms:W3CDTF">2016-06-06T10:04:00Z</dcterms:created>
  <dcterms:modified xsi:type="dcterms:W3CDTF">2016-06-06T10:10:48Z</dcterms:modified>
</cp:coreProperties>
</file>