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0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831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85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37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010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99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79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72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68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55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571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B451A-9D40-436D-9C37-B415282686D9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2EEB-A610-4B2C-995A-9723CF3982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69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www.reseau-canope.fr/lesfondamentaux/accueil.html" TargetMode="External"/><Relationship Id="rId4" Type="http://schemas.openxmlformats.org/officeDocument/2006/relationships/hyperlink" Target="https://www.monecoleadomicile.f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8380" y="832163"/>
            <a:ext cx="6575367" cy="9356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1400" dirty="0" smtClean="0"/>
              <a:t>Madame</a:t>
            </a:r>
            <a:r>
              <a:rPr lang="fr-FR" sz="1400" dirty="0"/>
              <a:t>, Monsieur, </a:t>
            </a:r>
            <a:endParaRPr lang="fr-FR" sz="1400" dirty="0" smtClean="0"/>
          </a:p>
          <a:p>
            <a:pPr fontAlgn="base"/>
            <a:r>
              <a:rPr lang="fr-FR" sz="1400" dirty="0" smtClean="0"/>
              <a:t>A </a:t>
            </a:r>
            <a:r>
              <a:rPr lang="fr-FR" sz="1400" dirty="0"/>
              <a:t>la suite de l’annonce du Président de la République concernant la fermeture de tous les établissements scolaires de France (crèches, écoles, collèges, lycées, facs…), vous trouverez ci-dessous des informations pour maintenir une continuité pédagogique avec nos élèves</a:t>
            </a:r>
            <a:r>
              <a:rPr lang="fr-FR" sz="1400" dirty="0" smtClean="0"/>
              <a:t>.</a:t>
            </a:r>
          </a:p>
          <a:p>
            <a:pPr fontAlgn="base"/>
            <a:r>
              <a:rPr lang="fr-FR" sz="1400" dirty="0" smtClean="0"/>
              <a:t>Je </a:t>
            </a:r>
            <a:r>
              <a:rPr lang="fr-FR" sz="1400" dirty="0"/>
              <a:t>vous invite vivement à utiliser mon adresse mail ci-dessous ainsi que les divers sites et liens, pour que vos enfants continuent d’apprendre</a:t>
            </a:r>
            <a:r>
              <a:rPr lang="fr-FR" sz="1400" dirty="0" smtClean="0"/>
              <a:t>.</a:t>
            </a:r>
          </a:p>
          <a:p>
            <a:pPr fontAlgn="base"/>
            <a:endParaRPr lang="fr-FR" sz="1400" dirty="0"/>
          </a:p>
          <a:p>
            <a:endParaRPr lang="fr-FR" sz="1400" dirty="0" smtClean="0"/>
          </a:p>
          <a:p>
            <a:endParaRPr lang="fr-FR" sz="1400" dirty="0" smtClean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/>
              <a:t>Je ferai de mon mieux pour rester disponible en cas de besoin à travers ce lien. De plus, j’ai transmis à vos enfants tout le matériel pédagogique dont il aura besoin afin de poursuivre ses apprentissages à la maison. En effet, la fermeture n’ayant pas encore de date de fin connue, il sera nécessaire que votre enfant poursuive son enseignement avec vous à la maison.</a:t>
            </a:r>
          </a:p>
          <a:p>
            <a:endParaRPr lang="fr-FR" sz="1400" dirty="0" smtClean="0"/>
          </a:p>
          <a:p>
            <a:endParaRPr lang="fr-FR" sz="1400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061035" y="360947"/>
            <a:ext cx="4690059" cy="4712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 du travail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33894" t="52055" r="60533" b="25213"/>
          <a:stretch/>
        </p:blipFill>
        <p:spPr>
          <a:xfrm>
            <a:off x="5751094" y="4383207"/>
            <a:ext cx="986591" cy="124194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4830" t="19055" r="77583" b="65621"/>
          <a:stretch/>
        </p:blipFill>
        <p:spPr>
          <a:xfrm>
            <a:off x="4187077" y="2862798"/>
            <a:ext cx="2506669" cy="67403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8380" y="2596896"/>
            <a:ext cx="55887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/>
              <a:t>Adresse mail personnelle </a:t>
            </a:r>
            <a:r>
              <a:rPr lang="fr-FR" sz="1400" u="sng" dirty="0" smtClean="0"/>
              <a:t>:</a:t>
            </a:r>
          </a:p>
          <a:p>
            <a:endParaRPr lang="fr-FR" sz="1400" u="sng" dirty="0"/>
          </a:p>
          <a:p>
            <a:endParaRPr lang="fr-FR" sz="1400" dirty="0"/>
          </a:p>
          <a:p>
            <a:r>
              <a:rPr lang="fr-FR" sz="1400" b="1" dirty="0">
                <a:solidFill>
                  <a:srgbClr val="FF0000"/>
                </a:solidFill>
              </a:rPr>
              <a:t>Pour travailler les mathématiques de façon ludique :</a:t>
            </a:r>
          </a:p>
          <a:p>
            <a:r>
              <a:rPr lang="fr-FR" sz="1400" b="1" u="sng" dirty="0"/>
              <a:t>Site : </a:t>
            </a:r>
            <a:r>
              <a:rPr lang="fr-FR" sz="1400" dirty="0" err="1"/>
              <a:t>Matheros</a:t>
            </a:r>
            <a:r>
              <a:rPr lang="fr-FR" sz="1400" dirty="0"/>
              <a:t> </a:t>
            </a:r>
          </a:p>
          <a:p>
            <a:r>
              <a:rPr lang="fr-FR" sz="1400" dirty="0"/>
              <a:t>Une application complète mais payante pour travailler le </a:t>
            </a:r>
            <a:r>
              <a:rPr lang="fr-FR" sz="1400" dirty="0" smtClean="0"/>
              <a:t>calcul mental. Exercices très complets et bien réalisés. </a:t>
            </a:r>
            <a:endParaRPr lang="fr-FR" sz="1400" dirty="0"/>
          </a:p>
          <a:p>
            <a:endParaRPr lang="fr-FR" sz="1400" dirty="0"/>
          </a:p>
          <a:p>
            <a:r>
              <a:rPr lang="fr-FR" sz="1400" b="1" dirty="0">
                <a:solidFill>
                  <a:srgbClr val="FF0000"/>
                </a:solidFill>
              </a:rPr>
              <a:t>Pour s’avancer un peu sur le fichier de maths et </a:t>
            </a:r>
          </a:p>
          <a:p>
            <a:r>
              <a:rPr lang="fr-FR" sz="1400" b="1" dirty="0">
                <a:solidFill>
                  <a:srgbClr val="FF0000"/>
                </a:solidFill>
              </a:rPr>
              <a:t>avoir des explications en ligne : </a:t>
            </a:r>
          </a:p>
          <a:p>
            <a:r>
              <a:rPr lang="fr-FR" sz="1400" dirty="0">
                <a:hlinkClick r:id="rId4"/>
              </a:rPr>
              <a:t>https://www.monecoleadomicile.fr</a:t>
            </a:r>
            <a:endParaRPr lang="fr-FR" sz="1400" dirty="0"/>
          </a:p>
          <a:p>
            <a:r>
              <a:rPr lang="fr-FR" sz="1400" dirty="0"/>
              <a:t>Vous trouverez des cahiers d’exercices de Maths du CE2 au CM2. Les </a:t>
            </a:r>
            <a:r>
              <a:rPr lang="fr-FR" sz="1400" dirty="0" smtClean="0"/>
              <a:t>exercices et </a:t>
            </a:r>
            <a:r>
              <a:rPr lang="fr-FR" sz="1400" dirty="0"/>
              <a:t>les consignes sont expliquées oralement par un programme. Le cahier </a:t>
            </a:r>
            <a:r>
              <a:rPr lang="fr-FR" sz="1400" dirty="0" smtClean="0"/>
              <a:t>donne </a:t>
            </a:r>
            <a:r>
              <a:rPr lang="fr-FR" sz="1400" dirty="0"/>
              <a:t>la possibilité de travailler toutes les notions déjà abordées en classe. </a:t>
            </a:r>
            <a:endParaRPr lang="fr-FR" sz="1400" dirty="0" smtClean="0"/>
          </a:p>
          <a:p>
            <a:endParaRPr lang="fr-FR" sz="1400" dirty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Pour trouver des jeux rapides sur toutes les notions : </a:t>
            </a:r>
          </a:p>
          <a:p>
            <a:r>
              <a:rPr lang="fr-FR" sz="1400" u="sng" dirty="0"/>
              <a:t>Site : </a:t>
            </a:r>
            <a:r>
              <a:rPr lang="fr-FR" sz="1400" dirty="0"/>
              <a:t>https://www.logicieleducatif.fr</a:t>
            </a:r>
          </a:p>
          <a:p>
            <a:endParaRPr lang="fr-FR" dirty="0" smtClean="0"/>
          </a:p>
          <a:p>
            <a:endParaRPr lang="fr-FR" sz="1400" b="1" dirty="0" smtClean="0">
              <a:solidFill>
                <a:srgbClr val="FF0000"/>
              </a:solidFill>
            </a:endParaRPr>
          </a:p>
          <a:p>
            <a:r>
              <a:rPr lang="fr-FR" sz="1400" b="1" dirty="0" smtClean="0">
                <a:solidFill>
                  <a:srgbClr val="FF0000"/>
                </a:solidFill>
              </a:rPr>
              <a:t>Pour travailler les fondamentaux en vidéos : </a:t>
            </a:r>
          </a:p>
          <a:p>
            <a:r>
              <a:rPr lang="fr-FR" sz="1400" u="sng" dirty="0"/>
              <a:t>Site : </a:t>
            </a:r>
            <a:r>
              <a:rPr lang="fr-FR" sz="1400" dirty="0">
                <a:hlinkClick r:id="rId5"/>
              </a:rPr>
              <a:t>https://</a:t>
            </a:r>
            <a:r>
              <a:rPr lang="fr-FR" sz="1400" dirty="0" smtClean="0">
                <a:hlinkClick r:id="rId5"/>
              </a:rPr>
              <a:t>www.reseau-canope.fr/lesfondamentaux/accueil.html</a:t>
            </a:r>
            <a:endParaRPr lang="fr-FR" sz="1400" dirty="0" smtClean="0"/>
          </a:p>
          <a:p>
            <a:r>
              <a:rPr lang="fr-FR" sz="1400" dirty="0" smtClean="0"/>
              <a:t>Ce site vous permettra d’accéder à des vidéos pédagogiques sur les notions abordées en classe. </a:t>
            </a:r>
            <a:endParaRPr lang="fr-FR" sz="1400" dirty="0"/>
          </a:p>
        </p:txBody>
      </p:sp>
      <p:pic>
        <p:nvPicPr>
          <p:cNvPr id="2050" name="Picture 2" descr="logicieleducatif.fr | BDRP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4" r="14379" b="62463"/>
          <a:stretch/>
        </p:blipFill>
        <p:spPr bwMode="auto">
          <a:xfrm>
            <a:off x="3794223" y="6254055"/>
            <a:ext cx="2899523" cy="43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/>
          <a:srcRect l="12680" t="14066" r="78509" b="77959"/>
          <a:stretch/>
        </p:blipFill>
        <p:spPr>
          <a:xfrm>
            <a:off x="4297529" y="7680330"/>
            <a:ext cx="2151397" cy="60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2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12599" t="14779" r="84128" b="80419"/>
          <a:stretch/>
        </p:blipFill>
        <p:spPr>
          <a:xfrm>
            <a:off x="5431028" y="2738005"/>
            <a:ext cx="1426972" cy="64617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08003" y="1079501"/>
            <a:ext cx="5400317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Pour </a:t>
            </a:r>
            <a:r>
              <a:rPr lang="fr-FR" sz="1400" b="1" dirty="0" smtClean="0">
                <a:solidFill>
                  <a:srgbClr val="FF0000"/>
                </a:solidFill>
              </a:rPr>
              <a:t>travailler le français, la grammaire de façon ludique : </a:t>
            </a:r>
          </a:p>
          <a:p>
            <a:r>
              <a:rPr lang="fr-FR" sz="1400" u="sng" dirty="0" smtClean="0"/>
              <a:t>Site : </a:t>
            </a:r>
            <a:r>
              <a:rPr lang="fr-FR" sz="1400" dirty="0" smtClean="0"/>
              <a:t>pitetpit.fr</a:t>
            </a:r>
            <a:endParaRPr lang="fr-FR" sz="1400" dirty="0" smtClean="0"/>
          </a:p>
          <a:p>
            <a:r>
              <a:rPr lang="fr-FR" sz="1400" dirty="0" smtClean="0"/>
              <a:t>Ce site est normalement payant mais nous avons un code promo</a:t>
            </a:r>
          </a:p>
          <a:p>
            <a:r>
              <a:rPr lang="fr-FR" sz="1400" dirty="0" smtClean="0"/>
              <a:t> qui vous permet de l’utiliser </a:t>
            </a:r>
            <a:r>
              <a:rPr lang="fr-FR" sz="1400" b="1" u="sng" dirty="0" smtClean="0"/>
              <a:t>gratuitement</a:t>
            </a:r>
            <a:r>
              <a:rPr lang="fr-FR" sz="1400" dirty="0" smtClean="0"/>
              <a:t> pendant 1 mois : </a:t>
            </a:r>
            <a:r>
              <a:rPr lang="fr-FR" sz="1400" b="1" dirty="0" smtClean="0"/>
              <a:t>PIT28JM</a:t>
            </a:r>
            <a:r>
              <a:rPr lang="fr-FR" sz="1400" dirty="0" smtClean="0"/>
              <a:t>. </a:t>
            </a:r>
          </a:p>
          <a:p>
            <a:r>
              <a:rPr lang="fr-FR" sz="1400" dirty="0" smtClean="0"/>
              <a:t>N’oubliez pas de le mettre lors de votre inscription. </a:t>
            </a:r>
            <a:endParaRPr lang="fr-FR" sz="1400" dirty="0" smtClean="0"/>
          </a:p>
          <a:p>
            <a:endParaRPr lang="fr-FR" sz="1400" dirty="0"/>
          </a:p>
          <a:p>
            <a:r>
              <a:rPr lang="fr-FR" sz="1400" dirty="0" smtClean="0">
                <a:solidFill>
                  <a:srgbClr val="FF0000"/>
                </a:solidFill>
              </a:rPr>
              <a:t>Pour la lecture et la phonologie :</a:t>
            </a:r>
          </a:p>
          <a:p>
            <a:r>
              <a:rPr lang="fr-FR" sz="1400" u="sng" dirty="0" smtClean="0"/>
              <a:t>Site : </a:t>
            </a:r>
            <a:r>
              <a:rPr lang="fr-FR" sz="1400" dirty="0" err="1" smtClean="0"/>
              <a:t>lalilo</a:t>
            </a:r>
            <a:endParaRPr lang="fr-FR" sz="1400" dirty="0" smtClean="0"/>
          </a:p>
          <a:p>
            <a:r>
              <a:rPr lang="fr-FR" sz="1400" dirty="0" smtClean="0"/>
              <a:t>Application gratuite ludique et évolutive qui permettra à votre enfant de s’entrainer à la lecture et de travailler son orthographe. L’application requiert un code de validation qui pourra vous être envoyé par l’enseignant. 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Pour recevoir des jeux pédagogiques et ludiques par mail :</a:t>
            </a:r>
          </a:p>
          <a:p>
            <a:r>
              <a:rPr lang="fr-FR" sz="1400" u="sng" dirty="0" smtClean="0"/>
              <a:t>Site : </a:t>
            </a:r>
            <a:r>
              <a:rPr lang="fr-FR" sz="1400" dirty="0" smtClean="0"/>
              <a:t>Touktouk-magazine.com</a:t>
            </a:r>
            <a:endParaRPr lang="fr-FR" sz="1400" dirty="0" smtClean="0"/>
          </a:p>
          <a:p>
            <a:r>
              <a:rPr lang="fr-FR" sz="1400" dirty="0" smtClean="0"/>
              <a:t>Le site nécessite d’</a:t>
            </a:r>
            <a:r>
              <a:rPr lang="fr-FR" sz="1400" dirty="0" smtClean="0"/>
              <a:t>avo</a:t>
            </a:r>
            <a:r>
              <a:rPr lang="fr-FR" sz="1400" dirty="0" smtClean="0"/>
              <a:t>ir une adresse mail. Il propose un abonnement gratuit à un magazine destiné aux enfants entre 3 et 7 ans. Les magazines peuvent contenir des jeux, des histoires à lire, des reportages animaliers…</a:t>
            </a:r>
          </a:p>
          <a:p>
            <a:endParaRPr lang="fr-FR" sz="1400" dirty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Pour créer des histoires personnalis</a:t>
            </a:r>
            <a:r>
              <a:rPr lang="fr-FR" sz="1400" b="1" dirty="0" smtClean="0">
                <a:solidFill>
                  <a:srgbClr val="FF0000"/>
                </a:solidFill>
              </a:rPr>
              <a:t>ées et travailler la compréhension :</a:t>
            </a:r>
          </a:p>
          <a:p>
            <a:r>
              <a:rPr lang="fr-FR" sz="1400" u="sng" dirty="0" smtClean="0"/>
              <a:t>Site : </a:t>
            </a:r>
            <a:r>
              <a:rPr lang="fr-FR" sz="1400" dirty="0" smtClean="0"/>
              <a:t>dipongo.com</a:t>
            </a:r>
          </a:p>
          <a:p>
            <a:r>
              <a:rPr lang="fr-FR" sz="1400" dirty="0" smtClean="0"/>
              <a:t>Le site a ouvert ses plateformes gratuitement. L’application amène l’enfant à être actif dans une histoire en utilisant des solutions originales. 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Pour travailler la compréhension et la lecture avec des 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histoires/vidéos en ligne :</a:t>
            </a:r>
          </a:p>
          <a:p>
            <a:r>
              <a:rPr lang="fr-FR" sz="1400" u="sng" dirty="0" smtClean="0"/>
              <a:t>Site : </a:t>
            </a:r>
            <a:r>
              <a:rPr lang="fr-FR" sz="1400" dirty="0" smtClean="0"/>
              <a:t>rallyelecture.fr</a:t>
            </a:r>
          </a:p>
          <a:p>
            <a:r>
              <a:rPr lang="fr-FR" sz="1400" dirty="0" smtClean="0"/>
              <a:t>Site nécessitant un abonnement personnel ou en lien avec </a:t>
            </a:r>
          </a:p>
          <a:p>
            <a:r>
              <a:rPr lang="fr-FR" sz="1400" dirty="0" smtClean="0"/>
              <a:t>une classe.  Il vous donnera accès à des histoires et à des </a:t>
            </a:r>
          </a:p>
          <a:p>
            <a:r>
              <a:rPr lang="fr-FR" sz="1400" dirty="0" smtClean="0"/>
              <a:t>questionnaires pour travailler la compréhension globale. </a:t>
            </a:r>
          </a:p>
          <a:p>
            <a:endParaRPr lang="fr-FR" sz="1400" dirty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Pour avoir des fiches de travail (coloriage magique, exercices d’entrainement, ficher sons…)</a:t>
            </a:r>
          </a:p>
          <a:p>
            <a:r>
              <a:rPr lang="fr-FR" sz="1400" u="sng" dirty="0"/>
              <a:t>Site : </a:t>
            </a:r>
            <a:r>
              <a:rPr lang="fr-FR" sz="1400" dirty="0"/>
              <a:t>https://www.les-coccinelles.fr</a:t>
            </a:r>
            <a:endParaRPr lang="fr-FR" sz="1400" dirty="0" smtClean="0"/>
          </a:p>
          <a:p>
            <a:endParaRPr lang="fr-FR" sz="1400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061035" y="360947"/>
            <a:ext cx="4690059" cy="4712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 du travail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4665" t="15276" r="91549" b="74404"/>
          <a:stretch/>
        </p:blipFill>
        <p:spPr>
          <a:xfrm>
            <a:off x="5367046" y="1191929"/>
            <a:ext cx="1237078" cy="104071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l="3083" t="17079" r="88377" b="76678"/>
          <a:stretch/>
        </p:blipFill>
        <p:spPr>
          <a:xfrm>
            <a:off x="4675631" y="3781516"/>
            <a:ext cx="2099143" cy="473491"/>
          </a:xfrm>
          <a:prstGeom prst="rect">
            <a:avLst/>
          </a:prstGeom>
        </p:spPr>
      </p:pic>
      <p:pic>
        <p:nvPicPr>
          <p:cNvPr id="1043" name="Picture 19" descr="La boutique de Dipongo â Jeux dâÃ©veil pour enfan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260" y="5747175"/>
            <a:ext cx="1636649" cy="67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rÃ©parer sa rentrÃ©e en CE2 CM1 CM2 | ma classe mon Ã©cole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631" y="7083553"/>
            <a:ext cx="2127719" cy="66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795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534</Words>
  <Application>Microsoft Office PowerPoint</Application>
  <PresentationFormat>Format A4 (210 x 297 mm)</PresentationFormat>
  <Paragraphs>81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Maxou Calypso</dc:creator>
  <cp:lastModifiedBy>Maxou Calypso</cp:lastModifiedBy>
  <cp:revision>17</cp:revision>
  <cp:lastPrinted>2020-03-12T21:47:27Z</cp:lastPrinted>
  <dcterms:created xsi:type="dcterms:W3CDTF">2020-03-12T19:35:50Z</dcterms:created>
  <dcterms:modified xsi:type="dcterms:W3CDTF">2020-03-14T10:42:41Z</dcterms:modified>
</cp:coreProperties>
</file>