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2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8/28/2015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8/28/2015</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8/28/2015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8/28/2015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baths.sg/lights/" TargetMode="Externa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baths.sg/track-light-package" TargetMode="External"/><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baths.sg/bto-ceiling-lights-package/" TargetMode="Externa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openxmlformats.org/officeDocument/2006/relationships/hyperlink" Target="http://www.facebook.com/pages/Bidet-Spray-Singapore/1577667865843631" TargetMode="External"/><Relationship Id="rId3" Type="http://schemas.openxmlformats.org/officeDocument/2006/relationships/image" Target="../media/image11.jpeg"/><Relationship Id="rId7" Type="http://schemas.openxmlformats.org/officeDocument/2006/relationships/image" Target="../media/image13.png"/><Relationship Id="rId2" Type="http://schemas.openxmlformats.org/officeDocument/2006/relationships/hyperlink" Target="http://baths.sg/" TargetMode="External"/><Relationship Id="rId1" Type="http://schemas.openxmlformats.org/officeDocument/2006/relationships/slideLayout" Target="../slideLayouts/slideLayout9.xml"/><Relationship Id="rId6" Type="http://schemas.openxmlformats.org/officeDocument/2006/relationships/hyperlink" Target="http://twitter.com/BathLightSG" TargetMode="External"/><Relationship Id="rId11" Type="http://schemas.openxmlformats.org/officeDocument/2006/relationships/image" Target="../media/image15.png"/><Relationship Id="rId5" Type="http://schemas.openxmlformats.org/officeDocument/2006/relationships/image" Target="../media/image12.png"/><Relationship Id="rId10" Type="http://schemas.openxmlformats.org/officeDocument/2006/relationships/hyperlink" Target="http://www.youtube.com/channel/UCz2hNMwj0BUIsb5o20r61RA" TargetMode="External"/><Relationship Id="rId4" Type="http://schemas.openxmlformats.org/officeDocument/2006/relationships/hyperlink" Target="http://www.pinterest.com/BathLightSG" TargetMode="External"/><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4400" y="2362200"/>
            <a:ext cx="3313355" cy="1362636"/>
          </a:xfrm>
        </p:spPr>
        <p:txBody>
          <a:bodyPr/>
          <a:lstStyle/>
          <a:p>
            <a:pPr algn="ctr"/>
            <a:r>
              <a:rPr lang="en-US" dirty="0" smtClean="0">
                <a:hlinkClick r:id="rId2"/>
              </a:rPr>
              <a:t>Wall Light Singapore</a:t>
            </a:r>
            <a:endParaRPr lang="en-US" dirty="0"/>
          </a:p>
        </p:txBody>
      </p:sp>
      <p:sp>
        <p:nvSpPr>
          <p:cNvPr id="3" name="Subtitle 2"/>
          <p:cNvSpPr>
            <a:spLocks noGrp="1"/>
          </p:cNvSpPr>
          <p:nvPr>
            <p:ph type="subTitle" idx="1"/>
          </p:nvPr>
        </p:nvSpPr>
        <p:spPr>
          <a:xfrm>
            <a:off x="4648200" y="3810000"/>
            <a:ext cx="3420035" cy="2133600"/>
          </a:xfrm>
        </p:spPr>
        <p:style>
          <a:lnRef idx="3">
            <a:schemeClr val="lt1"/>
          </a:lnRef>
          <a:fillRef idx="1">
            <a:schemeClr val="accent4"/>
          </a:fillRef>
          <a:effectRef idx="1">
            <a:schemeClr val="accent4"/>
          </a:effectRef>
          <a:fontRef idx="minor">
            <a:schemeClr val="lt1"/>
          </a:fontRef>
        </p:style>
        <p:txBody>
          <a:bodyPr>
            <a:noAutofit/>
          </a:bodyPr>
          <a:lstStyle/>
          <a:p>
            <a:pPr algn="just"/>
            <a:r>
              <a:rPr lang="en-US" sz="1600" dirty="0">
                <a:solidFill>
                  <a:schemeClr val="bg1"/>
                </a:solidFill>
              </a:rPr>
              <a:t>Decorating with wall lights is a great way to add an intimate or cozy look to a room. They tend to provide a softer look as compared to overhead lighting and they add interesting pools of light as well as mood-enhancing shadows. </a:t>
            </a:r>
          </a:p>
        </p:txBody>
      </p:sp>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14400" y="304801"/>
            <a:ext cx="3251200" cy="304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14400" y="3352801"/>
            <a:ext cx="3251200" cy="3048000"/>
          </a:xfrm>
          <a:prstGeom prst="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xmlns="" val="0"/>
              </a:ext>
            </a:extLst>
          </a:blip>
          <a:srcRect l="62468" b="66234"/>
          <a:stretch/>
        </p:blipFill>
        <p:spPr>
          <a:xfrm>
            <a:off x="5041323" y="256309"/>
            <a:ext cx="2502477" cy="1801091"/>
          </a:xfrm>
          <a:prstGeom prst="rect">
            <a:avLst/>
          </a:prstGeom>
        </p:spPr>
      </p:pic>
    </p:spTree>
    <p:extLst>
      <p:ext uri="{BB962C8B-B14F-4D97-AF65-F5344CB8AC3E}">
        <p14:creationId xmlns:p14="http://schemas.microsoft.com/office/powerpoint/2010/main" xmlns="" val="35486072"/>
      </p:ext>
    </p:extLst>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024744" cy="648736"/>
          </a:xfrm>
        </p:spPr>
        <p:txBody>
          <a:bodyPr>
            <a:normAutofit fontScale="90000"/>
          </a:bodyPr>
          <a:lstStyle/>
          <a:p>
            <a:r>
              <a:rPr lang="en-US" dirty="0" smtClean="0">
                <a:hlinkClick r:id="rId2"/>
              </a:rPr>
              <a:t>Chandeliers Singapore</a:t>
            </a:r>
            <a:endParaRPr lang="en-US"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xmlns="" val="0"/>
              </a:ext>
            </a:extLst>
          </a:blip>
          <a:srcRect l="62468"/>
          <a:stretch/>
        </p:blipFill>
        <p:spPr>
          <a:xfrm>
            <a:off x="5943600" y="762000"/>
            <a:ext cx="2502477" cy="5334000"/>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819400" y="1524000"/>
            <a:ext cx="2819400" cy="2819400"/>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p:cNvPicPr>
            <a:picLocks noChangeAspect="1" noChangeArrowheads="1"/>
          </p:cNvPicPr>
          <p:nvPr/>
        </p:nvPicPr>
        <p:blipFill rotWithShape="1">
          <a:blip r:embed="rId5">
            <a:extLst>
              <a:ext uri="{28A0092B-C50C-407E-A947-70E740481C1C}">
                <a14:useLocalDpi xmlns:a14="http://schemas.microsoft.com/office/drawing/2010/main" xmlns="" val="0"/>
              </a:ext>
            </a:extLst>
          </a:blip>
          <a:srcRect l="10468"/>
          <a:stretch/>
        </p:blipFill>
        <p:spPr bwMode="auto">
          <a:xfrm>
            <a:off x="568036" y="1669473"/>
            <a:ext cx="2251364" cy="25146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685800" y="4540984"/>
            <a:ext cx="4572000" cy="1631216"/>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just"/>
            <a:r>
              <a:rPr lang="en-US" sz="2000" dirty="0"/>
              <a:t>At Lights N Showers, our motto is to provide the highest quality, most efficient bathroom, kitchen and lighting accessories for all your home makeover experiences.</a:t>
            </a:r>
          </a:p>
        </p:txBody>
      </p:sp>
    </p:spTree>
    <p:extLst>
      <p:ext uri="{BB962C8B-B14F-4D97-AF65-F5344CB8AC3E}">
        <p14:creationId xmlns:p14="http://schemas.microsoft.com/office/powerpoint/2010/main" xmlns="" val="1019840916"/>
      </p:ext>
    </p:extLst>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56" y="838200"/>
            <a:ext cx="7024744" cy="799064"/>
          </a:xfrm>
        </p:spPr>
        <p:txBody>
          <a:bodyPr>
            <a:normAutofit/>
          </a:bodyPr>
          <a:lstStyle/>
          <a:p>
            <a:pPr algn="r"/>
            <a:r>
              <a:rPr lang="en-US" sz="3200" b="1" dirty="0" smtClean="0">
                <a:hlinkClick r:id="rId2"/>
              </a:rPr>
              <a:t>Track Lighting Singapore</a:t>
            </a:r>
            <a:endParaRPr lang="en-US" sz="3200" b="1" dirty="0"/>
          </a:p>
        </p:txBody>
      </p:sp>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91200" y="1828800"/>
            <a:ext cx="2438400" cy="2286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09600" y="457200"/>
            <a:ext cx="2438400" cy="2286000"/>
          </a:xfrm>
          <a:prstGeom prst="rect">
            <a:avLst/>
          </a:prstGeom>
        </p:spPr>
      </p:pic>
      <p:sp>
        <p:nvSpPr>
          <p:cNvPr id="5" name="Rectangle 4"/>
          <p:cNvSpPr/>
          <p:nvPr/>
        </p:nvSpPr>
        <p:spPr>
          <a:xfrm>
            <a:off x="533400" y="2974815"/>
            <a:ext cx="5029200" cy="2862322"/>
          </a:xfrm>
          <a:prstGeom prst="rect">
            <a:avLst/>
          </a:prstGeom>
        </p:spPr>
        <p:txBody>
          <a:bodyPr wrap="square">
            <a:spAutoFit/>
          </a:bodyPr>
          <a:lstStyle/>
          <a:p>
            <a:pPr algn="just"/>
            <a:r>
              <a:rPr lang="en-US" dirty="0"/>
              <a:t>Home track lighting can be used in virtually any room in the house. A popular room to use it in is a recreational room or game room. These are larger than normal home areas like the family room and benefit enormously from a flexible and configurable track lighting system. Billiard tables and </a:t>
            </a:r>
            <a:r>
              <a:rPr lang="en-US" dirty="0" err="1"/>
              <a:t>ping-pong</a:t>
            </a:r>
            <a:r>
              <a:rPr lang="en-US" dirty="0"/>
              <a:t> tables always need focused lighting from multiple directions so that body shadows are minimized</a:t>
            </a:r>
            <a:r>
              <a:rPr lang="en-US" dirty="0" smtClean="0"/>
              <a:t>.</a:t>
            </a:r>
            <a:endParaRPr lang="en-US" dirty="0"/>
          </a:p>
        </p:txBody>
      </p:sp>
      <p:sp>
        <p:nvSpPr>
          <p:cNvPr id="6" name="Rectangle 5"/>
          <p:cNvSpPr/>
          <p:nvPr/>
        </p:nvSpPr>
        <p:spPr>
          <a:xfrm>
            <a:off x="5825836" y="4343400"/>
            <a:ext cx="2403764" cy="1938992"/>
          </a:xfrm>
          <a:prstGeom prst="rect">
            <a:avLst/>
          </a:prstGeom>
        </p:spPr>
        <p:txBody>
          <a:bodyPr wrap="square">
            <a:spAutoFit/>
          </a:bodyPr>
          <a:lstStyle/>
          <a:p>
            <a:pPr algn="ctr"/>
            <a:r>
              <a:rPr lang="en-US" sz="2400" b="1" dirty="0"/>
              <a:t>Replace Your Old Boring Lights With Modern Track Lighting</a:t>
            </a:r>
          </a:p>
        </p:txBody>
      </p:sp>
    </p:spTree>
    <p:extLst>
      <p:ext uri="{BB962C8B-B14F-4D97-AF65-F5344CB8AC3E}">
        <p14:creationId xmlns:p14="http://schemas.microsoft.com/office/powerpoint/2010/main" xmlns="" val="1120053193"/>
      </p:ext>
    </p:extLst>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0"/>
            <a:ext cx="7024744" cy="722864"/>
          </a:xfrm>
        </p:spPr>
        <p:txBody>
          <a:bodyPr/>
          <a:lstStyle/>
          <a:p>
            <a:r>
              <a:rPr lang="en-US" b="1" dirty="0" smtClean="0"/>
              <a:t>LED Lamp Singapore</a:t>
            </a:r>
            <a:endParaRPr lang="en-US" b="1" dirty="0"/>
          </a:p>
        </p:txBody>
      </p:sp>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657600" y="850323"/>
            <a:ext cx="3048000" cy="28575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09600" y="843396"/>
            <a:ext cx="3048000" cy="2857500"/>
          </a:xfrm>
          <a:prstGeom prst="rect">
            <a:avLst/>
          </a:prstGeom>
        </p:spPr>
      </p:pic>
      <p:sp>
        <p:nvSpPr>
          <p:cNvPr id="5" name="Rectangle 4"/>
          <p:cNvSpPr/>
          <p:nvPr/>
        </p:nvSpPr>
        <p:spPr>
          <a:xfrm>
            <a:off x="609600" y="4572000"/>
            <a:ext cx="7924800" cy="1754326"/>
          </a:xfrm>
          <a:prstGeom prst="rect">
            <a:avLst/>
          </a:prstGeom>
        </p:spPr>
        <p:txBody>
          <a:bodyPr wrap="square">
            <a:spAutoFit/>
          </a:bodyPr>
          <a:lstStyle/>
          <a:p>
            <a:pPr algn="just"/>
            <a:r>
              <a:rPr lang="en-US" dirty="0"/>
              <a:t>With energy conservation on the minds of most people, using a LED lamp is one responsible and easy way to conserve energy. LED lamps can be used anywhere in the home and have many advantages over incandescent lighting. They do not use traditional light bulbs, but instead use a LED array or light stick, which lasts much </a:t>
            </a:r>
            <a:r>
              <a:rPr lang="en-US" dirty="0" err="1"/>
              <a:t>much</a:t>
            </a:r>
            <a:r>
              <a:rPr lang="en-US" dirty="0"/>
              <a:t> longer and never needs replacing.</a:t>
            </a:r>
          </a:p>
        </p:txBody>
      </p:sp>
      <p:pic>
        <p:nvPicPr>
          <p:cNvPr id="6" name="Picture 5"/>
          <p:cNvPicPr>
            <a:picLocks noChangeAspect="1"/>
          </p:cNvPicPr>
          <p:nvPr/>
        </p:nvPicPr>
        <p:blipFill rotWithShape="1">
          <a:blip r:embed="rId4">
            <a:extLst>
              <a:ext uri="{28A0092B-C50C-407E-A947-70E740481C1C}">
                <a14:useLocalDpi xmlns:a14="http://schemas.microsoft.com/office/drawing/2010/main" xmlns="" val="0"/>
              </a:ext>
            </a:extLst>
          </a:blip>
          <a:srcRect l="62468" b="66234"/>
          <a:stretch/>
        </p:blipFill>
        <p:spPr>
          <a:xfrm>
            <a:off x="6400800" y="1600200"/>
            <a:ext cx="2502477" cy="1801091"/>
          </a:xfrm>
          <a:prstGeom prst="rect">
            <a:avLst/>
          </a:prstGeom>
        </p:spPr>
      </p:pic>
    </p:spTree>
    <p:extLst>
      <p:ext uri="{BB962C8B-B14F-4D97-AF65-F5344CB8AC3E}">
        <p14:creationId xmlns:p14="http://schemas.microsoft.com/office/powerpoint/2010/main" xmlns="" val="1304420448"/>
      </p:ext>
    </p:extLst>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216" y="5324856"/>
            <a:ext cx="3300984" cy="542544"/>
          </a:xfrm>
        </p:spPr>
        <p:txBody>
          <a:bodyPr>
            <a:noAutofit/>
          </a:bodyPr>
          <a:lstStyle/>
          <a:p>
            <a:pPr algn="ctr"/>
            <a:r>
              <a:rPr lang="en-US" sz="4800" b="1" dirty="0">
                <a:hlinkClick r:id="rId2"/>
              </a:rPr>
              <a:t>baths.sg</a:t>
            </a:r>
            <a:endParaRPr lang="en-US" sz="4800" b="1" dirty="0"/>
          </a:p>
        </p:txBody>
      </p:sp>
      <p:sp>
        <p:nvSpPr>
          <p:cNvPr id="4" name="Text Placeholder 3"/>
          <p:cNvSpPr>
            <a:spLocks noGrp="1"/>
          </p:cNvSpPr>
          <p:nvPr>
            <p:ph type="body" sz="half" idx="2"/>
          </p:nvPr>
        </p:nvSpPr>
        <p:spPr>
          <a:xfrm>
            <a:off x="4648200" y="685800"/>
            <a:ext cx="3300573" cy="515112"/>
          </a:xfrm>
        </p:spPr>
        <p:txBody>
          <a:bodyPr>
            <a:noAutofit/>
          </a:bodyPr>
          <a:lstStyle/>
          <a:p>
            <a:pPr algn="ctr"/>
            <a:r>
              <a:rPr lang="en-US" sz="2400" dirty="0" smtClean="0"/>
              <a:t>Wall Light Singapore</a:t>
            </a:r>
            <a:endParaRPr lang="en-US" sz="2400" dirty="0"/>
          </a:p>
        </p:txBody>
      </p:sp>
      <p:pic>
        <p:nvPicPr>
          <p:cNvPr id="7" name="Picture Placeholder 6"/>
          <p:cNvPicPr>
            <a:picLocks noGrp="1" noChangeAspect="1"/>
          </p:cNvPicPr>
          <p:nvPr>
            <p:ph type="pic" idx="1"/>
          </p:nvPr>
        </p:nvPicPr>
        <p:blipFill>
          <a:blip r:embed="rId3">
            <a:extLst>
              <a:ext uri="{28A0092B-C50C-407E-A947-70E740481C1C}">
                <a14:useLocalDpi xmlns:a14="http://schemas.microsoft.com/office/drawing/2010/main" xmlns="" val="0"/>
              </a:ext>
            </a:extLst>
          </a:blip>
          <a:srcRect l="21208" r="21208"/>
          <a:stretch>
            <a:fillRect/>
          </a:stretch>
        </p:blipFill>
        <p:spPr/>
      </p:pic>
      <p:sp>
        <p:nvSpPr>
          <p:cNvPr id="3" name="Rectangle 2"/>
          <p:cNvSpPr/>
          <p:nvPr/>
        </p:nvSpPr>
        <p:spPr>
          <a:xfrm>
            <a:off x="5105400" y="4583668"/>
            <a:ext cx="2866490" cy="369332"/>
          </a:xfrm>
          <a:prstGeom prst="rect">
            <a:avLst/>
          </a:prstGeom>
        </p:spPr>
        <p:txBody>
          <a:bodyPr wrap="none">
            <a:spAutoFit/>
          </a:bodyPr>
          <a:lstStyle/>
          <a:p>
            <a:r>
              <a:rPr lang="en-US" dirty="0"/>
              <a:t>For inquiries please visit :</a:t>
            </a:r>
          </a:p>
        </p:txBody>
      </p:sp>
      <p:pic>
        <p:nvPicPr>
          <p:cNvPr id="6" name="Picture 2">
            <a:hlinkClick r:id="rId4"/>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129645" y="1447800"/>
            <a:ext cx="838200" cy="83820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4">
            <a:hlinkClick r:id="rId6"/>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858016" y="1500174"/>
            <a:ext cx="838200" cy="83820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6">
            <a:hlinkClick r:id="rId8"/>
          </p:cNvPr>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6858016" y="2428868"/>
            <a:ext cx="838200" cy="838200"/>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5">
            <a:hlinkClick r:id="rId10"/>
          </p:cNvPr>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5143504" y="2428868"/>
            <a:ext cx="838200" cy="838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08286362"/>
      </p:ext>
    </p:extLst>
  </p:cSld>
  <p:clrMapOvr>
    <a:masterClrMapping/>
  </p:clrMapOvr>
  <mc:AlternateContent xmlns:mc="http://schemas.openxmlformats.org/markup-compatibility/2006">
    <mc:Choice xmlns:p14="http://schemas.microsoft.com/office/powerpoint/2010/main" xmlns="" Requires="p14">
      <p:transition spd="slow" p14:dur="2500" advClick="0" advTm="3000">
        <p:checker/>
      </p:transition>
    </mc:Choice>
    <mc:Fallback>
      <p:transition spd="slow" advClick="0" advTm="3000">
        <p:checker/>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61</TotalTime>
  <Words>242</Words>
  <Application>Microsoft Office PowerPoint</Application>
  <PresentationFormat>On-screen Show (4:3)</PresentationFormat>
  <Paragraphs>12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Austin</vt:lpstr>
      <vt:lpstr>Wall Light Singapore</vt:lpstr>
      <vt:lpstr>Chandeliers Singapore</vt:lpstr>
      <vt:lpstr>Track Lighting Singapore</vt:lpstr>
      <vt:lpstr>LED Lamp Singapore</vt:lpstr>
      <vt:lpstr>baths.sg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dc:creator>
  <cp:lastModifiedBy>Neeraj</cp:lastModifiedBy>
  <cp:revision>32</cp:revision>
  <dcterms:created xsi:type="dcterms:W3CDTF">2006-08-16T00:00:00Z</dcterms:created>
  <dcterms:modified xsi:type="dcterms:W3CDTF">2015-08-28T10:39:44Z</dcterms:modified>
</cp:coreProperties>
</file>