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EB9A94E-29EE-4EE0-B686-C301D79E8421}" type="datetimeFigureOut">
              <a:rPr lang="en-US" smtClean="0"/>
              <a:t>4/4/2022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BD2347-1AC7-49FA-BEFC-BB23B964D1E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B9A94E-29EE-4EE0-B686-C301D79E8421}" type="datetimeFigureOut">
              <a:rPr lang="en-US" smtClean="0"/>
              <a:t>4/4/2022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BD2347-1AC7-49FA-BEFC-BB23B964D1E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B9A94E-29EE-4EE0-B686-C301D79E8421}" type="datetimeFigureOut">
              <a:rPr lang="en-US" smtClean="0"/>
              <a:t>4/4/2022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BD2347-1AC7-49FA-BEFC-BB23B964D1E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B9A94E-29EE-4EE0-B686-C301D79E8421}" type="datetimeFigureOut">
              <a:rPr lang="en-US" smtClean="0"/>
              <a:t>4/4/2022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BD2347-1AC7-49FA-BEFC-BB23B964D1E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B9A94E-29EE-4EE0-B686-C301D79E8421}" type="datetimeFigureOut">
              <a:rPr lang="en-US" smtClean="0"/>
              <a:t>4/4/2022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BD2347-1AC7-49FA-BEFC-BB23B964D1E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EB9A94E-29EE-4EE0-B686-C301D79E8421}" type="datetimeFigureOut">
              <a:rPr lang="en-US" smtClean="0"/>
              <a:t>4/4/2022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BD2347-1AC7-49FA-BEFC-BB23B964D1E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B9A94E-29EE-4EE0-B686-C301D79E8421}" type="datetimeFigureOut">
              <a:rPr lang="en-US" smtClean="0"/>
              <a:t>4/4/2022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BD2347-1AC7-49FA-BEFC-BB23B964D1E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B9A94E-29EE-4EE0-B686-C301D79E8421}" type="datetimeFigureOut">
              <a:rPr lang="en-US" smtClean="0"/>
              <a:t>4/4/2022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BD2347-1AC7-49FA-BEFC-BB23B964D1E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B9A94E-29EE-4EE0-B686-C301D79E8421}" type="datetimeFigureOut">
              <a:rPr lang="en-US" smtClean="0"/>
              <a:t>4/4/2022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BD2347-1AC7-49FA-BEFC-BB23B964D1E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B9A94E-29EE-4EE0-B686-C301D79E8421}" type="datetimeFigureOut">
              <a:rPr lang="en-US" smtClean="0"/>
              <a:t>4/4/2022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BD2347-1AC7-49FA-BEFC-BB23B964D1E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B9A94E-29EE-4EE0-B686-C301D79E8421}" type="datetimeFigureOut">
              <a:rPr lang="en-US" smtClean="0"/>
              <a:t>4/4/2022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BD2347-1AC7-49FA-BEFC-BB23B964D1E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B9A94E-29EE-4EE0-B686-C301D79E8421}" type="datetimeFigureOut">
              <a:rPr lang="en-US" smtClean="0"/>
              <a:t>4/4/2022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BD2347-1AC7-49FA-BEFC-BB23B964D1E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ubaidesertsafaris.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dubaidesertsafaris.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Must do activities list of desert safari Dubai:</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Most tourists who visit Dubai choose to explore the city's many artificial attractions. However, there is plenty to see and do in the surrounding desert landscape. If you're looking for an adventure, consider doing some of the activities on this list during your stay in Dubai. You won't be disappointed!</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 design (2).jpg"/>
          <p:cNvPicPr>
            <a:picLocks noGrp="1" noChangeAspect="1"/>
          </p:cNvPicPr>
          <p:nvPr>
            <p:ph idx="1"/>
          </p:nvPr>
        </p:nvPicPr>
        <p:blipFill>
          <a:blip r:embed="rId2"/>
          <a:stretch>
            <a:fillRect/>
          </a:stretch>
        </p:blipFill>
        <p:spPr>
          <a:xfrm>
            <a:off x="1177527" y="1600200"/>
            <a:ext cx="6788945"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Desert safari Dubai explanation:</a:t>
            </a:r>
            <a:r>
              <a:rPr lang="en-US" dirty="0"/>
              <a:t/>
            </a:r>
            <a:br>
              <a:rPr lang="en-US" dirty="0"/>
            </a:br>
            <a:endParaRPr lang="en-US" dirty="0"/>
          </a:p>
        </p:txBody>
      </p:sp>
      <p:sp>
        <p:nvSpPr>
          <p:cNvPr id="3" name="Content Placeholder 2"/>
          <p:cNvSpPr>
            <a:spLocks noGrp="1"/>
          </p:cNvSpPr>
          <p:nvPr>
            <p:ph idx="1"/>
          </p:nvPr>
        </p:nvSpPr>
        <p:spPr/>
        <p:txBody>
          <a:bodyPr/>
          <a:lstStyle/>
          <a:p>
            <a:r>
              <a:rPr lang="en-US" b="1" u="sng" dirty="0">
                <a:hlinkClick r:id="rId2"/>
              </a:rPr>
              <a:t>Dubai Desert safari</a:t>
            </a:r>
            <a:r>
              <a:rPr lang="en-US" dirty="0"/>
              <a:t> is an adventure that should not be missed. The desert landscape is filled with beautiful dunes and a variety of wildlife. You can explore the desert by camel, 4x4, or even foot. If you're looking for an adrenaline rush, consider doing some of the activities on this list during your desert safari.</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Dune bashing: </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Dune bashing is one of the most popular activities on a desert safari. It's a thrilling experience to drive up and down the dunes in a 4x4. You will also find several other activities to enjoy in the dune bashing area, such as </a:t>
            </a:r>
            <a:r>
              <a:rPr lang="en-US" dirty="0" err="1"/>
              <a:t>sandboarding</a:t>
            </a:r>
            <a:r>
              <a:rPr lang="en-US" dirty="0"/>
              <a:t> and quad biking.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So, whether you're looking for an adventure or a relaxing desert experience, Dubai has something for everyone. Be sure to check out one of the many desert safaris on offer and experience the beauty of the desert for yourself.</a:t>
            </a:r>
          </a:p>
          <a:p>
            <a:r>
              <a:rPr lang="en-US"/>
              <a:t>Book Desert Safari: </a:t>
            </a:r>
            <a:r>
              <a:rPr lang="en-US" u="sng">
                <a:hlinkClick r:id="rId2"/>
              </a:rPr>
              <a:t>dubaidesertsafaris.com</a:t>
            </a:r>
            <a:endParaRPr lang="en-US"/>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234</Words>
  <Application>Microsoft Office PowerPoint</Application>
  <PresentationFormat>On-screen Show (4:3)</PresentationFormat>
  <Paragraphs>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Must do activities list of desert safari Dubai: </vt:lpstr>
      <vt:lpstr>Slide 2</vt:lpstr>
      <vt:lpstr>Slide 3</vt:lpstr>
      <vt:lpstr>Desert safari Dubai explanation: </vt:lpstr>
      <vt:lpstr>Dune bashing:  </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Must do activities list of desert safari Dubai: </dc:title>
  <dc:creator>Cyber</dc:creator>
  <cp:lastModifiedBy>Cyber</cp:lastModifiedBy>
  <cp:revision>1</cp:revision>
  <dcterms:created xsi:type="dcterms:W3CDTF">2022-04-04T18:32:13Z</dcterms:created>
  <dcterms:modified xsi:type="dcterms:W3CDTF">2022-04-04T18:33:39Z</dcterms:modified>
</cp:coreProperties>
</file>