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0" r:id="rId6"/>
    <p:sldId id="264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5E2CC-FC0B-42FC-8662-E8F0127883E2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C37B2-0696-47E4-A26B-55E7B880034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932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4174446-75F2-4B7C-A9F4-9AC0C19FDBA8}" type="datetimeFigureOut">
              <a:rPr lang="es-ES" smtClean="0"/>
              <a:t>17/02/2016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56643A-B063-4FED-B315-A5D61CA79FA0}" type="slidenum">
              <a:rPr lang="es-ES" smtClean="0"/>
              <a:t>‹#›</a:t>
            </a:fld>
            <a:endParaRPr lang="es-E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Evaluación</a:t>
            </a:r>
            <a:r>
              <a:rPr lang="en-US" dirty="0" smtClean="0"/>
              <a:t> de websites</a:t>
            </a:r>
            <a:br>
              <a:rPr lang="en-US" dirty="0" smtClean="0"/>
            </a:br>
            <a:r>
              <a:rPr lang="en-US" sz="2700" dirty="0" smtClean="0"/>
              <a:t>León D. Santos</a:t>
            </a:r>
            <a:br>
              <a:rPr lang="en-US" sz="2700" dirty="0" smtClean="0"/>
            </a:br>
            <a:r>
              <a:rPr lang="en-US" sz="2700" dirty="0" err="1" smtClean="0"/>
              <a:t>Bibliotecario</a:t>
            </a:r>
            <a:r>
              <a:rPr lang="en-US" sz="2700" dirty="0" smtClean="0"/>
              <a:t> II</a:t>
            </a:r>
            <a:endParaRPr lang="es-ES" sz="2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4963886" cy="265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418" y="4868403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67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err="1" smtClean="0"/>
              <a:t>Preguntas</a:t>
            </a:r>
            <a:endParaRPr lang="es-E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marL="914400" lvl="2" indent="0">
              <a:buNone/>
            </a:pPr>
            <a:endParaRPr lang="en-US" sz="5400" dirty="0" smtClean="0"/>
          </a:p>
          <a:p>
            <a:pPr marL="914400" lvl="2" indent="0">
              <a:buNone/>
            </a:pPr>
            <a:r>
              <a:rPr lang="en-US" sz="5400" dirty="0" smtClean="0"/>
              <a:t>leon.santos@upr.edu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1505006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Autoridad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Revela</a:t>
            </a:r>
            <a:r>
              <a:rPr lang="en-US" dirty="0" smtClean="0"/>
              <a:t> que persona, </a:t>
            </a:r>
            <a:r>
              <a:rPr lang="en-US" dirty="0" err="1" smtClean="0"/>
              <a:t>institución</a:t>
            </a:r>
            <a:r>
              <a:rPr lang="en-US" dirty="0" smtClean="0"/>
              <a:t> o </a:t>
            </a:r>
            <a:r>
              <a:rPr lang="en-US" dirty="0" err="1" smtClean="0"/>
              <a:t>agencia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responsible del website y que </a:t>
            </a:r>
            <a:r>
              <a:rPr lang="en-US" dirty="0" err="1" smtClean="0"/>
              <a:t>conocimiento</a:t>
            </a:r>
            <a:r>
              <a:rPr lang="en-US" dirty="0" smtClean="0"/>
              <a:t> o </a:t>
            </a:r>
            <a:r>
              <a:rPr lang="en-US" dirty="0" err="1" smtClean="0"/>
              <a:t>cualificaciones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.</a:t>
            </a:r>
            <a:r>
              <a:rPr lang="en-US" dirty="0" err="1" smtClean="0"/>
              <a:t>edu</a:t>
            </a:r>
            <a:r>
              <a:rPr lang="en-US" dirty="0" smtClean="0"/>
              <a:t>, .org, .gov. </a:t>
            </a:r>
            <a:r>
              <a:rPr lang="en-US" dirty="0" err="1" smtClean="0"/>
              <a:t>cualquiera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crear</a:t>
            </a:r>
            <a:r>
              <a:rPr lang="en-US" dirty="0" smtClean="0"/>
              <a:t> un website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Material de la </a:t>
            </a:r>
            <a:r>
              <a:rPr lang="en-US" dirty="0" err="1"/>
              <a:t>b</a:t>
            </a:r>
            <a:r>
              <a:rPr lang="en-US" dirty="0" err="1" smtClean="0"/>
              <a:t>iblioteca</a:t>
            </a:r>
            <a:r>
              <a:rPr lang="en-US" dirty="0" smtClean="0"/>
              <a:t>: </a:t>
            </a:r>
            <a:r>
              <a:rPr lang="en-US" dirty="0" err="1" smtClean="0"/>
              <a:t>seleccionado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profesores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biblioteca</a:t>
            </a:r>
            <a:r>
              <a:rPr lang="en-US" dirty="0" smtClean="0"/>
              <a:t> (scholarly publishers)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3510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Propósito</a:t>
            </a:r>
            <a:r>
              <a:rPr lang="en-US" dirty="0" smtClean="0"/>
              <a:t> y </a:t>
            </a:r>
            <a:r>
              <a:rPr lang="en-US" dirty="0" err="1" smtClean="0"/>
              <a:t>Contenido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Educar</a:t>
            </a:r>
            <a:r>
              <a:rPr lang="en-US" dirty="0" smtClean="0"/>
              <a:t>, </a:t>
            </a:r>
            <a:r>
              <a:rPr lang="en-US" dirty="0" err="1" smtClean="0"/>
              <a:t>entretener</a:t>
            </a:r>
            <a:r>
              <a:rPr lang="en-US" dirty="0" smtClean="0"/>
              <a:t>, </a:t>
            </a:r>
            <a:r>
              <a:rPr lang="en-US" dirty="0" err="1" smtClean="0"/>
              <a:t>promover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causa, </a:t>
            </a:r>
            <a:r>
              <a:rPr lang="en-US" dirty="0" err="1" smtClean="0"/>
              <a:t>divulgar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opinión</a:t>
            </a:r>
            <a:r>
              <a:rPr lang="en-US" dirty="0" smtClean="0"/>
              <a:t>, </a:t>
            </a:r>
            <a:r>
              <a:rPr lang="en-US" dirty="0" err="1" smtClean="0"/>
              <a:t>parodiar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Buscar</a:t>
            </a:r>
            <a:r>
              <a:rPr lang="en-US" dirty="0" smtClean="0"/>
              <a:t> </a:t>
            </a:r>
            <a:r>
              <a:rPr lang="en-US" dirty="0" err="1" smtClean="0"/>
              <a:t>misión</a:t>
            </a:r>
            <a:r>
              <a:rPr lang="en-US" dirty="0" smtClean="0"/>
              <a:t> y </a:t>
            </a:r>
            <a:r>
              <a:rPr lang="en-US" dirty="0" err="1" smtClean="0"/>
              <a:t>objetivos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Investigar</a:t>
            </a:r>
            <a:r>
              <a:rPr lang="en-US" dirty="0" smtClean="0"/>
              <a:t> al </a:t>
            </a:r>
            <a:r>
              <a:rPr lang="en-US" dirty="0" err="1" smtClean="0"/>
              <a:t>autor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Presenta</a:t>
            </a:r>
            <a:r>
              <a:rPr lang="en-US" dirty="0" smtClean="0"/>
              <a:t> </a:t>
            </a:r>
            <a:r>
              <a:rPr lang="en-US" dirty="0" err="1" smtClean="0"/>
              <a:t>hechos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652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Propósito</a:t>
            </a:r>
            <a:r>
              <a:rPr lang="en-US" dirty="0" smtClean="0"/>
              <a:t> y </a:t>
            </a:r>
            <a:r>
              <a:rPr lang="en-US" dirty="0" err="1" smtClean="0"/>
              <a:t>Contenido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Objetividad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 err="1" smtClean="0"/>
              <a:t>Lenguaje</a:t>
            </a:r>
            <a:r>
              <a:rPr lang="en-US" dirty="0" smtClean="0"/>
              <a:t> </a:t>
            </a:r>
            <a:r>
              <a:rPr lang="en-US" dirty="0" err="1" smtClean="0"/>
              <a:t>cargado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Mal </a:t>
            </a:r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dirty="0" err="1" smtClean="0"/>
              <a:t>citas</a:t>
            </a:r>
            <a:r>
              <a:rPr lang="en-US" dirty="0" smtClean="0"/>
              <a:t> (</a:t>
            </a:r>
            <a:r>
              <a:rPr lang="en-US" dirty="0" err="1" smtClean="0"/>
              <a:t>citan</a:t>
            </a:r>
            <a:r>
              <a:rPr lang="en-US" dirty="0" smtClean="0"/>
              <a:t> </a:t>
            </a:r>
            <a:r>
              <a:rPr lang="en-US" dirty="0" err="1" smtClean="0"/>
              <a:t>incorrectamente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Manipulación</a:t>
            </a:r>
            <a:r>
              <a:rPr lang="en-US" dirty="0" smtClean="0"/>
              <a:t> y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selectivo</a:t>
            </a:r>
            <a:r>
              <a:rPr lang="en-US" dirty="0" smtClean="0"/>
              <a:t> de </a:t>
            </a:r>
            <a:r>
              <a:rPr lang="en-US" dirty="0" err="1" smtClean="0"/>
              <a:t>hechos</a:t>
            </a:r>
            <a:r>
              <a:rPr lang="en-US" dirty="0" smtClean="0"/>
              <a:t>, </a:t>
            </a:r>
            <a:r>
              <a:rPr lang="en-US" dirty="0" err="1" smtClean="0"/>
              <a:t>sacarlos</a:t>
            </a:r>
            <a:r>
              <a:rPr lang="en-US" dirty="0" smtClean="0"/>
              <a:t> de </a:t>
            </a:r>
            <a:r>
              <a:rPr lang="en-US" dirty="0" err="1" smtClean="0"/>
              <a:t>contexto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“Flawed research”- </a:t>
            </a:r>
            <a:r>
              <a:rPr lang="en-US" dirty="0" err="1" smtClean="0"/>
              <a:t>tamaño</a:t>
            </a:r>
            <a:r>
              <a:rPr lang="en-US" dirty="0" smtClean="0"/>
              <a:t> de la </a:t>
            </a:r>
            <a:r>
              <a:rPr lang="en-US" dirty="0" err="1" smtClean="0"/>
              <a:t>muestra</a:t>
            </a:r>
            <a:r>
              <a:rPr lang="en-US" dirty="0" smtClean="0"/>
              <a:t>, </a:t>
            </a:r>
            <a:r>
              <a:rPr lang="en-US" dirty="0" err="1" smtClean="0"/>
              <a:t>manipulación</a:t>
            </a:r>
            <a:r>
              <a:rPr lang="en-US" dirty="0" smtClean="0"/>
              <a:t> de </a:t>
            </a:r>
            <a:r>
              <a:rPr lang="en-US" dirty="0" err="1" smtClean="0"/>
              <a:t>estadísticas</a:t>
            </a:r>
            <a:r>
              <a:rPr lang="en-US" dirty="0" smtClean="0"/>
              <a:t>, no </a:t>
            </a:r>
            <a:r>
              <a:rPr lang="en-US" dirty="0" err="1" smtClean="0"/>
              <a:t>reportar</a:t>
            </a:r>
            <a:r>
              <a:rPr lang="en-US" dirty="0" smtClean="0"/>
              <a:t> </a:t>
            </a:r>
            <a:r>
              <a:rPr lang="en-US" dirty="0" err="1" smtClean="0"/>
              <a:t>concluciones</a:t>
            </a:r>
            <a:r>
              <a:rPr lang="en-US" dirty="0" smtClean="0"/>
              <a:t> </a:t>
            </a:r>
            <a:r>
              <a:rPr lang="en-US" dirty="0" err="1" smtClean="0"/>
              <a:t>contrarias</a:t>
            </a:r>
            <a:r>
              <a:rPr lang="en-US" dirty="0" smtClean="0"/>
              <a:t> de </a:t>
            </a:r>
            <a:r>
              <a:rPr lang="en-US" dirty="0" err="1" smtClean="0"/>
              <a:t>investigaciones</a:t>
            </a:r>
            <a:r>
              <a:rPr lang="en-US" dirty="0" smtClean="0"/>
              <a:t> </a:t>
            </a:r>
            <a:r>
              <a:rPr lang="en-US" dirty="0" err="1" smtClean="0"/>
              <a:t>científicas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248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Actualidad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revisa</a:t>
            </a:r>
            <a:r>
              <a:rPr lang="en-US" dirty="0" smtClean="0"/>
              <a:t>, </a:t>
            </a:r>
            <a:r>
              <a:rPr lang="en-US" dirty="0" err="1" smtClean="0"/>
              <a:t>modifica</a:t>
            </a:r>
            <a:r>
              <a:rPr lang="en-US" dirty="0" smtClean="0"/>
              <a:t> y </a:t>
            </a:r>
            <a:r>
              <a:rPr lang="en-US" dirty="0" err="1" smtClean="0"/>
              <a:t>actualiza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disciplinas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Enlaces que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1413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Cobertura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Con </a:t>
            </a:r>
            <a:r>
              <a:rPr lang="en-US" dirty="0" err="1" smtClean="0"/>
              <a:t>cuanta</a:t>
            </a:r>
            <a:r>
              <a:rPr lang="en-US" dirty="0" smtClean="0"/>
              <a:t> </a:t>
            </a:r>
            <a:r>
              <a:rPr lang="en-US" dirty="0" err="1" smtClean="0"/>
              <a:t>profundidad</a:t>
            </a:r>
            <a:r>
              <a:rPr lang="en-US" dirty="0" smtClean="0"/>
              <a:t> se </a:t>
            </a:r>
            <a:r>
              <a:rPr lang="en-US" dirty="0" err="1" smtClean="0"/>
              <a:t>trata</a:t>
            </a:r>
            <a:r>
              <a:rPr lang="en-US" dirty="0" smtClean="0"/>
              <a:t> el </a:t>
            </a:r>
            <a:r>
              <a:rPr lang="en-US" dirty="0" err="1" smtClean="0"/>
              <a:t>tema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Cobertura</a:t>
            </a:r>
            <a:r>
              <a:rPr lang="en-US" dirty="0" smtClean="0"/>
              <a:t> </a:t>
            </a:r>
            <a:r>
              <a:rPr lang="en-US" dirty="0" err="1" smtClean="0"/>
              <a:t>amplia</a:t>
            </a:r>
            <a:r>
              <a:rPr lang="en-US" dirty="0" smtClean="0"/>
              <a:t> o </a:t>
            </a:r>
            <a:r>
              <a:rPr lang="en-US" dirty="0" err="1" smtClean="0"/>
              <a:t>sólo</a:t>
            </a:r>
            <a:r>
              <a:rPr lang="en-US" dirty="0" smtClean="0"/>
              <a:t> un </a:t>
            </a:r>
            <a:r>
              <a:rPr lang="en-US" dirty="0" err="1" smtClean="0"/>
              <a:t>aspecto</a:t>
            </a:r>
            <a:r>
              <a:rPr lang="en-US" dirty="0" smtClean="0"/>
              <a:t> de un </a:t>
            </a:r>
            <a:r>
              <a:rPr lang="en-US" dirty="0" err="1" smtClean="0"/>
              <a:t>tema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Comparar</a:t>
            </a:r>
            <a:r>
              <a:rPr lang="en-US" dirty="0" smtClean="0"/>
              <a:t> con </a:t>
            </a:r>
            <a:r>
              <a:rPr lang="en-US" dirty="0" err="1" smtClean="0"/>
              <a:t>otros</a:t>
            </a:r>
            <a:r>
              <a:rPr lang="en-US" dirty="0" smtClean="0"/>
              <a:t> websites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/>
              <a:t>I</a:t>
            </a:r>
            <a:r>
              <a:rPr lang="en-US" dirty="0" err="1" smtClean="0"/>
              <a:t>nvestigación</a:t>
            </a:r>
            <a:r>
              <a:rPr lang="en-US" dirty="0" smtClean="0"/>
              <a:t> </a:t>
            </a:r>
            <a:r>
              <a:rPr lang="en-US" dirty="0" err="1" smtClean="0"/>
              <a:t>propia</a:t>
            </a:r>
            <a:r>
              <a:rPr lang="en-US" dirty="0" smtClean="0"/>
              <a:t> vs </a:t>
            </a:r>
            <a:r>
              <a:rPr lang="en-US" dirty="0" err="1" smtClean="0"/>
              <a:t>muchos</a:t>
            </a:r>
            <a:r>
              <a:rPr lang="en-US" dirty="0" smtClean="0"/>
              <a:t> enlaces a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páginas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650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Exactitud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provee</a:t>
            </a:r>
            <a:r>
              <a:rPr lang="en-US" dirty="0" smtClean="0"/>
              <a:t> </a:t>
            </a:r>
            <a:r>
              <a:rPr lang="en-US" dirty="0" err="1" smtClean="0"/>
              <a:t>referencias</a:t>
            </a:r>
            <a:r>
              <a:rPr lang="en-US" dirty="0" smtClean="0"/>
              <a:t> a </a:t>
            </a:r>
            <a:r>
              <a:rPr lang="en-US" dirty="0" err="1" smtClean="0"/>
              <a:t>hechos</a:t>
            </a:r>
            <a:r>
              <a:rPr lang="en-US" dirty="0" smtClean="0"/>
              <a:t> y </a:t>
            </a:r>
            <a:r>
              <a:rPr lang="en-US" dirty="0" err="1" smtClean="0"/>
              <a:t>datos</a:t>
            </a:r>
            <a:endParaRPr lang="en-US" dirty="0" smtClean="0"/>
          </a:p>
          <a:p>
            <a:r>
              <a:rPr lang="en-US" dirty="0" err="1" smtClean="0"/>
              <a:t>Investigación</a:t>
            </a:r>
            <a:r>
              <a:rPr lang="en-US" dirty="0" smtClean="0"/>
              <a:t> </a:t>
            </a:r>
            <a:r>
              <a:rPr lang="en-US" dirty="0" err="1" smtClean="0"/>
              <a:t>propia</a:t>
            </a:r>
            <a:r>
              <a:rPr lang="en-US" dirty="0" smtClean="0"/>
              <a:t> </a:t>
            </a:r>
            <a:r>
              <a:rPr lang="en-US" dirty="0" err="1" smtClean="0"/>
              <a:t>confirma</a:t>
            </a:r>
            <a:r>
              <a:rPr lang="en-US" dirty="0" smtClean="0"/>
              <a:t> la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provista</a:t>
            </a:r>
            <a:endParaRPr lang="en-US" dirty="0" smtClean="0"/>
          </a:p>
          <a:p>
            <a:r>
              <a:rPr lang="en-US" dirty="0" smtClean="0"/>
              <a:t>Como </a:t>
            </a:r>
            <a:r>
              <a:rPr lang="en-US" dirty="0" err="1" smtClean="0"/>
              <a:t>compara</a:t>
            </a:r>
            <a:r>
              <a:rPr lang="en-US" dirty="0" smtClean="0"/>
              <a:t> la </a:t>
            </a:r>
            <a:r>
              <a:rPr lang="en-US" dirty="0" err="1" smtClean="0"/>
              <a:t>información</a:t>
            </a:r>
            <a:r>
              <a:rPr lang="en-US" dirty="0" smtClean="0"/>
              <a:t> con </a:t>
            </a:r>
            <a:r>
              <a:rPr lang="en-US" dirty="0" err="1" smtClean="0"/>
              <a:t>otros</a:t>
            </a:r>
            <a:r>
              <a:rPr lang="en-US" dirty="0" smtClean="0"/>
              <a:t> websites</a:t>
            </a:r>
          </a:p>
          <a:p>
            <a:r>
              <a:rPr lang="en-US" dirty="0" err="1" smtClean="0"/>
              <a:t>Errores</a:t>
            </a:r>
            <a:r>
              <a:rPr lang="en-US" dirty="0" smtClean="0"/>
              <a:t> </a:t>
            </a:r>
            <a:r>
              <a:rPr lang="en-US" dirty="0" err="1" smtClean="0"/>
              <a:t>gramaticales</a:t>
            </a:r>
            <a:r>
              <a:rPr lang="en-US" dirty="0" smtClean="0"/>
              <a:t>, </a:t>
            </a:r>
            <a:r>
              <a:rPr lang="en-US" dirty="0" err="1" smtClean="0"/>
              <a:t>sintaxis</a:t>
            </a:r>
            <a:r>
              <a:rPr lang="en-US" dirty="0" smtClean="0"/>
              <a:t>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535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magazines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457575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9540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352800"/>
            <a:ext cx="23526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83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Scholarly journals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33600"/>
            <a:ext cx="2185578" cy="304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23622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362200"/>
            <a:ext cx="14287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123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</TotalTime>
  <Words>203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Evaluación de websites León D. Santos Bibliotecario II</vt:lpstr>
      <vt:lpstr>Autoridad</vt:lpstr>
      <vt:lpstr>Propósito y Contenido</vt:lpstr>
      <vt:lpstr>Propósito y Contenido</vt:lpstr>
      <vt:lpstr>Actualidad</vt:lpstr>
      <vt:lpstr>Cobertura</vt:lpstr>
      <vt:lpstr>Exactitud</vt:lpstr>
      <vt:lpstr>Popular magazines</vt:lpstr>
      <vt:lpstr>Scholarly journals</vt:lpstr>
      <vt:lpstr>Preguntas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de websites León D. Santos Bibliotecario II</dc:title>
  <dc:creator>L_Santos</dc:creator>
  <cp:lastModifiedBy>L_Santos</cp:lastModifiedBy>
  <cp:revision>3</cp:revision>
  <cp:lastPrinted>2016-02-17T21:09:00Z</cp:lastPrinted>
  <dcterms:created xsi:type="dcterms:W3CDTF">2015-09-17T17:33:27Z</dcterms:created>
  <dcterms:modified xsi:type="dcterms:W3CDTF">2016-02-17T21:09:22Z</dcterms:modified>
</cp:coreProperties>
</file>