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Lst>
  <p:sldSz cy="5143500" cx="9144000"/>
  <p:notesSz cx="6858000" cy="9144000"/>
  <p:embeddedFontLst>
    <p:embeddedFont>
      <p:font typeface="Raleway"/>
      <p:regular r:id="rId26"/>
      <p:bold r:id="rId27"/>
      <p:italic r:id="rId28"/>
      <p:boldItalic r:id="rId29"/>
    </p:embeddedFont>
    <p:embeddedFont>
      <p:font typeface="Lato"/>
      <p:regular r:id="rId30"/>
      <p:bold r:id="rId31"/>
      <p:italic r:id="rId32"/>
      <p:boldItalic r:id="rId3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Raleway-regular.fntdata"/><Relationship Id="rId25" Type="http://schemas.openxmlformats.org/officeDocument/2006/relationships/slide" Target="slides/slide20.xml"/><Relationship Id="rId28" Type="http://schemas.openxmlformats.org/officeDocument/2006/relationships/font" Target="fonts/Raleway-italic.fntdata"/><Relationship Id="rId27" Type="http://schemas.openxmlformats.org/officeDocument/2006/relationships/font" Target="fonts/Raleway-bold.fntdata"/><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Raleway-boldItalic.fntdata"/><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font" Target="fonts/Lato-bold.fntdata"/><Relationship Id="rId30" Type="http://schemas.openxmlformats.org/officeDocument/2006/relationships/font" Target="fonts/Lato-regular.fntdata"/><Relationship Id="rId11" Type="http://schemas.openxmlformats.org/officeDocument/2006/relationships/slide" Target="slides/slide6.xml"/><Relationship Id="rId33" Type="http://schemas.openxmlformats.org/officeDocument/2006/relationships/font" Target="fonts/Lato-boldItalic.fntdata"/><Relationship Id="rId10" Type="http://schemas.openxmlformats.org/officeDocument/2006/relationships/slide" Target="slides/slide5.xml"/><Relationship Id="rId32" Type="http://schemas.openxmlformats.org/officeDocument/2006/relationships/font" Target="fonts/Lato-italic.fntdata"/><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317500" lvl="0" marL="457200">
              <a:spcBef>
                <a:spcPts val="0"/>
              </a:spcBef>
              <a:spcAft>
                <a:spcPts val="0"/>
              </a:spcAft>
              <a:buSzPts val="1400"/>
              <a:buChar char="●"/>
              <a:defRPr sz="1100"/>
            </a:lvl1pPr>
            <a:lvl2pPr indent="-317500" lvl="1" marL="914400">
              <a:spcBef>
                <a:spcPts val="0"/>
              </a:spcBef>
              <a:spcAft>
                <a:spcPts val="0"/>
              </a:spcAft>
              <a:buSzPts val="1400"/>
              <a:buChar char="○"/>
              <a:defRPr sz="1100"/>
            </a:lvl2pPr>
            <a:lvl3pPr indent="-317500" lvl="2" marL="1371600">
              <a:spcBef>
                <a:spcPts val="0"/>
              </a:spcBef>
              <a:spcAft>
                <a:spcPts val="0"/>
              </a:spcAft>
              <a:buSzPts val="1400"/>
              <a:buChar char="■"/>
              <a:defRPr sz="1100"/>
            </a:lvl3pPr>
            <a:lvl4pPr indent="-317500" lvl="3" marL="1828800">
              <a:spcBef>
                <a:spcPts val="0"/>
              </a:spcBef>
              <a:spcAft>
                <a:spcPts val="0"/>
              </a:spcAft>
              <a:buSzPts val="1400"/>
              <a:buChar char="●"/>
              <a:defRPr sz="1100"/>
            </a:lvl4pPr>
            <a:lvl5pPr indent="-317500" lvl="4" marL="2286000">
              <a:spcBef>
                <a:spcPts val="0"/>
              </a:spcBef>
              <a:spcAft>
                <a:spcPts val="0"/>
              </a:spcAft>
              <a:buSzPts val="1400"/>
              <a:buChar char="○"/>
              <a:defRPr sz="1100"/>
            </a:lvl5pPr>
            <a:lvl6pPr indent="-317500" lvl="5" marL="2743200">
              <a:spcBef>
                <a:spcPts val="0"/>
              </a:spcBef>
              <a:spcAft>
                <a:spcPts val="0"/>
              </a:spcAft>
              <a:buSzPts val="1400"/>
              <a:buChar char="■"/>
              <a:defRPr sz="1100"/>
            </a:lvl6pPr>
            <a:lvl7pPr indent="-317500" lvl="6" marL="3200400">
              <a:spcBef>
                <a:spcPts val="0"/>
              </a:spcBef>
              <a:spcAft>
                <a:spcPts val="0"/>
              </a:spcAft>
              <a:buSzPts val="1400"/>
              <a:buChar char="●"/>
              <a:defRPr sz="1100"/>
            </a:lvl7pPr>
            <a:lvl8pPr indent="-317500" lvl="7" marL="3657600">
              <a:spcBef>
                <a:spcPts val="0"/>
              </a:spcBef>
              <a:spcAft>
                <a:spcPts val="0"/>
              </a:spcAft>
              <a:buSzPts val="1400"/>
              <a:buChar char="○"/>
              <a:defRPr sz="1100"/>
            </a:lvl8pPr>
            <a:lvl9pPr indent="-317500" lvl="8" marL="4114800">
              <a:spcBef>
                <a:spcPts val="0"/>
              </a:spcBef>
              <a:spcAft>
                <a:spcPts val="0"/>
              </a:spcAft>
              <a:buSzPts val="14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 name="Shape 68"/>
        <p:cNvGrpSpPr/>
        <p:nvPr/>
      </p:nvGrpSpPr>
      <p:grpSpPr>
        <a:xfrm>
          <a:off x="0" y="0"/>
          <a:ext cx="0" cy="0"/>
          <a:chOff x="0" y="0"/>
          <a:chExt cx="0" cy="0"/>
        </a:xfrm>
      </p:grpSpPr>
      <p:sp>
        <p:nvSpPr>
          <p:cNvPr id="69" name="Google Shape;69;gcb9a0b074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0" name="Google Shape;70;gcb9a0b074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gd3238e6659_0_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9" name="Google Shape;129;gd3238e6659_0_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gd3238e6659_0_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4" name="Google Shape;134;gd3238e6659_0_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gd3238e6659_0_3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9" name="Google Shape;139;gd3238e6659_0_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 name="Shape 142"/>
        <p:cNvGrpSpPr/>
        <p:nvPr/>
      </p:nvGrpSpPr>
      <p:grpSpPr>
        <a:xfrm>
          <a:off x="0" y="0"/>
          <a:ext cx="0" cy="0"/>
          <a:chOff x="0" y="0"/>
          <a:chExt cx="0" cy="0"/>
        </a:xfrm>
      </p:grpSpPr>
      <p:sp>
        <p:nvSpPr>
          <p:cNvPr id="143" name="Google Shape;143;gd3238e6659_0_3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4" name="Google Shape;144;gd3238e6659_0_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7" name="Shape 147"/>
        <p:cNvGrpSpPr/>
        <p:nvPr/>
      </p:nvGrpSpPr>
      <p:grpSpPr>
        <a:xfrm>
          <a:off x="0" y="0"/>
          <a:ext cx="0" cy="0"/>
          <a:chOff x="0" y="0"/>
          <a:chExt cx="0" cy="0"/>
        </a:xfrm>
      </p:grpSpPr>
      <p:sp>
        <p:nvSpPr>
          <p:cNvPr id="148" name="Google Shape;148;gd3238e6659_0_4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9" name="Google Shape;149;gd3238e6659_0_4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d3238e6659_0_5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4" name="Google Shape;154;gd3238e6659_0_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 name="Shape 157"/>
        <p:cNvGrpSpPr/>
        <p:nvPr/>
      </p:nvGrpSpPr>
      <p:grpSpPr>
        <a:xfrm>
          <a:off x="0" y="0"/>
          <a:ext cx="0" cy="0"/>
          <a:chOff x="0" y="0"/>
          <a:chExt cx="0" cy="0"/>
        </a:xfrm>
      </p:grpSpPr>
      <p:sp>
        <p:nvSpPr>
          <p:cNvPr id="158" name="Google Shape;158;gd3238e6659_0_5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9" name="Google Shape;159;gd3238e6659_0_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 name="Shape 162"/>
        <p:cNvGrpSpPr/>
        <p:nvPr/>
      </p:nvGrpSpPr>
      <p:grpSpPr>
        <a:xfrm>
          <a:off x="0" y="0"/>
          <a:ext cx="0" cy="0"/>
          <a:chOff x="0" y="0"/>
          <a:chExt cx="0" cy="0"/>
        </a:xfrm>
      </p:grpSpPr>
      <p:sp>
        <p:nvSpPr>
          <p:cNvPr id="163" name="Google Shape;163;gd3238e6659_0_6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4" name="Google Shape;164;gd3238e6659_0_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 name="Shape 167"/>
        <p:cNvGrpSpPr/>
        <p:nvPr/>
      </p:nvGrpSpPr>
      <p:grpSpPr>
        <a:xfrm>
          <a:off x="0" y="0"/>
          <a:ext cx="0" cy="0"/>
          <a:chOff x="0" y="0"/>
          <a:chExt cx="0" cy="0"/>
        </a:xfrm>
      </p:grpSpPr>
      <p:sp>
        <p:nvSpPr>
          <p:cNvPr id="168" name="Google Shape;168;gd3238e6659_0_6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9" name="Google Shape;169;gd3238e6659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 name="Shape 172"/>
        <p:cNvGrpSpPr/>
        <p:nvPr/>
      </p:nvGrpSpPr>
      <p:grpSpPr>
        <a:xfrm>
          <a:off x="0" y="0"/>
          <a:ext cx="0" cy="0"/>
          <a:chOff x="0" y="0"/>
          <a:chExt cx="0" cy="0"/>
        </a:xfrm>
      </p:grpSpPr>
      <p:sp>
        <p:nvSpPr>
          <p:cNvPr id="173" name="Google Shape;173;gd3238e6659_0_7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4" name="Google Shape;174;gd3238e6659_0_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 name="Shape 74"/>
        <p:cNvGrpSpPr/>
        <p:nvPr/>
      </p:nvGrpSpPr>
      <p:grpSpPr>
        <a:xfrm>
          <a:off x="0" y="0"/>
          <a:ext cx="0" cy="0"/>
          <a:chOff x="0" y="0"/>
          <a:chExt cx="0" cy="0"/>
        </a:xfrm>
      </p:grpSpPr>
      <p:sp>
        <p:nvSpPr>
          <p:cNvPr id="75" name="Google Shape;75;gd5b15f0a3_5_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6" name="Google Shape;76;gd5b15f0a3_5_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7" name="Shape 177"/>
        <p:cNvGrpSpPr/>
        <p:nvPr/>
      </p:nvGrpSpPr>
      <p:grpSpPr>
        <a:xfrm>
          <a:off x="0" y="0"/>
          <a:ext cx="0" cy="0"/>
          <a:chOff x="0" y="0"/>
          <a:chExt cx="0" cy="0"/>
        </a:xfrm>
      </p:grpSpPr>
      <p:sp>
        <p:nvSpPr>
          <p:cNvPr id="178" name="Google Shape;178;gcb9a0b074_1_14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9" name="Google Shape;179;gcb9a0b074_1_14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 name="Shape 81"/>
        <p:cNvGrpSpPr/>
        <p:nvPr/>
      </p:nvGrpSpPr>
      <p:grpSpPr>
        <a:xfrm>
          <a:off x="0" y="0"/>
          <a:ext cx="0" cy="0"/>
          <a:chOff x="0" y="0"/>
          <a:chExt cx="0" cy="0"/>
        </a:xfrm>
      </p:grpSpPr>
      <p:sp>
        <p:nvSpPr>
          <p:cNvPr id="82" name="Google Shape;82;gd251bb473_0_68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3" name="Google Shape;83;gd251bb473_0_6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 name="Shape 86"/>
        <p:cNvGrpSpPr/>
        <p:nvPr/>
      </p:nvGrpSpPr>
      <p:grpSpPr>
        <a:xfrm>
          <a:off x="0" y="0"/>
          <a:ext cx="0" cy="0"/>
          <a:chOff x="0" y="0"/>
          <a:chExt cx="0" cy="0"/>
        </a:xfrm>
      </p:grpSpPr>
      <p:sp>
        <p:nvSpPr>
          <p:cNvPr id="87" name="Google Shape;87;gcb9a0b074_1_10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8" name="Google Shape;88;gcb9a0b074_1_10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 name="Shape 94"/>
        <p:cNvGrpSpPr/>
        <p:nvPr/>
      </p:nvGrpSpPr>
      <p:grpSpPr>
        <a:xfrm>
          <a:off x="0" y="0"/>
          <a:ext cx="0" cy="0"/>
          <a:chOff x="0" y="0"/>
          <a:chExt cx="0" cy="0"/>
        </a:xfrm>
      </p:grpSpPr>
      <p:sp>
        <p:nvSpPr>
          <p:cNvPr id="95" name="Google Shape;95;gcb9a0b074_1_122: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96" name="Google Shape;96;gcb9a0b074_1_1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 name="Shape 100"/>
        <p:cNvGrpSpPr/>
        <p:nvPr/>
      </p:nvGrpSpPr>
      <p:grpSpPr>
        <a:xfrm>
          <a:off x="0" y="0"/>
          <a:ext cx="0" cy="0"/>
          <a:chOff x="0" y="0"/>
          <a:chExt cx="0" cy="0"/>
        </a:xfrm>
      </p:grpSpPr>
      <p:sp>
        <p:nvSpPr>
          <p:cNvPr id="101" name="Google Shape;101;gd814cf7d3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2" name="Google Shape;102;gd814cf7d3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 name="Shape 110"/>
        <p:cNvGrpSpPr/>
        <p:nvPr/>
      </p:nvGrpSpPr>
      <p:grpSpPr>
        <a:xfrm>
          <a:off x="0" y="0"/>
          <a:ext cx="0" cy="0"/>
          <a:chOff x="0" y="0"/>
          <a:chExt cx="0" cy="0"/>
        </a:xfrm>
      </p:grpSpPr>
      <p:sp>
        <p:nvSpPr>
          <p:cNvPr id="111" name="Google Shape;111;g723630543_5_23: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12" name="Google Shape;112;g723630543_5_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ge965474a9_3_39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9" name="Google Shape;119;ge965474a9_3_39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gd3238e6659_0_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4" name="Google Shape;124;gd3238e6659_0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solidFill>
          <a:schemeClr val="dk1"/>
        </a:solidFill>
      </p:bgPr>
    </p:bg>
    <p:spTree>
      <p:nvGrpSpPr>
        <p:cNvPr id="9" name="Shape 9"/>
        <p:cNvGrpSpPr/>
        <p:nvPr/>
      </p:nvGrpSpPr>
      <p:grpSpPr>
        <a:xfrm>
          <a:off x="0" y="0"/>
          <a:ext cx="0" cy="0"/>
          <a:chOff x="0" y="0"/>
          <a:chExt cx="0" cy="0"/>
        </a:xfrm>
      </p:grpSpPr>
      <p:cxnSp>
        <p:nvCxnSpPr>
          <p:cNvPr id="10" name="Google Shape;10;p2"/>
          <p:cNvCxnSpPr/>
          <p:nvPr/>
        </p:nvCxnSpPr>
        <p:spPr>
          <a:xfrm>
            <a:off x="2477724" y="415650"/>
            <a:ext cx="6244200" cy="0"/>
          </a:xfrm>
          <a:prstGeom prst="straightConnector1">
            <a:avLst/>
          </a:prstGeom>
          <a:noFill/>
          <a:ln cap="flat" cmpd="sng" w="38100">
            <a:solidFill>
              <a:schemeClr val="lt1"/>
            </a:solidFill>
            <a:prstDash val="solid"/>
            <a:round/>
            <a:headEnd len="sm" w="sm" type="none"/>
            <a:tailEnd len="sm" w="sm" type="none"/>
          </a:ln>
        </p:spPr>
      </p:cxnSp>
      <p:cxnSp>
        <p:nvCxnSpPr>
          <p:cNvPr id="11" name="Google Shape;11;p2"/>
          <p:cNvCxnSpPr/>
          <p:nvPr/>
        </p:nvCxnSpPr>
        <p:spPr>
          <a:xfrm>
            <a:off x="2477724" y="4740000"/>
            <a:ext cx="6244200" cy="0"/>
          </a:xfrm>
          <a:prstGeom prst="straightConnector1">
            <a:avLst/>
          </a:prstGeom>
          <a:noFill/>
          <a:ln cap="flat" cmpd="sng" w="19050">
            <a:solidFill>
              <a:schemeClr val="lt1"/>
            </a:solidFill>
            <a:prstDash val="solid"/>
            <a:round/>
            <a:headEnd len="sm" w="sm" type="none"/>
            <a:tailEnd len="sm" w="sm" type="none"/>
          </a:ln>
        </p:spPr>
      </p:cxnSp>
      <p:cxnSp>
        <p:nvCxnSpPr>
          <p:cNvPr id="12" name="Google Shape;12;p2"/>
          <p:cNvCxnSpPr/>
          <p:nvPr/>
        </p:nvCxnSpPr>
        <p:spPr>
          <a:xfrm>
            <a:off x="425198" y="415650"/>
            <a:ext cx="183300" cy="0"/>
          </a:xfrm>
          <a:prstGeom prst="straightConnector1">
            <a:avLst/>
          </a:prstGeom>
          <a:noFill/>
          <a:ln cap="flat" cmpd="sng" w="19050">
            <a:solidFill>
              <a:schemeClr val="lt1"/>
            </a:solidFill>
            <a:prstDash val="solid"/>
            <a:round/>
            <a:headEnd len="sm" w="sm" type="none"/>
            <a:tailEnd len="sm" w="sm" type="none"/>
          </a:ln>
        </p:spPr>
      </p:cxnSp>
      <p:sp>
        <p:nvSpPr>
          <p:cNvPr id="13" name="Google Shape;13;p2"/>
          <p:cNvSpPr txBox="1"/>
          <p:nvPr>
            <p:ph type="ctrTitle"/>
          </p:nvPr>
        </p:nvSpPr>
        <p:spPr>
          <a:xfrm>
            <a:off x="2371725" y="630225"/>
            <a:ext cx="6331500" cy="15420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lt1"/>
              </a:buClr>
              <a:buSzPts val="4800"/>
              <a:buNone/>
              <a:defRPr sz="4800">
                <a:solidFill>
                  <a:schemeClr val="lt1"/>
                </a:solidFill>
              </a:defRPr>
            </a:lvl1pPr>
            <a:lvl2pPr lvl="1" rtl="0">
              <a:spcBef>
                <a:spcPts val="0"/>
              </a:spcBef>
              <a:spcAft>
                <a:spcPts val="0"/>
              </a:spcAft>
              <a:buClr>
                <a:schemeClr val="lt1"/>
              </a:buClr>
              <a:buSzPts val="4800"/>
              <a:buNone/>
              <a:defRPr sz="4800">
                <a:solidFill>
                  <a:schemeClr val="lt1"/>
                </a:solidFill>
              </a:defRPr>
            </a:lvl2pPr>
            <a:lvl3pPr lvl="2" rtl="0">
              <a:spcBef>
                <a:spcPts val="0"/>
              </a:spcBef>
              <a:spcAft>
                <a:spcPts val="0"/>
              </a:spcAft>
              <a:buClr>
                <a:schemeClr val="lt1"/>
              </a:buClr>
              <a:buSzPts val="4800"/>
              <a:buNone/>
              <a:defRPr sz="4800">
                <a:solidFill>
                  <a:schemeClr val="lt1"/>
                </a:solidFill>
              </a:defRPr>
            </a:lvl3pPr>
            <a:lvl4pPr lvl="3" rtl="0">
              <a:spcBef>
                <a:spcPts val="0"/>
              </a:spcBef>
              <a:spcAft>
                <a:spcPts val="0"/>
              </a:spcAft>
              <a:buClr>
                <a:schemeClr val="lt1"/>
              </a:buClr>
              <a:buSzPts val="4800"/>
              <a:buNone/>
              <a:defRPr sz="4800">
                <a:solidFill>
                  <a:schemeClr val="lt1"/>
                </a:solidFill>
              </a:defRPr>
            </a:lvl4pPr>
            <a:lvl5pPr lvl="4" rtl="0">
              <a:spcBef>
                <a:spcPts val="0"/>
              </a:spcBef>
              <a:spcAft>
                <a:spcPts val="0"/>
              </a:spcAft>
              <a:buClr>
                <a:schemeClr val="lt1"/>
              </a:buClr>
              <a:buSzPts val="4800"/>
              <a:buNone/>
              <a:defRPr sz="4800">
                <a:solidFill>
                  <a:schemeClr val="lt1"/>
                </a:solidFill>
              </a:defRPr>
            </a:lvl5pPr>
            <a:lvl6pPr lvl="5" rtl="0">
              <a:spcBef>
                <a:spcPts val="0"/>
              </a:spcBef>
              <a:spcAft>
                <a:spcPts val="0"/>
              </a:spcAft>
              <a:buClr>
                <a:schemeClr val="lt1"/>
              </a:buClr>
              <a:buSzPts val="4800"/>
              <a:buNone/>
              <a:defRPr sz="4800">
                <a:solidFill>
                  <a:schemeClr val="lt1"/>
                </a:solidFill>
              </a:defRPr>
            </a:lvl6pPr>
            <a:lvl7pPr lvl="6" rtl="0">
              <a:spcBef>
                <a:spcPts val="0"/>
              </a:spcBef>
              <a:spcAft>
                <a:spcPts val="0"/>
              </a:spcAft>
              <a:buClr>
                <a:schemeClr val="lt1"/>
              </a:buClr>
              <a:buSzPts val="4800"/>
              <a:buNone/>
              <a:defRPr sz="4800">
                <a:solidFill>
                  <a:schemeClr val="lt1"/>
                </a:solidFill>
              </a:defRPr>
            </a:lvl7pPr>
            <a:lvl8pPr lvl="7" rtl="0">
              <a:spcBef>
                <a:spcPts val="0"/>
              </a:spcBef>
              <a:spcAft>
                <a:spcPts val="0"/>
              </a:spcAft>
              <a:buClr>
                <a:schemeClr val="lt1"/>
              </a:buClr>
              <a:buSzPts val="4800"/>
              <a:buNone/>
              <a:defRPr sz="4800">
                <a:solidFill>
                  <a:schemeClr val="lt1"/>
                </a:solidFill>
              </a:defRPr>
            </a:lvl8pPr>
            <a:lvl9pPr lvl="8" rtl="0">
              <a:spcBef>
                <a:spcPts val="0"/>
              </a:spcBef>
              <a:spcAft>
                <a:spcPts val="0"/>
              </a:spcAft>
              <a:buClr>
                <a:schemeClr val="lt1"/>
              </a:buClr>
              <a:buSzPts val="4800"/>
              <a:buNone/>
              <a:defRPr sz="4800">
                <a:solidFill>
                  <a:schemeClr val="lt1"/>
                </a:solidFill>
              </a:defRPr>
            </a:lvl9pPr>
          </a:lstStyle>
          <a:p/>
        </p:txBody>
      </p:sp>
      <p:sp>
        <p:nvSpPr>
          <p:cNvPr id="14" name="Google Shape;14;p2"/>
          <p:cNvSpPr txBox="1"/>
          <p:nvPr>
            <p:ph idx="1" type="subTitle"/>
          </p:nvPr>
        </p:nvSpPr>
        <p:spPr>
          <a:xfrm>
            <a:off x="2390267" y="3238450"/>
            <a:ext cx="6331500" cy="1241700"/>
          </a:xfrm>
          <a:prstGeom prst="rect">
            <a:avLst/>
          </a:prstGeom>
        </p:spPr>
        <p:txBody>
          <a:bodyPr anchorCtr="0" anchor="b" bIns="91425" lIns="91425" spcFirstLastPara="1" rIns="91425" wrap="square" tIns="91425">
            <a:noAutofit/>
          </a:bodyPr>
          <a:lstStyle>
            <a:lvl1pPr lvl="0" rtl="0">
              <a:lnSpc>
                <a:spcPct val="100000"/>
              </a:lnSpc>
              <a:spcBef>
                <a:spcPts val="0"/>
              </a:spcBef>
              <a:spcAft>
                <a:spcPts val="0"/>
              </a:spcAft>
              <a:buClr>
                <a:schemeClr val="lt1"/>
              </a:buClr>
              <a:buSzPts val="1800"/>
              <a:buNone/>
              <a:defRPr>
                <a:solidFill>
                  <a:schemeClr val="lt1"/>
                </a:solidFill>
              </a:defRPr>
            </a:lvl1pPr>
            <a:lvl2pPr lvl="1" rtl="0">
              <a:lnSpc>
                <a:spcPct val="100000"/>
              </a:lnSpc>
              <a:spcBef>
                <a:spcPts val="0"/>
              </a:spcBef>
              <a:spcAft>
                <a:spcPts val="0"/>
              </a:spcAft>
              <a:buClr>
                <a:schemeClr val="lt1"/>
              </a:buClr>
              <a:buSzPts val="1800"/>
              <a:buNone/>
              <a:defRPr sz="1800">
                <a:solidFill>
                  <a:schemeClr val="lt1"/>
                </a:solidFill>
              </a:defRPr>
            </a:lvl2pPr>
            <a:lvl3pPr lvl="2" rtl="0">
              <a:lnSpc>
                <a:spcPct val="100000"/>
              </a:lnSpc>
              <a:spcBef>
                <a:spcPts val="0"/>
              </a:spcBef>
              <a:spcAft>
                <a:spcPts val="0"/>
              </a:spcAft>
              <a:buClr>
                <a:schemeClr val="lt1"/>
              </a:buClr>
              <a:buSzPts val="1800"/>
              <a:buNone/>
              <a:defRPr sz="1800">
                <a:solidFill>
                  <a:schemeClr val="lt1"/>
                </a:solidFill>
              </a:defRPr>
            </a:lvl3pPr>
            <a:lvl4pPr lvl="3" rtl="0">
              <a:lnSpc>
                <a:spcPct val="100000"/>
              </a:lnSpc>
              <a:spcBef>
                <a:spcPts val="0"/>
              </a:spcBef>
              <a:spcAft>
                <a:spcPts val="0"/>
              </a:spcAft>
              <a:buClr>
                <a:schemeClr val="lt1"/>
              </a:buClr>
              <a:buSzPts val="1800"/>
              <a:buNone/>
              <a:defRPr sz="1800">
                <a:solidFill>
                  <a:schemeClr val="lt1"/>
                </a:solidFill>
              </a:defRPr>
            </a:lvl4pPr>
            <a:lvl5pPr lvl="4" rtl="0">
              <a:lnSpc>
                <a:spcPct val="100000"/>
              </a:lnSpc>
              <a:spcBef>
                <a:spcPts val="0"/>
              </a:spcBef>
              <a:spcAft>
                <a:spcPts val="0"/>
              </a:spcAft>
              <a:buClr>
                <a:schemeClr val="lt1"/>
              </a:buClr>
              <a:buSzPts val="1800"/>
              <a:buNone/>
              <a:defRPr sz="1800">
                <a:solidFill>
                  <a:schemeClr val="lt1"/>
                </a:solidFill>
              </a:defRPr>
            </a:lvl5pPr>
            <a:lvl6pPr lvl="5" rtl="0">
              <a:lnSpc>
                <a:spcPct val="100000"/>
              </a:lnSpc>
              <a:spcBef>
                <a:spcPts val="0"/>
              </a:spcBef>
              <a:spcAft>
                <a:spcPts val="0"/>
              </a:spcAft>
              <a:buClr>
                <a:schemeClr val="lt1"/>
              </a:buClr>
              <a:buSzPts val="1800"/>
              <a:buNone/>
              <a:defRPr sz="1800">
                <a:solidFill>
                  <a:schemeClr val="lt1"/>
                </a:solidFill>
              </a:defRPr>
            </a:lvl6pPr>
            <a:lvl7pPr lvl="6" rtl="0">
              <a:lnSpc>
                <a:spcPct val="100000"/>
              </a:lnSpc>
              <a:spcBef>
                <a:spcPts val="0"/>
              </a:spcBef>
              <a:spcAft>
                <a:spcPts val="0"/>
              </a:spcAft>
              <a:buClr>
                <a:schemeClr val="lt1"/>
              </a:buClr>
              <a:buSzPts val="1800"/>
              <a:buNone/>
              <a:defRPr sz="1800">
                <a:solidFill>
                  <a:schemeClr val="lt1"/>
                </a:solidFill>
              </a:defRPr>
            </a:lvl7pPr>
            <a:lvl8pPr lvl="7" rtl="0">
              <a:lnSpc>
                <a:spcPct val="100000"/>
              </a:lnSpc>
              <a:spcBef>
                <a:spcPts val="0"/>
              </a:spcBef>
              <a:spcAft>
                <a:spcPts val="0"/>
              </a:spcAft>
              <a:buClr>
                <a:schemeClr val="lt1"/>
              </a:buClr>
              <a:buSzPts val="1800"/>
              <a:buNone/>
              <a:defRPr sz="1800">
                <a:solidFill>
                  <a:schemeClr val="lt1"/>
                </a:solidFill>
              </a:defRPr>
            </a:lvl8pPr>
            <a:lvl9pPr lvl="8" rtl="0">
              <a:lnSpc>
                <a:spcPct val="100000"/>
              </a:lnSpc>
              <a:spcBef>
                <a:spcPts val="0"/>
              </a:spcBef>
              <a:spcAft>
                <a:spcPts val="0"/>
              </a:spcAft>
              <a:buClr>
                <a:schemeClr val="lt1"/>
              </a:buClr>
              <a:buSzPts val="1800"/>
              <a:buNone/>
              <a:defRPr sz="1800">
                <a:solidFill>
                  <a:schemeClr val="lt1"/>
                </a:solidFill>
              </a:defRPr>
            </a:lvl9pPr>
          </a:lstStyle>
          <a:p/>
        </p:txBody>
      </p:sp>
      <p:sp>
        <p:nvSpPr>
          <p:cNvPr id="15" name="Google Shape;15;p2"/>
          <p:cNvSpPr txBox="1"/>
          <p:nvPr>
            <p:ph idx="12" type="sldNum"/>
          </p:nvPr>
        </p:nvSpPr>
        <p:spPr>
          <a:xfrm>
            <a:off x="8497999" y="4688759"/>
            <a:ext cx="548700" cy="393600"/>
          </a:xfrm>
          <a:prstGeom prst="rect">
            <a:avLst/>
          </a:prstGeom>
        </p:spPr>
        <p:txBody>
          <a:bodyPr anchorCtr="0" anchor="ctr" bIns="91425" lIns="91425" spcFirstLastPara="1" rIns="91425" wrap="square" tIns="91425">
            <a:no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60" name="Shape 60"/>
        <p:cNvGrpSpPr/>
        <p:nvPr/>
      </p:nvGrpSpPr>
      <p:grpSpPr>
        <a:xfrm>
          <a:off x="0" y="0"/>
          <a:ext cx="0" cy="0"/>
          <a:chOff x="0" y="0"/>
          <a:chExt cx="0" cy="0"/>
        </a:xfrm>
      </p:grpSpPr>
      <p:cxnSp>
        <p:nvCxnSpPr>
          <p:cNvPr id="61" name="Google Shape;61;p11"/>
          <p:cNvCxnSpPr/>
          <p:nvPr/>
        </p:nvCxnSpPr>
        <p:spPr>
          <a:xfrm>
            <a:off x="425200" y="4740000"/>
            <a:ext cx="8296800" cy="0"/>
          </a:xfrm>
          <a:prstGeom prst="straightConnector1">
            <a:avLst/>
          </a:prstGeom>
          <a:noFill/>
          <a:ln cap="flat" cmpd="sng" w="19050">
            <a:solidFill>
              <a:schemeClr val="dk2"/>
            </a:solidFill>
            <a:prstDash val="solid"/>
            <a:round/>
            <a:headEnd len="sm" w="sm" type="none"/>
            <a:tailEnd len="sm" w="sm" type="none"/>
          </a:ln>
        </p:spPr>
      </p:cxnSp>
      <p:cxnSp>
        <p:nvCxnSpPr>
          <p:cNvPr id="62" name="Google Shape;62;p11"/>
          <p:cNvCxnSpPr/>
          <p:nvPr/>
        </p:nvCxnSpPr>
        <p:spPr>
          <a:xfrm>
            <a:off x="425200" y="415650"/>
            <a:ext cx="8296800" cy="0"/>
          </a:xfrm>
          <a:prstGeom prst="straightConnector1">
            <a:avLst/>
          </a:prstGeom>
          <a:noFill/>
          <a:ln cap="flat" cmpd="sng" w="38100">
            <a:solidFill>
              <a:schemeClr val="dk2"/>
            </a:solidFill>
            <a:prstDash val="solid"/>
            <a:round/>
            <a:headEnd len="sm" w="sm" type="none"/>
            <a:tailEnd len="sm" w="sm" type="none"/>
          </a:ln>
        </p:spPr>
      </p:cxnSp>
      <p:sp>
        <p:nvSpPr>
          <p:cNvPr id="63" name="Google Shape;63;p11"/>
          <p:cNvSpPr txBox="1"/>
          <p:nvPr>
            <p:ph hasCustomPrompt="1" type="title"/>
          </p:nvPr>
        </p:nvSpPr>
        <p:spPr>
          <a:xfrm>
            <a:off x="853950" y="1304850"/>
            <a:ext cx="7436100" cy="15384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chemeClr val="dk1"/>
              </a:buClr>
              <a:buSzPts val="9600"/>
              <a:buFont typeface="Lato"/>
              <a:buNone/>
              <a:defRPr sz="9600">
                <a:solidFill>
                  <a:schemeClr val="dk1"/>
                </a:solidFill>
                <a:latin typeface="Lato"/>
                <a:ea typeface="Lato"/>
                <a:cs typeface="Lato"/>
                <a:sym typeface="Lato"/>
              </a:defRPr>
            </a:lvl1pPr>
            <a:lvl2pPr lvl="1" rtl="0" algn="ctr">
              <a:spcBef>
                <a:spcPts val="0"/>
              </a:spcBef>
              <a:spcAft>
                <a:spcPts val="0"/>
              </a:spcAft>
              <a:buClr>
                <a:schemeClr val="dk1"/>
              </a:buClr>
              <a:buSzPts val="9600"/>
              <a:buFont typeface="Lato"/>
              <a:buNone/>
              <a:defRPr sz="9600">
                <a:solidFill>
                  <a:schemeClr val="dk1"/>
                </a:solidFill>
                <a:latin typeface="Lato"/>
                <a:ea typeface="Lato"/>
                <a:cs typeface="Lato"/>
                <a:sym typeface="Lato"/>
              </a:defRPr>
            </a:lvl2pPr>
            <a:lvl3pPr lvl="2" rtl="0" algn="ctr">
              <a:spcBef>
                <a:spcPts val="0"/>
              </a:spcBef>
              <a:spcAft>
                <a:spcPts val="0"/>
              </a:spcAft>
              <a:buClr>
                <a:schemeClr val="dk1"/>
              </a:buClr>
              <a:buSzPts val="9600"/>
              <a:buFont typeface="Lato"/>
              <a:buNone/>
              <a:defRPr sz="9600">
                <a:solidFill>
                  <a:schemeClr val="dk1"/>
                </a:solidFill>
                <a:latin typeface="Lato"/>
                <a:ea typeface="Lato"/>
                <a:cs typeface="Lato"/>
                <a:sym typeface="Lato"/>
              </a:defRPr>
            </a:lvl3pPr>
            <a:lvl4pPr lvl="3" rtl="0" algn="ctr">
              <a:spcBef>
                <a:spcPts val="0"/>
              </a:spcBef>
              <a:spcAft>
                <a:spcPts val="0"/>
              </a:spcAft>
              <a:buClr>
                <a:schemeClr val="dk1"/>
              </a:buClr>
              <a:buSzPts val="9600"/>
              <a:buFont typeface="Lato"/>
              <a:buNone/>
              <a:defRPr sz="9600">
                <a:solidFill>
                  <a:schemeClr val="dk1"/>
                </a:solidFill>
                <a:latin typeface="Lato"/>
                <a:ea typeface="Lato"/>
                <a:cs typeface="Lato"/>
                <a:sym typeface="Lato"/>
              </a:defRPr>
            </a:lvl4pPr>
            <a:lvl5pPr lvl="4" rtl="0" algn="ctr">
              <a:spcBef>
                <a:spcPts val="0"/>
              </a:spcBef>
              <a:spcAft>
                <a:spcPts val="0"/>
              </a:spcAft>
              <a:buClr>
                <a:schemeClr val="dk1"/>
              </a:buClr>
              <a:buSzPts val="9600"/>
              <a:buFont typeface="Lato"/>
              <a:buNone/>
              <a:defRPr sz="9600">
                <a:solidFill>
                  <a:schemeClr val="dk1"/>
                </a:solidFill>
                <a:latin typeface="Lato"/>
                <a:ea typeface="Lato"/>
                <a:cs typeface="Lato"/>
                <a:sym typeface="Lato"/>
              </a:defRPr>
            </a:lvl5pPr>
            <a:lvl6pPr lvl="5" rtl="0" algn="ctr">
              <a:spcBef>
                <a:spcPts val="0"/>
              </a:spcBef>
              <a:spcAft>
                <a:spcPts val="0"/>
              </a:spcAft>
              <a:buClr>
                <a:schemeClr val="dk1"/>
              </a:buClr>
              <a:buSzPts val="9600"/>
              <a:buFont typeface="Lato"/>
              <a:buNone/>
              <a:defRPr sz="9600">
                <a:solidFill>
                  <a:schemeClr val="dk1"/>
                </a:solidFill>
                <a:latin typeface="Lato"/>
                <a:ea typeface="Lato"/>
                <a:cs typeface="Lato"/>
                <a:sym typeface="Lato"/>
              </a:defRPr>
            </a:lvl6pPr>
            <a:lvl7pPr lvl="6" rtl="0" algn="ctr">
              <a:spcBef>
                <a:spcPts val="0"/>
              </a:spcBef>
              <a:spcAft>
                <a:spcPts val="0"/>
              </a:spcAft>
              <a:buClr>
                <a:schemeClr val="dk1"/>
              </a:buClr>
              <a:buSzPts val="9600"/>
              <a:buFont typeface="Lato"/>
              <a:buNone/>
              <a:defRPr sz="9600">
                <a:solidFill>
                  <a:schemeClr val="dk1"/>
                </a:solidFill>
                <a:latin typeface="Lato"/>
                <a:ea typeface="Lato"/>
                <a:cs typeface="Lato"/>
                <a:sym typeface="Lato"/>
              </a:defRPr>
            </a:lvl7pPr>
            <a:lvl8pPr lvl="7" rtl="0" algn="ctr">
              <a:spcBef>
                <a:spcPts val="0"/>
              </a:spcBef>
              <a:spcAft>
                <a:spcPts val="0"/>
              </a:spcAft>
              <a:buClr>
                <a:schemeClr val="dk1"/>
              </a:buClr>
              <a:buSzPts val="9600"/>
              <a:buFont typeface="Lato"/>
              <a:buNone/>
              <a:defRPr sz="9600">
                <a:solidFill>
                  <a:schemeClr val="dk1"/>
                </a:solidFill>
                <a:latin typeface="Lato"/>
                <a:ea typeface="Lato"/>
                <a:cs typeface="Lato"/>
                <a:sym typeface="Lato"/>
              </a:defRPr>
            </a:lvl8pPr>
            <a:lvl9pPr lvl="8" rtl="0" algn="ctr">
              <a:spcBef>
                <a:spcPts val="0"/>
              </a:spcBef>
              <a:spcAft>
                <a:spcPts val="0"/>
              </a:spcAft>
              <a:buClr>
                <a:schemeClr val="dk1"/>
              </a:buClr>
              <a:buSzPts val="9600"/>
              <a:buFont typeface="Lato"/>
              <a:buNone/>
              <a:defRPr sz="9600">
                <a:solidFill>
                  <a:schemeClr val="dk1"/>
                </a:solidFill>
                <a:latin typeface="Lato"/>
                <a:ea typeface="Lato"/>
                <a:cs typeface="Lato"/>
                <a:sym typeface="Lato"/>
              </a:defRPr>
            </a:lvl9pPr>
          </a:lstStyle>
          <a:p>
            <a:r>
              <a:t>xx%</a:t>
            </a:r>
          </a:p>
        </p:txBody>
      </p:sp>
      <p:sp>
        <p:nvSpPr>
          <p:cNvPr id="64" name="Google Shape;64;p11"/>
          <p:cNvSpPr txBox="1"/>
          <p:nvPr>
            <p:ph idx="1" type="body"/>
          </p:nvPr>
        </p:nvSpPr>
        <p:spPr>
          <a:xfrm>
            <a:off x="853950" y="2919450"/>
            <a:ext cx="7436100" cy="1071600"/>
          </a:xfrm>
          <a:prstGeom prst="rect">
            <a:avLst/>
          </a:prstGeom>
        </p:spPr>
        <p:txBody>
          <a:bodyPr anchorCtr="0" anchor="t" bIns="91425" lIns="91425" spcFirstLastPara="1" rIns="91425" wrap="square" tIns="91425">
            <a:noAutofit/>
          </a:bodyPr>
          <a:lstStyle>
            <a:lvl1pPr indent="-342900" lvl="0" marL="457200" rtl="0" algn="ctr">
              <a:spcBef>
                <a:spcPts val="0"/>
              </a:spcBef>
              <a:spcAft>
                <a:spcPts val="0"/>
              </a:spcAft>
              <a:buSzPts val="1800"/>
              <a:buChar char="●"/>
              <a:defRPr/>
            </a:lvl1pPr>
            <a:lvl2pPr indent="-317500" lvl="1" marL="914400" rtl="0" algn="ctr">
              <a:spcBef>
                <a:spcPts val="1600"/>
              </a:spcBef>
              <a:spcAft>
                <a:spcPts val="0"/>
              </a:spcAft>
              <a:buSzPts val="1400"/>
              <a:buChar char="○"/>
              <a:defRPr/>
            </a:lvl2pPr>
            <a:lvl3pPr indent="-317500" lvl="2" marL="1371600" rtl="0" algn="ctr">
              <a:spcBef>
                <a:spcPts val="1600"/>
              </a:spcBef>
              <a:spcAft>
                <a:spcPts val="0"/>
              </a:spcAft>
              <a:buSzPts val="1400"/>
              <a:buChar char="■"/>
              <a:defRPr/>
            </a:lvl3pPr>
            <a:lvl4pPr indent="-317500" lvl="3" marL="1828800" rtl="0" algn="ctr">
              <a:spcBef>
                <a:spcPts val="1600"/>
              </a:spcBef>
              <a:spcAft>
                <a:spcPts val="0"/>
              </a:spcAft>
              <a:buSzPts val="1400"/>
              <a:buChar char="●"/>
              <a:defRPr/>
            </a:lvl4pPr>
            <a:lvl5pPr indent="-317500" lvl="4" marL="2286000" rtl="0" algn="ctr">
              <a:spcBef>
                <a:spcPts val="1600"/>
              </a:spcBef>
              <a:spcAft>
                <a:spcPts val="0"/>
              </a:spcAft>
              <a:buSzPts val="1400"/>
              <a:buChar char="○"/>
              <a:defRPr/>
            </a:lvl5pPr>
            <a:lvl6pPr indent="-317500" lvl="5" marL="2743200" rtl="0" algn="ctr">
              <a:spcBef>
                <a:spcPts val="1600"/>
              </a:spcBef>
              <a:spcAft>
                <a:spcPts val="0"/>
              </a:spcAft>
              <a:buSzPts val="1400"/>
              <a:buChar char="■"/>
              <a:defRPr/>
            </a:lvl6pPr>
            <a:lvl7pPr indent="-317500" lvl="6" marL="3200400" rtl="0" algn="ctr">
              <a:spcBef>
                <a:spcPts val="1600"/>
              </a:spcBef>
              <a:spcAft>
                <a:spcPts val="0"/>
              </a:spcAft>
              <a:buSzPts val="1400"/>
              <a:buChar char="●"/>
              <a:defRPr/>
            </a:lvl7pPr>
            <a:lvl8pPr indent="-317500" lvl="7" marL="3657600" rtl="0" algn="ctr">
              <a:spcBef>
                <a:spcPts val="1600"/>
              </a:spcBef>
              <a:spcAft>
                <a:spcPts val="0"/>
              </a:spcAft>
              <a:buSzPts val="1400"/>
              <a:buChar char="○"/>
              <a:defRPr/>
            </a:lvl8pPr>
            <a:lvl9pPr indent="-317500" lvl="8" marL="4114800" rtl="0" algn="ctr">
              <a:spcBef>
                <a:spcPts val="1600"/>
              </a:spcBef>
              <a:spcAft>
                <a:spcPts val="1600"/>
              </a:spcAft>
              <a:buSzPts val="1400"/>
              <a:buChar char="■"/>
              <a:defRPr/>
            </a:lvl9pPr>
          </a:lstStyle>
          <a:p/>
        </p:txBody>
      </p:sp>
      <p:sp>
        <p:nvSpPr>
          <p:cNvPr id="65" name="Google Shape;65;p11"/>
          <p:cNvSpPr txBox="1"/>
          <p:nvPr>
            <p:ph idx="12" type="sldNum"/>
          </p:nvPr>
        </p:nvSpPr>
        <p:spPr>
          <a:xfrm>
            <a:off x="8497999" y="4688759"/>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66" name="Shape 66"/>
        <p:cNvGrpSpPr/>
        <p:nvPr/>
      </p:nvGrpSpPr>
      <p:grpSpPr>
        <a:xfrm>
          <a:off x="0" y="0"/>
          <a:ext cx="0" cy="0"/>
          <a:chOff x="0" y="0"/>
          <a:chExt cx="0" cy="0"/>
        </a:xfrm>
      </p:grpSpPr>
      <p:sp>
        <p:nvSpPr>
          <p:cNvPr id="67" name="Google Shape;67;p12"/>
          <p:cNvSpPr txBox="1"/>
          <p:nvPr>
            <p:ph idx="12" type="sldNum"/>
          </p:nvPr>
        </p:nvSpPr>
        <p:spPr>
          <a:xfrm>
            <a:off x="8497999" y="4688759"/>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solidFill>
          <a:schemeClr val="dk1"/>
        </a:solidFill>
      </p:bgPr>
    </p:bg>
    <p:spTree>
      <p:nvGrpSpPr>
        <p:cNvPr id="16" name="Shape 16"/>
        <p:cNvGrpSpPr/>
        <p:nvPr/>
      </p:nvGrpSpPr>
      <p:grpSpPr>
        <a:xfrm>
          <a:off x="0" y="0"/>
          <a:ext cx="0" cy="0"/>
          <a:chOff x="0" y="0"/>
          <a:chExt cx="0" cy="0"/>
        </a:xfrm>
      </p:grpSpPr>
      <p:cxnSp>
        <p:nvCxnSpPr>
          <p:cNvPr id="17" name="Google Shape;17;p3"/>
          <p:cNvCxnSpPr/>
          <p:nvPr/>
        </p:nvCxnSpPr>
        <p:spPr>
          <a:xfrm>
            <a:off x="425200" y="415650"/>
            <a:ext cx="8296800" cy="0"/>
          </a:xfrm>
          <a:prstGeom prst="straightConnector1">
            <a:avLst/>
          </a:prstGeom>
          <a:noFill/>
          <a:ln cap="flat" cmpd="sng" w="38100">
            <a:solidFill>
              <a:schemeClr val="lt1"/>
            </a:solidFill>
            <a:prstDash val="solid"/>
            <a:round/>
            <a:headEnd len="sm" w="sm" type="none"/>
            <a:tailEnd len="sm" w="sm" type="none"/>
          </a:ln>
        </p:spPr>
      </p:cxnSp>
      <p:cxnSp>
        <p:nvCxnSpPr>
          <p:cNvPr id="18" name="Google Shape;18;p3"/>
          <p:cNvCxnSpPr/>
          <p:nvPr/>
        </p:nvCxnSpPr>
        <p:spPr>
          <a:xfrm>
            <a:off x="425200" y="4740000"/>
            <a:ext cx="8296800" cy="0"/>
          </a:xfrm>
          <a:prstGeom prst="straightConnector1">
            <a:avLst/>
          </a:prstGeom>
          <a:noFill/>
          <a:ln cap="flat" cmpd="sng" w="19050">
            <a:solidFill>
              <a:schemeClr val="lt1"/>
            </a:solidFill>
            <a:prstDash val="solid"/>
            <a:round/>
            <a:headEnd len="sm" w="sm" type="none"/>
            <a:tailEnd len="sm" w="sm" type="none"/>
          </a:ln>
        </p:spPr>
      </p:cxnSp>
      <p:sp>
        <p:nvSpPr>
          <p:cNvPr id="19" name="Google Shape;19;p3"/>
          <p:cNvSpPr txBox="1"/>
          <p:nvPr>
            <p:ph type="title"/>
          </p:nvPr>
        </p:nvSpPr>
        <p:spPr>
          <a:xfrm>
            <a:off x="406425" y="1806825"/>
            <a:ext cx="8296800" cy="15420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chemeClr val="lt1"/>
              </a:buClr>
              <a:buSzPts val="4800"/>
              <a:buNone/>
              <a:defRPr sz="4800">
                <a:solidFill>
                  <a:schemeClr val="lt1"/>
                </a:solidFill>
              </a:defRPr>
            </a:lvl1pPr>
            <a:lvl2pPr lvl="1" rtl="0" algn="ctr">
              <a:spcBef>
                <a:spcPts val="0"/>
              </a:spcBef>
              <a:spcAft>
                <a:spcPts val="0"/>
              </a:spcAft>
              <a:buClr>
                <a:schemeClr val="lt1"/>
              </a:buClr>
              <a:buSzPts val="4800"/>
              <a:buNone/>
              <a:defRPr sz="4800">
                <a:solidFill>
                  <a:schemeClr val="lt1"/>
                </a:solidFill>
              </a:defRPr>
            </a:lvl2pPr>
            <a:lvl3pPr lvl="2" rtl="0" algn="ctr">
              <a:spcBef>
                <a:spcPts val="0"/>
              </a:spcBef>
              <a:spcAft>
                <a:spcPts val="0"/>
              </a:spcAft>
              <a:buClr>
                <a:schemeClr val="lt1"/>
              </a:buClr>
              <a:buSzPts val="4800"/>
              <a:buNone/>
              <a:defRPr sz="4800">
                <a:solidFill>
                  <a:schemeClr val="lt1"/>
                </a:solidFill>
              </a:defRPr>
            </a:lvl3pPr>
            <a:lvl4pPr lvl="3" rtl="0" algn="ctr">
              <a:spcBef>
                <a:spcPts val="0"/>
              </a:spcBef>
              <a:spcAft>
                <a:spcPts val="0"/>
              </a:spcAft>
              <a:buClr>
                <a:schemeClr val="lt1"/>
              </a:buClr>
              <a:buSzPts val="4800"/>
              <a:buNone/>
              <a:defRPr sz="4800">
                <a:solidFill>
                  <a:schemeClr val="lt1"/>
                </a:solidFill>
              </a:defRPr>
            </a:lvl4pPr>
            <a:lvl5pPr lvl="4" rtl="0" algn="ctr">
              <a:spcBef>
                <a:spcPts val="0"/>
              </a:spcBef>
              <a:spcAft>
                <a:spcPts val="0"/>
              </a:spcAft>
              <a:buClr>
                <a:schemeClr val="lt1"/>
              </a:buClr>
              <a:buSzPts val="4800"/>
              <a:buNone/>
              <a:defRPr sz="4800">
                <a:solidFill>
                  <a:schemeClr val="lt1"/>
                </a:solidFill>
              </a:defRPr>
            </a:lvl5pPr>
            <a:lvl6pPr lvl="5" rtl="0" algn="ctr">
              <a:spcBef>
                <a:spcPts val="0"/>
              </a:spcBef>
              <a:spcAft>
                <a:spcPts val="0"/>
              </a:spcAft>
              <a:buClr>
                <a:schemeClr val="lt1"/>
              </a:buClr>
              <a:buSzPts val="4800"/>
              <a:buNone/>
              <a:defRPr sz="4800">
                <a:solidFill>
                  <a:schemeClr val="lt1"/>
                </a:solidFill>
              </a:defRPr>
            </a:lvl6pPr>
            <a:lvl7pPr lvl="6" rtl="0" algn="ctr">
              <a:spcBef>
                <a:spcPts val="0"/>
              </a:spcBef>
              <a:spcAft>
                <a:spcPts val="0"/>
              </a:spcAft>
              <a:buClr>
                <a:schemeClr val="lt1"/>
              </a:buClr>
              <a:buSzPts val="4800"/>
              <a:buNone/>
              <a:defRPr sz="4800">
                <a:solidFill>
                  <a:schemeClr val="lt1"/>
                </a:solidFill>
              </a:defRPr>
            </a:lvl7pPr>
            <a:lvl8pPr lvl="7" rtl="0" algn="ctr">
              <a:spcBef>
                <a:spcPts val="0"/>
              </a:spcBef>
              <a:spcAft>
                <a:spcPts val="0"/>
              </a:spcAft>
              <a:buClr>
                <a:schemeClr val="lt1"/>
              </a:buClr>
              <a:buSzPts val="4800"/>
              <a:buNone/>
              <a:defRPr sz="4800">
                <a:solidFill>
                  <a:schemeClr val="lt1"/>
                </a:solidFill>
              </a:defRPr>
            </a:lvl8pPr>
            <a:lvl9pPr lvl="8" rtl="0" algn="ctr">
              <a:spcBef>
                <a:spcPts val="0"/>
              </a:spcBef>
              <a:spcAft>
                <a:spcPts val="0"/>
              </a:spcAft>
              <a:buClr>
                <a:schemeClr val="lt1"/>
              </a:buClr>
              <a:buSzPts val="4800"/>
              <a:buNone/>
              <a:defRPr sz="4800">
                <a:solidFill>
                  <a:schemeClr val="lt1"/>
                </a:solidFill>
              </a:defRPr>
            </a:lvl9pPr>
          </a:lstStyle>
          <a:p/>
        </p:txBody>
      </p:sp>
      <p:sp>
        <p:nvSpPr>
          <p:cNvPr id="20" name="Google Shape;20;p3"/>
          <p:cNvSpPr txBox="1"/>
          <p:nvPr>
            <p:ph idx="12" type="sldNum"/>
          </p:nvPr>
        </p:nvSpPr>
        <p:spPr>
          <a:xfrm>
            <a:off x="8497999" y="4688759"/>
            <a:ext cx="548700" cy="393600"/>
          </a:xfrm>
          <a:prstGeom prst="rect">
            <a:avLst/>
          </a:prstGeom>
        </p:spPr>
        <p:txBody>
          <a:bodyPr anchorCtr="0" anchor="ctr" bIns="91425" lIns="91425" spcFirstLastPara="1" rIns="91425" wrap="square" tIns="91425">
            <a:no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21" name="Shape 21"/>
        <p:cNvGrpSpPr/>
        <p:nvPr/>
      </p:nvGrpSpPr>
      <p:grpSpPr>
        <a:xfrm>
          <a:off x="0" y="0"/>
          <a:ext cx="0" cy="0"/>
          <a:chOff x="0" y="0"/>
          <a:chExt cx="0" cy="0"/>
        </a:xfrm>
      </p:grpSpPr>
      <p:cxnSp>
        <p:nvCxnSpPr>
          <p:cNvPr id="22" name="Google Shape;22;p4"/>
          <p:cNvCxnSpPr/>
          <p:nvPr/>
        </p:nvCxnSpPr>
        <p:spPr>
          <a:xfrm>
            <a:off x="2477724" y="415650"/>
            <a:ext cx="6244200" cy="0"/>
          </a:xfrm>
          <a:prstGeom prst="straightConnector1">
            <a:avLst/>
          </a:prstGeom>
          <a:noFill/>
          <a:ln cap="flat" cmpd="sng" w="38100">
            <a:solidFill>
              <a:schemeClr val="dk2"/>
            </a:solidFill>
            <a:prstDash val="solid"/>
            <a:round/>
            <a:headEnd len="sm" w="sm" type="none"/>
            <a:tailEnd len="sm" w="sm" type="none"/>
          </a:ln>
        </p:spPr>
      </p:cxnSp>
      <p:cxnSp>
        <p:nvCxnSpPr>
          <p:cNvPr id="23" name="Google Shape;23;p4"/>
          <p:cNvCxnSpPr/>
          <p:nvPr/>
        </p:nvCxnSpPr>
        <p:spPr>
          <a:xfrm>
            <a:off x="2477724" y="4740000"/>
            <a:ext cx="6244200" cy="0"/>
          </a:xfrm>
          <a:prstGeom prst="straightConnector1">
            <a:avLst/>
          </a:prstGeom>
          <a:noFill/>
          <a:ln cap="flat" cmpd="sng" w="19050">
            <a:solidFill>
              <a:schemeClr val="dk2"/>
            </a:solidFill>
            <a:prstDash val="solid"/>
            <a:round/>
            <a:headEnd len="sm" w="sm" type="none"/>
            <a:tailEnd len="sm" w="sm" type="none"/>
          </a:ln>
        </p:spPr>
      </p:cxnSp>
      <p:cxnSp>
        <p:nvCxnSpPr>
          <p:cNvPr id="24" name="Google Shape;24;p4"/>
          <p:cNvCxnSpPr/>
          <p:nvPr/>
        </p:nvCxnSpPr>
        <p:spPr>
          <a:xfrm>
            <a:off x="425198" y="415650"/>
            <a:ext cx="183300" cy="0"/>
          </a:xfrm>
          <a:prstGeom prst="straightConnector1">
            <a:avLst/>
          </a:prstGeom>
          <a:noFill/>
          <a:ln cap="flat" cmpd="sng" w="19050">
            <a:solidFill>
              <a:schemeClr val="dk2"/>
            </a:solidFill>
            <a:prstDash val="solid"/>
            <a:round/>
            <a:headEnd len="sm" w="sm" type="none"/>
            <a:tailEnd len="sm" w="sm" type="none"/>
          </a:ln>
        </p:spPr>
      </p:cxnSp>
      <p:sp>
        <p:nvSpPr>
          <p:cNvPr id="25" name="Google Shape;25;p4"/>
          <p:cNvSpPr txBox="1"/>
          <p:nvPr>
            <p:ph type="title"/>
          </p:nvPr>
        </p:nvSpPr>
        <p:spPr>
          <a:xfrm>
            <a:off x="2400250" y="575950"/>
            <a:ext cx="6321600" cy="635400"/>
          </a:xfrm>
          <a:prstGeom prst="rect">
            <a:avLst/>
          </a:prstGeom>
        </p:spPr>
        <p:txBody>
          <a:bodyPr anchorCtr="0" anchor="t" bIns="91425" lIns="91425" spcFirstLastPara="1" rIns="91425" wrap="square" tIns="91425">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26" name="Google Shape;26;p4"/>
          <p:cNvSpPr txBox="1"/>
          <p:nvPr>
            <p:ph idx="1" type="body"/>
          </p:nvPr>
        </p:nvSpPr>
        <p:spPr>
          <a:xfrm>
            <a:off x="2410112" y="1595776"/>
            <a:ext cx="6321600" cy="3002400"/>
          </a:xfrm>
          <a:prstGeom prst="rect">
            <a:avLst/>
          </a:prstGeom>
        </p:spPr>
        <p:txBody>
          <a:bodyPr anchorCtr="0" anchor="t" bIns="91425" lIns="91425" spcFirstLastPara="1" rIns="91425" wrap="square" tIns="91425">
            <a:noAutofit/>
          </a:bodyPr>
          <a:lstStyle>
            <a:lvl1pPr indent="-342900" lvl="0" marL="457200" rtl="0">
              <a:spcBef>
                <a:spcPts val="0"/>
              </a:spcBef>
              <a:spcAft>
                <a:spcPts val="0"/>
              </a:spcAft>
              <a:buSzPts val="1800"/>
              <a:buChar char="●"/>
              <a:defRPr/>
            </a:lvl1pPr>
            <a:lvl2pPr indent="-317500" lvl="1" marL="914400" rtl="0">
              <a:spcBef>
                <a:spcPts val="1600"/>
              </a:spcBef>
              <a:spcAft>
                <a:spcPts val="0"/>
              </a:spcAft>
              <a:buSzPts val="1400"/>
              <a:buChar char="○"/>
              <a:defRPr/>
            </a:lvl2pPr>
            <a:lvl3pPr indent="-317500" lvl="2" marL="1371600" rtl="0">
              <a:spcBef>
                <a:spcPts val="1600"/>
              </a:spcBef>
              <a:spcAft>
                <a:spcPts val="0"/>
              </a:spcAft>
              <a:buSzPts val="1400"/>
              <a:buChar char="■"/>
              <a:defRPr/>
            </a:lvl3pPr>
            <a:lvl4pPr indent="-317500" lvl="3" marL="1828800" rtl="0">
              <a:spcBef>
                <a:spcPts val="1600"/>
              </a:spcBef>
              <a:spcAft>
                <a:spcPts val="0"/>
              </a:spcAft>
              <a:buSzPts val="1400"/>
              <a:buChar char="●"/>
              <a:defRPr/>
            </a:lvl4pPr>
            <a:lvl5pPr indent="-317500" lvl="4" marL="2286000" rtl="0">
              <a:spcBef>
                <a:spcPts val="1600"/>
              </a:spcBef>
              <a:spcAft>
                <a:spcPts val="0"/>
              </a:spcAft>
              <a:buSzPts val="1400"/>
              <a:buChar char="○"/>
              <a:defRPr/>
            </a:lvl5pPr>
            <a:lvl6pPr indent="-317500" lvl="5" marL="2743200" rtl="0">
              <a:spcBef>
                <a:spcPts val="1600"/>
              </a:spcBef>
              <a:spcAft>
                <a:spcPts val="0"/>
              </a:spcAft>
              <a:buSzPts val="1400"/>
              <a:buChar char="■"/>
              <a:defRPr/>
            </a:lvl6pPr>
            <a:lvl7pPr indent="-317500" lvl="6" marL="3200400" rtl="0">
              <a:spcBef>
                <a:spcPts val="1600"/>
              </a:spcBef>
              <a:spcAft>
                <a:spcPts val="0"/>
              </a:spcAft>
              <a:buSzPts val="1400"/>
              <a:buChar char="●"/>
              <a:defRPr/>
            </a:lvl7pPr>
            <a:lvl8pPr indent="-317500" lvl="7" marL="3657600" rtl="0">
              <a:spcBef>
                <a:spcPts val="1600"/>
              </a:spcBef>
              <a:spcAft>
                <a:spcPts val="0"/>
              </a:spcAft>
              <a:buSzPts val="1400"/>
              <a:buChar char="○"/>
              <a:defRPr/>
            </a:lvl8pPr>
            <a:lvl9pPr indent="-317500" lvl="8" marL="4114800" rtl="0">
              <a:spcBef>
                <a:spcPts val="1600"/>
              </a:spcBef>
              <a:spcAft>
                <a:spcPts val="1600"/>
              </a:spcAft>
              <a:buSzPts val="1400"/>
              <a:buChar char="■"/>
              <a:defRPr/>
            </a:lvl9pPr>
          </a:lstStyle>
          <a:p/>
        </p:txBody>
      </p:sp>
      <p:sp>
        <p:nvSpPr>
          <p:cNvPr id="27" name="Google Shape;27;p4"/>
          <p:cNvSpPr txBox="1"/>
          <p:nvPr>
            <p:ph idx="12" type="sldNum"/>
          </p:nvPr>
        </p:nvSpPr>
        <p:spPr>
          <a:xfrm>
            <a:off x="8497999" y="4688759"/>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8" name="Shape 28"/>
        <p:cNvGrpSpPr/>
        <p:nvPr/>
      </p:nvGrpSpPr>
      <p:grpSpPr>
        <a:xfrm>
          <a:off x="0" y="0"/>
          <a:ext cx="0" cy="0"/>
          <a:chOff x="0" y="0"/>
          <a:chExt cx="0" cy="0"/>
        </a:xfrm>
      </p:grpSpPr>
      <p:cxnSp>
        <p:nvCxnSpPr>
          <p:cNvPr id="29" name="Google Shape;29;p5"/>
          <p:cNvCxnSpPr/>
          <p:nvPr/>
        </p:nvCxnSpPr>
        <p:spPr>
          <a:xfrm>
            <a:off x="2477724" y="415650"/>
            <a:ext cx="6244200" cy="0"/>
          </a:xfrm>
          <a:prstGeom prst="straightConnector1">
            <a:avLst/>
          </a:prstGeom>
          <a:noFill/>
          <a:ln cap="flat" cmpd="sng" w="38100">
            <a:solidFill>
              <a:schemeClr val="dk2"/>
            </a:solidFill>
            <a:prstDash val="solid"/>
            <a:round/>
            <a:headEnd len="sm" w="sm" type="none"/>
            <a:tailEnd len="sm" w="sm" type="none"/>
          </a:ln>
        </p:spPr>
      </p:cxnSp>
      <p:cxnSp>
        <p:nvCxnSpPr>
          <p:cNvPr id="30" name="Google Shape;30;p5"/>
          <p:cNvCxnSpPr/>
          <p:nvPr/>
        </p:nvCxnSpPr>
        <p:spPr>
          <a:xfrm>
            <a:off x="2477724" y="4740000"/>
            <a:ext cx="6244200" cy="0"/>
          </a:xfrm>
          <a:prstGeom prst="straightConnector1">
            <a:avLst/>
          </a:prstGeom>
          <a:noFill/>
          <a:ln cap="flat" cmpd="sng" w="19050">
            <a:solidFill>
              <a:schemeClr val="dk2"/>
            </a:solidFill>
            <a:prstDash val="solid"/>
            <a:round/>
            <a:headEnd len="sm" w="sm" type="none"/>
            <a:tailEnd len="sm" w="sm" type="none"/>
          </a:ln>
        </p:spPr>
      </p:cxnSp>
      <p:cxnSp>
        <p:nvCxnSpPr>
          <p:cNvPr id="31" name="Google Shape;31;p5"/>
          <p:cNvCxnSpPr/>
          <p:nvPr/>
        </p:nvCxnSpPr>
        <p:spPr>
          <a:xfrm>
            <a:off x="425198" y="415650"/>
            <a:ext cx="183300" cy="0"/>
          </a:xfrm>
          <a:prstGeom prst="straightConnector1">
            <a:avLst/>
          </a:prstGeom>
          <a:noFill/>
          <a:ln cap="flat" cmpd="sng" w="19050">
            <a:solidFill>
              <a:schemeClr val="dk2"/>
            </a:solidFill>
            <a:prstDash val="solid"/>
            <a:round/>
            <a:headEnd len="sm" w="sm" type="none"/>
            <a:tailEnd len="sm" w="sm" type="none"/>
          </a:ln>
        </p:spPr>
      </p:cxnSp>
      <p:sp>
        <p:nvSpPr>
          <p:cNvPr id="32" name="Google Shape;32;p5"/>
          <p:cNvSpPr txBox="1"/>
          <p:nvPr>
            <p:ph type="title"/>
          </p:nvPr>
        </p:nvSpPr>
        <p:spPr>
          <a:xfrm>
            <a:off x="2400250" y="575950"/>
            <a:ext cx="6321600" cy="635400"/>
          </a:xfrm>
          <a:prstGeom prst="rect">
            <a:avLst/>
          </a:prstGeom>
        </p:spPr>
        <p:txBody>
          <a:bodyPr anchorCtr="0" anchor="t" bIns="91425" lIns="91425" spcFirstLastPara="1" rIns="91425" wrap="square" tIns="91425">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33" name="Google Shape;33;p5"/>
          <p:cNvSpPr txBox="1"/>
          <p:nvPr>
            <p:ph idx="1" type="body"/>
          </p:nvPr>
        </p:nvSpPr>
        <p:spPr>
          <a:xfrm>
            <a:off x="2400303" y="1602675"/>
            <a:ext cx="3071400" cy="30024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SzPts val="1400"/>
              <a:buChar char="●"/>
              <a:defRPr sz="1400"/>
            </a:lvl1pPr>
            <a:lvl2pPr indent="-304800" lvl="1" marL="914400" rtl="0">
              <a:spcBef>
                <a:spcPts val="1600"/>
              </a:spcBef>
              <a:spcAft>
                <a:spcPts val="0"/>
              </a:spcAft>
              <a:buSzPts val="1200"/>
              <a:buChar char="○"/>
              <a:defRPr sz="1200"/>
            </a:lvl2pPr>
            <a:lvl3pPr indent="-304800" lvl="2" marL="1371600" rtl="0">
              <a:spcBef>
                <a:spcPts val="1600"/>
              </a:spcBef>
              <a:spcAft>
                <a:spcPts val="0"/>
              </a:spcAft>
              <a:buSzPts val="1200"/>
              <a:buChar char="■"/>
              <a:defRPr sz="1200"/>
            </a:lvl3pPr>
            <a:lvl4pPr indent="-304800" lvl="3" marL="1828800" rtl="0">
              <a:spcBef>
                <a:spcPts val="1600"/>
              </a:spcBef>
              <a:spcAft>
                <a:spcPts val="0"/>
              </a:spcAft>
              <a:buSzPts val="1200"/>
              <a:buChar char="●"/>
              <a:defRPr sz="1200"/>
            </a:lvl4pPr>
            <a:lvl5pPr indent="-304800" lvl="4" marL="2286000" rtl="0">
              <a:spcBef>
                <a:spcPts val="1600"/>
              </a:spcBef>
              <a:spcAft>
                <a:spcPts val="0"/>
              </a:spcAft>
              <a:buSzPts val="1200"/>
              <a:buChar char="○"/>
              <a:defRPr sz="1200"/>
            </a:lvl5pPr>
            <a:lvl6pPr indent="-304800" lvl="5" marL="2743200" rtl="0">
              <a:spcBef>
                <a:spcPts val="1600"/>
              </a:spcBef>
              <a:spcAft>
                <a:spcPts val="0"/>
              </a:spcAft>
              <a:buSzPts val="1200"/>
              <a:buChar char="■"/>
              <a:defRPr sz="1200"/>
            </a:lvl6pPr>
            <a:lvl7pPr indent="-304800" lvl="6" marL="3200400" rtl="0">
              <a:spcBef>
                <a:spcPts val="1600"/>
              </a:spcBef>
              <a:spcAft>
                <a:spcPts val="0"/>
              </a:spcAft>
              <a:buSzPts val="1200"/>
              <a:buChar char="●"/>
              <a:defRPr sz="1200"/>
            </a:lvl7pPr>
            <a:lvl8pPr indent="-304800" lvl="7" marL="3657600" rtl="0">
              <a:spcBef>
                <a:spcPts val="1600"/>
              </a:spcBef>
              <a:spcAft>
                <a:spcPts val="0"/>
              </a:spcAft>
              <a:buSzPts val="1200"/>
              <a:buChar char="○"/>
              <a:defRPr sz="1200"/>
            </a:lvl8pPr>
            <a:lvl9pPr indent="-304800" lvl="8" marL="4114800" rtl="0">
              <a:spcBef>
                <a:spcPts val="1600"/>
              </a:spcBef>
              <a:spcAft>
                <a:spcPts val="1600"/>
              </a:spcAft>
              <a:buSzPts val="1200"/>
              <a:buChar char="■"/>
              <a:defRPr sz="1200"/>
            </a:lvl9pPr>
          </a:lstStyle>
          <a:p/>
        </p:txBody>
      </p:sp>
      <p:sp>
        <p:nvSpPr>
          <p:cNvPr id="34" name="Google Shape;34;p5"/>
          <p:cNvSpPr txBox="1"/>
          <p:nvPr>
            <p:ph idx="2" type="body"/>
          </p:nvPr>
        </p:nvSpPr>
        <p:spPr>
          <a:xfrm>
            <a:off x="5650572" y="1602675"/>
            <a:ext cx="3071400" cy="30024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SzPts val="1400"/>
              <a:buChar char="●"/>
              <a:defRPr sz="1400"/>
            </a:lvl1pPr>
            <a:lvl2pPr indent="-304800" lvl="1" marL="914400" rtl="0">
              <a:spcBef>
                <a:spcPts val="1600"/>
              </a:spcBef>
              <a:spcAft>
                <a:spcPts val="0"/>
              </a:spcAft>
              <a:buSzPts val="1200"/>
              <a:buChar char="○"/>
              <a:defRPr sz="1200"/>
            </a:lvl2pPr>
            <a:lvl3pPr indent="-304800" lvl="2" marL="1371600" rtl="0">
              <a:spcBef>
                <a:spcPts val="1600"/>
              </a:spcBef>
              <a:spcAft>
                <a:spcPts val="0"/>
              </a:spcAft>
              <a:buSzPts val="1200"/>
              <a:buChar char="■"/>
              <a:defRPr sz="1200"/>
            </a:lvl3pPr>
            <a:lvl4pPr indent="-304800" lvl="3" marL="1828800" rtl="0">
              <a:spcBef>
                <a:spcPts val="1600"/>
              </a:spcBef>
              <a:spcAft>
                <a:spcPts val="0"/>
              </a:spcAft>
              <a:buSzPts val="1200"/>
              <a:buChar char="●"/>
              <a:defRPr sz="1200"/>
            </a:lvl4pPr>
            <a:lvl5pPr indent="-304800" lvl="4" marL="2286000" rtl="0">
              <a:spcBef>
                <a:spcPts val="1600"/>
              </a:spcBef>
              <a:spcAft>
                <a:spcPts val="0"/>
              </a:spcAft>
              <a:buSzPts val="1200"/>
              <a:buChar char="○"/>
              <a:defRPr sz="1200"/>
            </a:lvl5pPr>
            <a:lvl6pPr indent="-304800" lvl="5" marL="2743200" rtl="0">
              <a:spcBef>
                <a:spcPts val="1600"/>
              </a:spcBef>
              <a:spcAft>
                <a:spcPts val="0"/>
              </a:spcAft>
              <a:buSzPts val="1200"/>
              <a:buChar char="■"/>
              <a:defRPr sz="1200"/>
            </a:lvl6pPr>
            <a:lvl7pPr indent="-304800" lvl="6" marL="3200400" rtl="0">
              <a:spcBef>
                <a:spcPts val="1600"/>
              </a:spcBef>
              <a:spcAft>
                <a:spcPts val="0"/>
              </a:spcAft>
              <a:buSzPts val="1200"/>
              <a:buChar char="●"/>
              <a:defRPr sz="1200"/>
            </a:lvl7pPr>
            <a:lvl8pPr indent="-304800" lvl="7" marL="3657600" rtl="0">
              <a:spcBef>
                <a:spcPts val="1600"/>
              </a:spcBef>
              <a:spcAft>
                <a:spcPts val="0"/>
              </a:spcAft>
              <a:buSzPts val="1200"/>
              <a:buChar char="○"/>
              <a:defRPr sz="1200"/>
            </a:lvl8pPr>
            <a:lvl9pPr indent="-304800" lvl="8" marL="4114800" rtl="0">
              <a:spcBef>
                <a:spcPts val="1600"/>
              </a:spcBef>
              <a:spcAft>
                <a:spcPts val="1600"/>
              </a:spcAft>
              <a:buSzPts val="1200"/>
              <a:buChar char="■"/>
              <a:defRPr sz="1200"/>
            </a:lvl9pPr>
          </a:lstStyle>
          <a:p/>
        </p:txBody>
      </p:sp>
      <p:sp>
        <p:nvSpPr>
          <p:cNvPr id="35" name="Google Shape;35;p5"/>
          <p:cNvSpPr txBox="1"/>
          <p:nvPr>
            <p:ph idx="12" type="sldNum"/>
          </p:nvPr>
        </p:nvSpPr>
        <p:spPr>
          <a:xfrm>
            <a:off x="8497999" y="4688759"/>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6" name="Shape 36"/>
        <p:cNvGrpSpPr/>
        <p:nvPr/>
      </p:nvGrpSpPr>
      <p:grpSpPr>
        <a:xfrm>
          <a:off x="0" y="0"/>
          <a:ext cx="0" cy="0"/>
          <a:chOff x="0" y="0"/>
          <a:chExt cx="0" cy="0"/>
        </a:xfrm>
      </p:grpSpPr>
      <p:sp>
        <p:nvSpPr>
          <p:cNvPr id="37" name="Google Shape;37;p6"/>
          <p:cNvSpPr txBox="1"/>
          <p:nvPr>
            <p:ph type="title"/>
          </p:nvPr>
        </p:nvSpPr>
        <p:spPr>
          <a:xfrm>
            <a:off x="303300" y="411575"/>
            <a:ext cx="8520600" cy="639600"/>
          </a:xfrm>
          <a:prstGeom prst="rect">
            <a:avLst/>
          </a:prstGeom>
        </p:spPr>
        <p:txBody>
          <a:bodyPr anchorCtr="0" anchor="t" bIns="91425" lIns="91425" spcFirstLastPara="1" rIns="91425" wrap="square" tIns="91425">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38" name="Google Shape;38;p6"/>
          <p:cNvSpPr txBox="1"/>
          <p:nvPr>
            <p:ph idx="12" type="sldNum"/>
          </p:nvPr>
        </p:nvSpPr>
        <p:spPr>
          <a:xfrm>
            <a:off x="8497999" y="4688759"/>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9" name="Shape 39"/>
        <p:cNvGrpSpPr/>
        <p:nvPr/>
      </p:nvGrpSpPr>
      <p:grpSpPr>
        <a:xfrm>
          <a:off x="0" y="0"/>
          <a:ext cx="0" cy="0"/>
          <a:chOff x="0" y="0"/>
          <a:chExt cx="0" cy="0"/>
        </a:xfrm>
      </p:grpSpPr>
      <p:cxnSp>
        <p:nvCxnSpPr>
          <p:cNvPr id="40" name="Google Shape;40;p7"/>
          <p:cNvCxnSpPr/>
          <p:nvPr/>
        </p:nvCxnSpPr>
        <p:spPr>
          <a:xfrm>
            <a:off x="425198" y="415650"/>
            <a:ext cx="183300" cy="0"/>
          </a:xfrm>
          <a:prstGeom prst="straightConnector1">
            <a:avLst/>
          </a:prstGeom>
          <a:noFill/>
          <a:ln cap="flat" cmpd="sng" w="19050">
            <a:solidFill>
              <a:schemeClr val="dk2"/>
            </a:solidFill>
            <a:prstDash val="solid"/>
            <a:round/>
            <a:headEnd len="sm" w="sm" type="none"/>
            <a:tailEnd len="sm" w="sm" type="none"/>
          </a:ln>
        </p:spPr>
      </p:cxnSp>
      <p:sp>
        <p:nvSpPr>
          <p:cNvPr id="41" name="Google Shape;41;p7"/>
          <p:cNvSpPr txBox="1"/>
          <p:nvPr>
            <p:ph type="title"/>
          </p:nvPr>
        </p:nvSpPr>
        <p:spPr>
          <a:xfrm>
            <a:off x="319500" y="936600"/>
            <a:ext cx="2808000" cy="755700"/>
          </a:xfrm>
          <a:prstGeom prst="rect">
            <a:avLst/>
          </a:prstGeom>
        </p:spPr>
        <p:txBody>
          <a:bodyPr anchorCtr="0" anchor="b" bIns="91425" lIns="91425" spcFirstLastPara="1" rIns="91425" wrap="square" tIns="91425">
            <a:no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42" name="Google Shape;42;p7"/>
          <p:cNvSpPr txBox="1"/>
          <p:nvPr>
            <p:ph idx="1" type="body"/>
          </p:nvPr>
        </p:nvSpPr>
        <p:spPr>
          <a:xfrm>
            <a:off x="319500" y="1846804"/>
            <a:ext cx="2808000" cy="2806200"/>
          </a:xfrm>
          <a:prstGeom prst="rect">
            <a:avLst/>
          </a:prstGeom>
        </p:spPr>
        <p:txBody>
          <a:bodyPr anchorCtr="0" anchor="t" bIns="91425" lIns="91425" spcFirstLastPara="1" rIns="91425" wrap="square" tIns="91425">
            <a:noAutofit/>
          </a:bodyPr>
          <a:lstStyle>
            <a:lvl1pPr indent="-304800" lvl="0" marL="457200" rtl="0">
              <a:spcBef>
                <a:spcPts val="0"/>
              </a:spcBef>
              <a:spcAft>
                <a:spcPts val="0"/>
              </a:spcAft>
              <a:buSzPts val="1200"/>
              <a:buChar char="●"/>
              <a:defRPr sz="1200"/>
            </a:lvl1pPr>
            <a:lvl2pPr indent="-304800" lvl="1" marL="914400" rtl="0">
              <a:spcBef>
                <a:spcPts val="1600"/>
              </a:spcBef>
              <a:spcAft>
                <a:spcPts val="0"/>
              </a:spcAft>
              <a:buSzPts val="1200"/>
              <a:buChar char="○"/>
              <a:defRPr sz="1200"/>
            </a:lvl2pPr>
            <a:lvl3pPr indent="-304800" lvl="2" marL="1371600" rtl="0">
              <a:spcBef>
                <a:spcPts val="1600"/>
              </a:spcBef>
              <a:spcAft>
                <a:spcPts val="0"/>
              </a:spcAft>
              <a:buSzPts val="1200"/>
              <a:buChar char="■"/>
              <a:defRPr sz="1200"/>
            </a:lvl3pPr>
            <a:lvl4pPr indent="-304800" lvl="3" marL="1828800" rtl="0">
              <a:spcBef>
                <a:spcPts val="1600"/>
              </a:spcBef>
              <a:spcAft>
                <a:spcPts val="0"/>
              </a:spcAft>
              <a:buSzPts val="1200"/>
              <a:buChar char="●"/>
              <a:defRPr sz="1200"/>
            </a:lvl4pPr>
            <a:lvl5pPr indent="-304800" lvl="4" marL="2286000" rtl="0">
              <a:spcBef>
                <a:spcPts val="1600"/>
              </a:spcBef>
              <a:spcAft>
                <a:spcPts val="0"/>
              </a:spcAft>
              <a:buSzPts val="1200"/>
              <a:buChar char="○"/>
              <a:defRPr sz="1200"/>
            </a:lvl5pPr>
            <a:lvl6pPr indent="-304800" lvl="5" marL="2743200" rtl="0">
              <a:spcBef>
                <a:spcPts val="1600"/>
              </a:spcBef>
              <a:spcAft>
                <a:spcPts val="0"/>
              </a:spcAft>
              <a:buSzPts val="1200"/>
              <a:buChar char="■"/>
              <a:defRPr sz="1200"/>
            </a:lvl6pPr>
            <a:lvl7pPr indent="-304800" lvl="6" marL="3200400" rtl="0">
              <a:spcBef>
                <a:spcPts val="1600"/>
              </a:spcBef>
              <a:spcAft>
                <a:spcPts val="0"/>
              </a:spcAft>
              <a:buSzPts val="1200"/>
              <a:buChar char="●"/>
              <a:defRPr sz="1200"/>
            </a:lvl7pPr>
            <a:lvl8pPr indent="-304800" lvl="7" marL="3657600" rtl="0">
              <a:spcBef>
                <a:spcPts val="1600"/>
              </a:spcBef>
              <a:spcAft>
                <a:spcPts val="0"/>
              </a:spcAft>
              <a:buSzPts val="1200"/>
              <a:buChar char="○"/>
              <a:defRPr sz="1200"/>
            </a:lvl8pPr>
            <a:lvl9pPr indent="-304800" lvl="8" marL="4114800" rtl="0">
              <a:spcBef>
                <a:spcPts val="1600"/>
              </a:spcBef>
              <a:spcAft>
                <a:spcPts val="1600"/>
              </a:spcAft>
              <a:buSzPts val="1200"/>
              <a:buChar char="■"/>
              <a:defRPr sz="1200"/>
            </a:lvl9pPr>
          </a:lstStyle>
          <a:p/>
        </p:txBody>
      </p:sp>
      <p:sp>
        <p:nvSpPr>
          <p:cNvPr id="43" name="Google Shape;43;p7"/>
          <p:cNvSpPr txBox="1"/>
          <p:nvPr>
            <p:ph idx="12" type="sldNum"/>
          </p:nvPr>
        </p:nvSpPr>
        <p:spPr>
          <a:xfrm>
            <a:off x="8497999" y="4688759"/>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rgbClr val="353535"/>
        </a:solidFill>
      </p:bgPr>
    </p:bg>
    <p:spTree>
      <p:nvGrpSpPr>
        <p:cNvPr id="44" name="Shape 44"/>
        <p:cNvGrpSpPr/>
        <p:nvPr/>
      </p:nvGrpSpPr>
      <p:grpSpPr>
        <a:xfrm>
          <a:off x="0" y="0"/>
          <a:ext cx="0" cy="0"/>
          <a:chOff x="0" y="0"/>
          <a:chExt cx="0" cy="0"/>
        </a:xfrm>
      </p:grpSpPr>
      <p:cxnSp>
        <p:nvCxnSpPr>
          <p:cNvPr id="45" name="Google Shape;45;p8"/>
          <p:cNvCxnSpPr/>
          <p:nvPr/>
        </p:nvCxnSpPr>
        <p:spPr>
          <a:xfrm>
            <a:off x="425198" y="415650"/>
            <a:ext cx="183300" cy="0"/>
          </a:xfrm>
          <a:prstGeom prst="straightConnector1">
            <a:avLst/>
          </a:prstGeom>
          <a:noFill/>
          <a:ln cap="flat" cmpd="sng" w="19050">
            <a:solidFill>
              <a:schemeClr val="lt1"/>
            </a:solidFill>
            <a:prstDash val="solid"/>
            <a:round/>
            <a:headEnd len="sm" w="sm" type="none"/>
            <a:tailEnd len="sm" w="sm" type="none"/>
          </a:ln>
        </p:spPr>
      </p:cxnSp>
      <p:sp>
        <p:nvSpPr>
          <p:cNvPr id="46" name="Google Shape;46;p8"/>
          <p:cNvSpPr txBox="1"/>
          <p:nvPr>
            <p:ph type="title"/>
          </p:nvPr>
        </p:nvSpPr>
        <p:spPr>
          <a:xfrm>
            <a:off x="283103" y="712141"/>
            <a:ext cx="6244200" cy="3835500"/>
          </a:xfrm>
          <a:prstGeom prst="rect">
            <a:avLst/>
          </a:prstGeom>
        </p:spPr>
        <p:txBody>
          <a:bodyPr anchorCtr="0" anchor="ctr" bIns="91425" lIns="91425" spcFirstLastPara="1" rIns="91425" wrap="square" tIns="91425">
            <a:noAutofit/>
          </a:bodyPr>
          <a:lstStyle>
            <a:lvl1pPr lvl="0" rtl="0">
              <a:spcBef>
                <a:spcPts val="0"/>
              </a:spcBef>
              <a:spcAft>
                <a:spcPts val="0"/>
              </a:spcAft>
              <a:buClr>
                <a:schemeClr val="lt1"/>
              </a:buClr>
              <a:buSzPts val="4800"/>
              <a:buNone/>
              <a:defRPr sz="4800">
                <a:solidFill>
                  <a:schemeClr val="lt1"/>
                </a:solidFill>
              </a:defRPr>
            </a:lvl1pPr>
            <a:lvl2pPr lvl="1" rtl="0">
              <a:spcBef>
                <a:spcPts val="0"/>
              </a:spcBef>
              <a:spcAft>
                <a:spcPts val="0"/>
              </a:spcAft>
              <a:buClr>
                <a:schemeClr val="lt1"/>
              </a:buClr>
              <a:buSzPts val="4800"/>
              <a:buNone/>
              <a:defRPr sz="4800">
                <a:solidFill>
                  <a:schemeClr val="lt1"/>
                </a:solidFill>
              </a:defRPr>
            </a:lvl2pPr>
            <a:lvl3pPr lvl="2" rtl="0">
              <a:spcBef>
                <a:spcPts val="0"/>
              </a:spcBef>
              <a:spcAft>
                <a:spcPts val="0"/>
              </a:spcAft>
              <a:buClr>
                <a:schemeClr val="lt1"/>
              </a:buClr>
              <a:buSzPts val="4800"/>
              <a:buNone/>
              <a:defRPr sz="4800">
                <a:solidFill>
                  <a:schemeClr val="lt1"/>
                </a:solidFill>
              </a:defRPr>
            </a:lvl3pPr>
            <a:lvl4pPr lvl="3" rtl="0">
              <a:spcBef>
                <a:spcPts val="0"/>
              </a:spcBef>
              <a:spcAft>
                <a:spcPts val="0"/>
              </a:spcAft>
              <a:buClr>
                <a:schemeClr val="lt1"/>
              </a:buClr>
              <a:buSzPts val="4800"/>
              <a:buNone/>
              <a:defRPr sz="4800">
                <a:solidFill>
                  <a:schemeClr val="lt1"/>
                </a:solidFill>
              </a:defRPr>
            </a:lvl4pPr>
            <a:lvl5pPr lvl="4" rtl="0">
              <a:spcBef>
                <a:spcPts val="0"/>
              </a:spcBef>
              <a:spcAft>
                <a:spcPts val="0"/>
              </a:spcAft>
              <a:buClr>
                <a:schemeClr val="lt1"/>
              </a:buClr>
              <a:buSzPts val="4800"/>
              <a:buNone/>
              <a:defRPr sz="4800">
                <a:solidFill>
                  <a:schemeClr val="lt1"/>
                </a:solidFill>
              </a:defRPr>
            </a:lvl5pPr>
            <a:lvl6pPr lvl="5" rtl="0">
              <a:spcBef>
                <a:spcPts val="0"/>
              </a:spcBef>
              <a:spcAft>
                <a:spcPts val="0"/>
              </a:spcAft>
              <a:buClr>
                <a:schemeClr val="lt1"/>
              </a:buClr>
              <a:buSzPts val="4800"/>
              <a:buNone/>
              <a:defRPr sz="4800">
                <a:solidFill>
                  <a:schemeClr val="lt1"/>
                </a:solidFill>
              </a:defRPr>
            </a:lvl6pPr>
            <a:lvl7pPr lvl="6" rtl="0">
              <a:spcBef>
                <a:spcPts val="0"/>
              </a:spcBef>
              <a:spcAft>
                <a:spcPts val="0"/>
              </a:spcAft>
              <a:buClr>
                <a:schemeClr val="lt1"/>
              </a:buClr>
              <a:buSzPts val="4800"/>
              <a:buNone/>
              <a:defRPr sz="4800">
                <a:solidFill>
                  <a:schemeClr val="lt1"/>
                </a:solidFill>
              </a:defRPr>
            </a:lvl7pPr>
            <a:lvl8pPr lvl="7" rtl="0">
              <a:spcBef>
                <a:spcPts val="0"/>
              </a:spcBef>
              <a:spcAft>
                <a:spcPts val="0"/>
              </a:spcAft>
              <a:buClr>
                <a:schemeClr val="lt1"/>
              </a:buClr>
              <a:buSzPts val="4800"/>
              <a:buNone/>
              <a:defRPr sz="4800">
                <a:solidFill>
                  <a:schemeClr val="lt1"/>
                </a:solidFill>
              </a:defRPr>
            </a:lvl8pPr>
            <a:lvl9pPr lvl="8" rtl="0">
              <a:spcBef>
                <a:spcPts val="0"/>
              </a:spcBef>
              <a:spcAft>
                <a:spcPts val="0"/>
              </a:spcAft>
              <a:buClr>
                <a:schemeClr val="lt1"/>
              </a:buClr>
              <a:buSzPts val="4800"/>
              <a:buNone/>
              <a:defRPr sz="4800">
                <a:solidFill>
                  <a:schemeClr val="lt1"/>
                </a:solidFill>
              </a:defRPr>
            </a:lvl9pPr>
          </a:lstStyle>
          <a:p/>
        </p:txBody>
      </p:sp>
      <p:sp>
        <p:nvSpPr>
          <p:cNvPr id="47" name="Google Shape;47;p8"/>
          <p:cNvSpPr txBox="1"/>
          <p:nvPr>
            <p:ph idx="12" type="sldNum"/>
          </p:nvPr>
        </p:nvSpPr>
        <p:spPr>
          <a:xfrm>
            <a:off x="8497999" y="4688759"/>
            <a:ext cx="548700" cy="393600"/>
          </a:xfrm>
          <a:prstGeom prst="rect">
            <a:avLst/>
          </a:prstGeom>
        </p:spPr>
        <p:txBody>
          <a:bodyPr anchorCtr="0" anchor="ctr" bIns="91425" lIns="91425" spcFirstLastPara="1" rIns="91425" wrap="square" tIns="91425">
            <a:no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8" name="Shape 48"/>
        <p:cNvGrpSpPr/>
        <p:nvPr/>
      </p:nvGrpSpPr>
      <p:grpSpPr>
        <a:xfrm>
          <a:off x="0" y="0"/>
          <a:ext cx="0" cy="0"/>
          <a:chOff x="0" y="0"/>
          <a:chExt cx="0" cy="0"/>
        </a:xfrm>
      </p:grpSpPr>
      <p:sp>
        <p:nvSpPr>
          <p:cNvPr id="49" name="Google Shape;49;p9"/>
          <p:cNvSpPr/>
          <p:nvPr/>
        </p:nvSpPr>
        <p:spPr>
          <a:xfrm>
            <a:off x="4572000" y="125"/>
            <a:ext cx="4572000" cy="5143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50" name="Google Shape;50;p9"/>
          <p:cNvCxnSpPr/>
          <p:nvPr/>
        </p:nvCxnSpPr>
        <p:spPr>
          <a:xfrm>
            <a:off x="5029675" y="4495500"/>
            <a:ext cx="468300" cy="0"/>
          </a:xfrm>
          <a:prstGeom prst="straightConnector1">
            <a:avLst/>
          </a:prstGeom>
          <a:noFill/>
          <a:ln cap="flat" cmpd="sng" w="19050">
            <a:solidFill>
              <a:schemeClr val="lt1"/>
            </a:solidFill>
            <a:prstDash val="solid"/>
            <a:round/>
            <a:headEnd len="sm" w="sm" type="none"/>
            <a:tailEnd len="sm" w="sm" type="none"/>
          </a:ln>
        </p:spPr>
      </p:cxnSp>
      <p:sp>
        <p:nvSpPr>
          <p:cNvPr id="51" name="Google Shape;51;p9"/>
          <p:cNvSpPr txBox="1"/>
          <p:nvPr>
            <p:ph type="title"/>
          </p:nvPr>
        </p:nvSpPr>
        <p:spPr>
          <a:xfrm>
            <a:off x="265500" y="1397350"/>
            <a:ext cx="4045200" cy="13182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dk1"/>
              </a:buClr>
              <a:buSzPts val="3600"/>
              <a:buNone/>
              <a:defRPr sz="3600">
                <a:solidFill>
                  <a:schemeClr val="dk1"/>
                </a:solidFill>
              </a:defRPr>
            </a:lvl1pPr>
            <a:lvl2pPr lvl="1" rtl="0" algn="ctr">
              <a:spcBef>
                <a:spcPts val="0"/>
              </a:spcBef>
              <a:spcAft>
                <a:spcPts val="0"/>
              </a:spcAft>
              <a:buClr>
                <a:schemeClr val="dk1"/>
              </a:buClr>
              <a:buSzPts val="3600"/>
              <a:buNone/>
              <a:defRPr sz="3600">
                <a:solidFill>
                  <a:schemeClr val="dk1"/>
                </a:solidFill>
              </a:defRPr>
            </a:lvl2pPr>
            <a:lvl3pPr lvl="2" rtl="0" algn="ctr">
              <a:spcBef>
                <a:spcPts val="0"/>
              </a:spcBef>
              <a:spcAft>
                <a:spcPts val="0"/>
              </a:spcAft>
              <a:buClr>
                <a:schemeClr val="dk1"/>
              </a:buClr>
              <a:buSzPts val="3600"/>
              <a:buNone/>
              <a:defRPr sz="3600">
                <a:solidFill>
                  <a:schemeClr val="dk1"/>
                </a:solidFill>
              </a:defRPr>
            </a:lvl3pPr>
            <a:lvl4pPr lvl="3" rtl="0" algn="ctr">
              <a:spcBef>
                <a:spcPts val="0"/>
              </a:spcBef>
              <a:spcAft>
                <a:spcPts val="0"/>
              </a:spcAft>
              <a:buClr>
                <a:schemeClr val="dk1"/>
              </a:buClr>
              <a:buSzPts val="3600"/>
              <a:buNone/>
              <a:defRPr sz="3600">
                <a:solidFill>
                  <a:schemeClr val="dk1"/>
                </a:solidFill>
              </a:defRPr>
            </a:lvl4pPr>
            <a:lvl5pPr lvl="4" rtl="0" algn="ctr">
              <a:spcBef>
                <a:spcPts val="0"/>
              </a:spcBef>
              <a:spcAft>
                <a:spcPts val="0"/>
              </a:spcAft>
              <a:buClr>
                <a:schemeClr val="dk1"/>
              </a:buClr>
              <a:buSzPts val="3600"/>
              <a:buNone/>
              <a:defRPr sz="3600">
                <a:solidFill>
                  <a:schemeClr val="dk1"/>
                </a:solidFill>
              </a:defRPr>
            </a:lvl5pPr>
            <a:lvl6pPr lvl="5" rtl="0" algn="ctr">
              <a:spcBef>
                <a:spcPts val="0"/>
              </a:spcBef>
              <a:spcAft>
                <a:spcPts val="0"/>
              </a:spcAft>
              <a:buClr>
                <a:schemeClr val="dk1"/>
              </a:buClr>
              <a:buSzPts val="3600"/>
              <a:buNone/>
              <a:defRPr sz="3600">
                <a:solidFill>
                  <a:schemeClr val="dk1"/>
                </a:solidFill>
              </a:defRPr>
            </a:lvl6pPr>
            <a:lvl7pPr lvl="6" rtl="0" algn="ctr">
              <a:spcBef>
                <a:spcPts val="0"/>
              </a:spcBef>
              <a:spcAft>
                <a:spcPts val="0"/>
              </a:spcAft>
              <a:buClr>
                <a:schemeClr val="dk1"/>
              </a:buClr>
              <a:buSzPts val="3600"/>
              <a:buNone/>
              <a:defRPr sz="3600">
                <a:solidFill>
                  <a:schemeClr val="dk1"/>
                </a:solidFill>
              </a:defRPr>
            </a:lvl7pPr>
            <a:lvl8pPr lvl="7" rtl="0" algn="ctr">
              <a:spcBef>
                <a:spcPts val="0"/>
              </a:spcBef>
              <a:spcAft>
                <a:spcPts val="0"/>
              </a:spcAft>
              <a:buClr>
                <a:schemeClr val="dk1"/>
              </a:buClr>
              <a:buSzPts val="3600"/>
              <a:buNone/>
              <a:defRPr sz="3600">
                <a:solidFill>
                  <a:schemeClr val="dk1"/>
                </a:solidFill>
              </a:defRPr>
            </a:lvl8pPr>
            <a:lvl9pPr lvl="8" rtl="0" algn="ctr">
              <a:spcBef>
                <a:spcPts val="0"/>
              </a:spcBef>
              <a:spcAft>
                <a:spcPts val="0"/>
              </a:spcAft>
              <a:buClr>
                <a:schemeClr val="dk1"/>
              </a:buClr>
              <a:buSzPts val="3600"/>
              <a:buNone/>
              <a:defRPr sz="3600">
                <a:solidFill>
                  <a:schemeClr val="dk1"/>
                </a:solidFill>
              </a:defRPr>
            </a:lvl9pPr>
          </a:lstStyle>
          <a:p/>
        </p:txBody>
      </p:sp>
      <p:sp>
        <p:nvSpPr>
          <p:cNvPr id="52" name="Google Shape;52;p9"/>
          <p:cNvSpPr txBox="1"/>
          <p:nvPr>
            <p:ph idx="1" type="subTitle"/>
          </p:nvPr>
        </p:nvSpPr>
        <p:spPr>
          <a:xfrm>
            <a:off x="265500" y="2735371"/>
            <a:ext cx="4045200" cy="13455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2100"/>
              <a:buNone/>
              <a:defRPr sz="2100"/>
            </a:lvl1pPr>
            <a:lvl2pPr lvl="1" rtl="0" algn="ctr">
              <a:lnSpc>
                <a:spcPct val="100000"/>
              </a:lnSpc>
              <a:spcBef>
                <a:spcPts val="0"/>
              </a:spcBef>
              <a:spcAft>
                <a:spcPts val="0"/>
              </a:spcAft>
              <a:buSzPts val="2100"/>
              <a:buNone/>
              <a:defRPr sz="2100"/>
            </a:lvl2pPr>
            <a:lvl3pPr lvl="2" rtl="0" algn="ctr">
              <a:lnSpc>
                <a:spcPct val="100000"/>
              </a:lnSpc>
              <a:spcBef>
                <a:spcPts val="0"/>
              </a:spcBef>
              <a:spcAft>
                <a:spcPts val="0"/>
              </a:spcAft>
              <a:buSzPts val="2100"/>
              <a:buNone/>
              <a:defRPr sz="2100"/>
            </a:lvl3pPr>
            <a:lvl4pPr lvl="3" rtl="0" algn="ctr">
              <a:lnSpc>
                <a:spcPct val="100000"/>
              </a:lnSpc>
              <a:spcBef>
                <a:spcPts val="0"/>
              </a:spcBef>
              <a:spcAft>
                <a:spcPts val="0"/>
              </a:spcAft>
              <a:buSzPts val="2100"/>
              <a:buNone/>
              <a:defRPr sz="2100"/>
            </a:lvl4pPr>
            <a:lvl5pPr lvl="4" rtl="0" algn="ctr">
              <a:lnSpc>
                <a:spcPct val="100000"/>
              </a:lnSpc>
              <a:spcBef>
                <a:spcPts val="0"/>
              </a:spcBef>
              <a:spcAft>
                <a:spcPts val="0"/>
              </a:spcAft>
              <a:buSzPts val="2100"/>
              <a:buNone/>
              <a:defRPr sz="2100"/>
            </a:lvl5pPr>
            <a:lvl6pPr lvl="5" rtl="0" algn="ctr">
              <a:lnSpc>
                <a:spcPct val="100000"/>
              </a:lnSpc>
              <a:spcBef>
                <a:spcPts val="0"/>
              </a:spcBef>
              <a:spcAft>
                <a:spcPts val="0"/>
              </a:spcAft>
              <a:buSzPts val="2100"/>
              <a:buNone/>
              <a:defRPr sz="2100"/>
            </a:lvl6pPr>
            <a:lvl7pPr lvl="6" rtl="0" algn="ctr">
              <a:lnSpc>
                <a:spcPct val="100000"/>
              </a:lnSpc>
              <a:spcBef>
                <a:spcPts val="0"/>
              </a:spcBef>
              <a:spcAft>
                <a:spcPts val="0"/>
              </a:spcAft>
              <a:buSzPts val="2100"/>
              <a:buNone/>
              <a:defRPr sz="2100"/>
            </a:lvl7pPr>
            <a:lvl8pPr lvl="7" rtl="0" algn="ctr">
              <a:lnSpc>
                <a:spcPct val="100000"/>
              </a:lnSpc>
              <a:spcBef>
                <a:spcPts val="0"/>
              </a:spcBef>
              <a:spcAft>
                <a:spcPts val="0"/>
              </a:spcAft>
              <a:buSzPts val="2100"/>
              <a:buNone/>
              <a:defRPr sz="2100"/>
            </a:lvl8pPr>
            <a:lvl9pPr lvl="8" rtl="0" algn="ctr">
              <a:lnSpc>
                <a:spcPct val="100000"/>
              </a:lnSpc>
              <a:spcBef>
                <a:spcPts val="0"/>
              </a:spcBef>
              <a:spcAft>
                <a:spcPts val="0"/>
              </a:spcAft>
              <a:buSzPts val="2100"/>
              <a:buNone/>
              <a:defRPr sz="2100"/>
            </a:lvl9pPr>
          </a:lstStyle>
          <a:p/>
        </p:txBody>
      </p:sp>
      <p:sp>
        <p:nvSpPr>
          <p:cNvPr id="53" name="Google Shape;53;p9"/>
          <p:cNvSpPr txBox="1"/>
          <p:nvPr>
            <p:ph idx="2" type="body"/>
          </p:nvPr>
        </p:nvSpPr>
        <p:spPr>
          <a:xfrm>
            <a:off x="4939500" y="724200"/>
            <a:ext cx="3837000" cy="3695100"/>
          </a:xfrm>
          <a:prstGeom prst="rect">
            <a:avLst/>
          </a:prstGeom>
        </p:spPr>
        <p:txBody>
          <a:bodyPr anchorCtr="0" anchor="ctr" bIns="91425" lIns="91425" spcFirstLastPara="1" rIns="91425" wrap="square" tIns="91425">
            <a:noAutofit/>
          </a:bodyPr>
          <a:lstStyle>
            <a:lvl1pPr indent="-342900" lvl="0" marL="457200" rtl="0">
              <a:spcBef>
                <a:spcPts val="0"/>
              </a:spcBef>
              <a:spcAft>
                <a:spcPts val="0"/>
              </a:spcAft>
              <a:buClr>
                <a:schemeClr val="lt1"/>
              </a:buClr>
              <a:buSzPts val="1800"/>
              <a:buChar char="●"/>
              <a:defRPr>
                <a:solidFill>
                  <a:schemeClr val="lt1"/>
                </a:solidFill>
              </a:defRPr>
            </a:lvl1pPr>
            <a:lvl2pPr indent="-317500" lvl="1" marL="914400" rtl="0">
              <a:spcBef>
                <a:spcPts val="1600"/>
              </a:spcBef>
              <a:spcAft>
                <a:spcPts val="0"/>
              </a:spcAft>
              <a:buClr>
                <a:schemeClr val="lt1"/>
              </a:buClr>
              <a:buSzPts val="1400"/>
              <a:buChar char="○"/>
              <a:defRPr>
                <a:solidFill>
                  <a:schemeClr val="lt1"/>
                </a:solidFill>
              </a:defRPr>
            </a:lvl2pPr>
            <a:lvl3pPr indent="-317500" lvl="2" marL="1371600" rtl="0">
              <a:spcBef>
                <a:spcPts val="1600"/>
              </a:spcBef>
              <a:spcAft>
                <a:spcPts val="0"/>
              </a:spcAft>
              <a:buClr>
                <a:schemeClr val="lt1"/>
              </a:buClr>
              <a:buSzPts val="1400"/>
              <a:buChar char="■"/>
              <a:defRPr>
                <a:solidFill>
                  <a:schemeClr val="lt1"/>
                </a:solidFill>
              </a:defRPr>
            </a:lvl3pPr>
            <a:lvl4pPr indent="-317500" lvl="3" marL="1828800" rtl="0">
              <a:spcBef>
                <a:spcPts val="1600"/>
              </a:spcBef>
              <a:spcAft>
                <a:spcPts val="0"/>
              </a:spcAft>
              <a:buClr>
                <a:schemeClr val="lt1"/>
              </a:buClr>
              <a:buSzPts val="1400"/>
              <a:buChar char="●"/>
              <a:defRPr>
                <a:solidFill>
                  <a:schemeClr val="lt1"/>
                </a:solidFill>
              </a:defRPr>
            </a:lvl4pPr>
            <a:lvl5pPr indent="-317500" lvl="4" marL="2286000" rtl="0">
              <a:spcBef>
                <a:spcPts val="1600"/>
              </a:spcBef>
              <a:spcAft>
                <a:spcPts val="0"/>
              </a:spcAft>
              <a:buClr>
                <a:schemeClr val="lt1"/>
              </a:buClr>
              <a:buSzPts val="1400"/>
              <a:buChar char="○"/>
              <a:defRPr>
                <a:solidFill>
                  <a:schemeClr val="lt1"/>
                </a:solidFill>
              </a:defRPr>
            </a:lvl5pPr>
            <a:lvl6pPr indent="-317500" lvl="5" marL="2743200" rtl="0">
              <a:spcBef>
                <a:spcPts val="1600"/>
              </a:spcBef>
              <a:spcAft>
                <a:spcPts val="0"/>
              </a:spcAft>
              <a:buClr>
                <a:schemeClr val="lt1"/>
              </a:buClr>
              <a:buSzPts val="1400"/>
              <a:buChar char="■"/>
              <a:defRPr>
                <a:solidFill>
                  <a:schemeClr val="lt1"/>
                </a:solidFill>
              </a:defRPr>
            </a:lvl6pPr>
            <a:lvl7pPr indent="-317500" lvl="6" marL="3200400" rtl="0">
              <a:spcBef>
                <a:spcPts val="1600"/>
              </a:spcBef>
              <a:spcAft>
                <a:spcPts val="0"/>
              </a:spcAft>
              <a:buClr>
                <a:schemeClr val="lt1"/>
              </a:buClr>
              <a:buSzPts val="1400"/>
              <a:buChar char="●"/>
              <a:defRPr>
                <a:solidFill>
                  <a:schemeClr val="lt1"/>
                </a:solidFill>
              </a:defRPr>
            </a:lvl7pPr>
            <a:lvl8pPr indent="-317500" lvl="7" marL="3657600" rtl="0">
              <a:spcBef>
                <a:spcPts val="1600"/>
              </a:spcBef>
              <a:spcAft>
                <a:spcPts val="0"/>
              </a:spcAft>
              <a:buClr>
                <a:schemeClr val="lt1"/>
              </a:buClr>
              <a:buSzPts val="1400"/>
              <a:buChar char="○"/>
              <a:defRPr>
                <a:solidFill>
                  <a:schemeClr val="lt1"/>
                </a:solidFill>
              </a:defRPr>
            </a:lvl8pPr>
            <a:lvl9pPr indent="-317500" lvl="8" marL="4114800" rtl="0">
              <a:spcBef>
                <a:spcPts val="1600"/>
              </a:spcBef>
              <a:spcAft>
                <a:spcPts val="1600"/>
              </a:spcAft>
              <a:buClr>
                <a:schemeClr val="lt1"/>
              </a:buClr>
              <a:buSzPts val="1400"/>
              <a:buChar char="■"/>
              <a:defRPr>
                <a:solidFill>
                  <a:schemeClr val="lt1"/>
                </a:solidFill>
              </a:defRPr>
            </a:lvl9pPr>
          </a:lstStyle>
          <a:p/>
        </p:txBody>
      </p:sp>
      <p:sp>
        <p:nvSpPr>
          <p:cNvPr id="54" name="Google Shape;54;p9"/>
          <p:cNvSpPr txBox="1"/>
          <p:nvPr>
            <p:ph idx="12" type="sldNum"/>
          </p:nvPr>
        </p:nvSpPr>
        <p:spPr>
          <a:xfrm>
            <a:off x="8497999" y="4688759"/>
            <a:ext cx="548700" cy="393600"/>
          </a:xfrm>
          <a:prstGeom prst="rect">
            <a:avLst/>
          </a:prstGeom>
        </p:spPr>
        <p:txBody>
          <a:bodyPr anchorCtr="0" anchor="ctr" bIns="91425" lIns="91425" spcFirstLastPara="1" rIns="91425" wrap="square" tIns="91425">
            <a:no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55" name="Shape 55"/>
        <p:cNvGrpSpPr/>
        <p:nvPr/>
      </p:nvGrpSpPr>
      <p:grpSpPr>
        <a:xfrm>
          <a:off x="0" y="0"/>
          <a:ext cx="0" cy="0"/>
          <a:chOff x="0" y="0"/>
          <a:chExt cx="0" cy="0"/>
        </a:xfrm>
      </p:grpSpPr>
      <p:cxnSp>
        <p:nvCxnSpPr>
          <p:cNvPr id="56" name="Google Shape;56;p10"/>
          <p:cNvCxnSpPr/>
          <p:nvPr/>
        </p:nvCxnSpPr>
        <p:spPr>
          <a:xfrm>
            <a:off x="425200" y="4740000"/>
            <a:ext cx="8296800" cy="0"/>
          </a:xfrm>
          <a:prstGeom prst="straightConnector1">
            <a:avLst/>
          </a:prstGeom>
          <a:noFill/>
          <a:ln cap="flat" cmpd="sng" w="19050">
            <a:solidFill>
              <a:schemeClr val="dk2"/>
            </a:solidFill>
            <a:prstDash val="solid"/>
            <a:round/>
            <a:headEnd len="sm" w="sm" type="none"/>
            <a:tailEnd len="sm" w="sm" type="none"/>
          </a:ln>
        </p:spPr>
      </p:cxnSp>
      <p:cxnSp>
        <p:nvCxnSpPr>
          <p:cNvPr id="57" name="Google Shape;57;p10"/>
          <p:cNvCxnSpPr/>
          <p:nvPr/>
        </p:nvCxnSpPr>
        <p:spPr>
          <a:xfrm>
            <a:off x="425198" y="415650"/>
            <a:ext cx="183300" cy="0"/>
          </a:xfrm>
          <a:prstGeom prst="straightConnector1">
            <a:avLst/>
          </a:prstGeom>
          <a:noFill/>
          <a:ln cap="flat" cmpd="sng" w="19050">
            <a:solidFill>
              <a:schemeClr val="dk2"/>
            </a:solidFill>
            <a:prstDash val="solid"/>
            <a:round/>
            <a:headEnd len="sm" w="sm" type="none"/>
            <a:tailEnd len="sm" w="sm" type="none"/>
          </a:ln>
        </p:spPr>
      </p:cxnSp>
      <p:sp>
        <p:nvSpPr>
          <p:cNvPr id="58" name="Google Shape;58;p10"/>
          <p:cNvSpPr txBox="1"/>
          <p:nvPr>
            <p:ph idx="1" type="body"/>
          </p:nvPr>
        </p:nvSpPr>
        <p:spPr>
          <a:xfrm>
            <a:off x="328017" y="4226025"/>
            <a:ext cx="8388600" cy="393600"/>
          </a:xfrm>
          <a:prstGeom prst="rect">
            <a:avLst/>
          </a:prstGeom>
        </p:spPr>
        <p:txBody>
          <a:bodyPr anchorCtr="0" anchor="ctr" bIns="91425" lIns="91425" spcFirstLastPara="1" rIns="91425" wrap="square" tIns="91425">
            <a:noAutofit/>
          </a:bodyPr>
          <a:lstStyle>
            <a:lvl1pPr indent="-228600" lvl="0" marL="457200" rtl="0">
              <a:lnSpc>
                <a:spcPct val="100000"/>
              </a:lnSpc>
              <a:spcBef>
                <a:spcPts val="0"/>
              </a:spcBef>
              <a:spcAft>
                <a:spcPts val="0"/>
              </a:spcAft>
              <a:buSzPts val="1800"/>
              <a:buNone/>
              <a:defRPr/>
            </a:lvl1pPr>
          </a:lstStyle>
          <a:p/>
        </p:txBody>
      </p:sp>
      <p:sp>
        <p:nvSpPr>
          <p:cNvPr id="59" name="Google Shape;59;p10"/>
          <p:cNvSpPr txBox="1"/>
          <p:nvPr>
            <p:ph idx="12" type="sldNum"/>
          </p:nvPr>
        </p:nvSpPr>
        <p:spPr>
          <a:xfrm>
            <a:off x="8497999" y="4688759"/>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wiss-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400250" y="575950"/>
            <a:ext cx="6321600" cy="6354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Clr>
                <a:schemeClr val="dk2"/>
              </a:buClr>
              <a:buSzPts val="3000"/>
              <a:buFont typeface="Raleway"/>
              <a:buNone/>
              <a:defRPr b="1" sz="3000">
                <a:solidFill>
                  <a:schemeClr val="dk2"/>
                </a:solidFill>
                <a:latin typeface="Raleway"/>
                <a:ea typeface="Raleway"/>
                <a:cs typeface="Raleway"/>
                <a:sym typeface="Raleway"/>
              </a:defRPr>
            </a:lvl1pPr>
            <a:lvl2pPr lvl="1" rtl="0">
              <a:spcBef>
                <a:spcPts val="0"/>
              </a:spcBef>
              <a:spcAft>
                <a:spcPts val="0"/>
              </a:spcAft>
              <a:buClr>
                <a:schemeClr val="dk2"/>
              </a:buClr>
              <a:buSzPts val="3000"/>
              <a:buFont typeface="Raleway"/>
              <a:buNone/>
              <a:defRPr b="1" sz="3000">
                <a:solidFill>
                  <a:schemeClr val="dk2"/>
                </a:solidFill>
                <a:latin typeface="Raleway"/>
                <a:ea typeface="Raleway"/>
                <a:cs typeface="Raleway"/>
                <a:sym typeface="Raleway"/>
              </a:defRPr>
            </a:lvl2pPr>
            <a:lvl3pPr lvl="2" rtl="0">
              <a:spcBef>
                <a:spcPts val="0"/>
              </a:spcBef>
              <a:spcAft>
                <a:spcPts val="0"/>
              </a:spcAft>
              <a:buClr>
                <a:schemeClr val="dk2"/>
              </a:buClr>
              <a:buSzPts val="3000"/>
              <a:buFont typeface="Raleway"/>
              <a:buNone/>
              <a:defRPr b="1" sz="3000">
                <a:solidFill>
                  <a:schemeClr val="dk2"/>
                </a:solidFill>
                <a:latin typeface="Raleway"/>
                <a:ea typeface="Raleway"/>
                <a:cs typeface="Raleway"/>
                <a:sym typeface="Raleway"/>
              </a:defRPr>
            </a:lvl3pPr>
            <a:lvl4pPr lvl="3" rtl="0">
              <a:spcBef>
                <a:spcPts val="0"/>
              </a:spcBef>
              <a:spcAft>
                <a:spcPts val="0"/>
              </a:spcAft>
              <a:buClr>
                <a:schemeClr val="dk2"/>
              </a:buClr>
              <a:buSzPts val="3000"/>
              <a:buFont typeface="Raleway"/>
              <a:buNone/>
              <a:defRPr b="1" sz="3000">
                <a:solidFill>
                  <a:schemeClr val="dk2"/>
                </a:solidFill>
                <a:latin typeface="Raleway"/>
                <a:ea typeface="Raleway"/>
                <a:cs typeface="Raleway"/>
                <a:sym typeface="Raleway"/>
              </a:defRPr>
            </a:lvl4pPr>
            <a:lvl5pPr lvl="4" rtl="0">
              <a:spcBef>
                <a:spcPts val="0"/>
              </a:spcBef>
              <a:spcAft>
                <a:spcPts val="0"/>
              </a:spcAft>
              <a:buClr>
                <a:schemeClr val="dk2"/>
              </a:buClr>
              <a:buSzPts val="3000"/>
              <a:buFont typeface="Raleway"/>
              <a:buNone/>
              <a:defRPr b="1" sz="3000">
                <a:solidFill>
                  <a:schemeClr val="dk2"/>
                </a:solidFill>
                <a:latin typeface="Raleway"/>
                <a:ea typeface="Raleway"/>
                <a:cs typeface="Raleway"/>
                <a:sym typeface="Raleway"/>
              </a:defRPr>
            </a:lvl5pPr>
            <a:lvl6pPr lvl="5" rtl="0">
              <a:spcBef>
                <a:spcPts val="0"/>
              </a:spcBef>
              <a:spcAft>
                <a:spcPts val="0"/>
              </a:spcAft>
              <a:buClr>
                <a:schemeClr val="dk2"/>
              </a:buClr>
              <a:buSzPts val="3000"/>
              <a:buFont typeface="Raleway"/>
              <a:buNone/>
              <a:defRPr b="1" sz="3000">
                <a:solidFill>
                  <a:schemeClr val="dk2"/>
                </a:solidFill>
                <a:latin typeface="Raleway"/>
                <a:ea typeface="Raleway"/>
                <a:cs typeface="Raleway"/>
                <a:sym typeface="Raleway"/>
              </a:defRPr>
            </a:lvl6pPr>
            <a:lvl7pPr lvl="6" rtl="0">
              <a:spcBef>
                <a:spcPts val="0"/>
              </a:spcBef>
              <a:spcAft>
                <a:spcPts val="0"/>
              </a:spcAft>
              <a:buClr>
                <a:schemeClr val="dk2"/>
              </a:buClr>
              <a:buSzPts val="3000"/>
              <a:buFont typeface="Raleway"/>
              <a:buNone/>
              <a:defRPr b="1" sz="3000">
                <a:solidFill>
                  <a:schemeClr val="dk2"/>
                </a:solidFill>
                <a:latin typeface="Raleway"/>
                <a:ea typeface="Raleway"/>
                <a:cs typeface="Raleway"/>
                <a:sym typeface="Raleway"/>
              </a:defRPr>
            </a:lvl7pPr>
            <a:lvl8pPr lvl="7" rtl="0">
              <a:spcBef>
                <a:spcPts val="0"/>
              </a:spcBef>
              <a:spcAft>
                <a:spcPts val="0"/>
              </a:spcAft>
              <a:buClr>
                <a:schemeClr val="dk2"/>
              </a:buClr>
              <a:buSzPts val="3000"/>
              <a:buFont typeface="Raleway"/>
              <a:buNone/>
              <a:defRPr b="1" sz="3000">
                <a:solidFill>
                  <a:schemeClr val="dk2"/>
                </a:solidFill>
                <a:latin typeface="Raleway"/>
                <a:ea typeface="Raleway"/>
                <a:cs typeface="Raleway"/>
                <a:sym typeface="Raleway"/>
              </a:defRPr>
            </a:lvl8pPr>
            <a:lvl9pPr lvl="8" rtl="0">
              <a:spcBef>
                <a:spcPts val="0"/>
              </a:spcBef>
              <a:spcAft>
                <a:spcPts val="0"/>
              </a:spcAft>
              <a:buClr>
                <a:schemeClr val="dk2"/>
              </a:buClr>
              <a:buSzPts val="3000"/>
              <a:buFont typeface="Raleway"/>
              <a:buNone/>
              <a:defRPr b="1" sz="3000">
                <a:solidFill>
                  <a:schemeClr val="dk2"/>
                </a:solidFill>
                <a:latin typeface="Raleway"/>
                <a:ea typeface="Raleway"/>
                <a:cs typeface="Raleway"/>
                <a:sym typeface="Raleway"/>
              </a:defRPr>
            </a:lvl9pPr>
          </a:lstStyle>
          <a:p/>
        </p:txBody>
      </p:sp>
      <p:sp>
        <p:nvSpPr>
          <p:cNvPr id="7" name="Google Shape;7;p1"/>
          <p:cNvSpPr txBox="1"/>
          <p:nvPr>
            <p:ph idx="1" type="body"/>
          </p:nvPr>
        </p:nvSpPr>
        <p:spPr>
          <a:xfrm>
            <a:off x="2410112" y="1595776"/>
            <a:ext cx="6321600" cy="3002400"/>
          </a:xfrm>
          <a:prstGeom prst="rect">
            <a:avLst/>
          </a:prstGeom>
          <a:noFill/>
          <a:ln>
            <a:noFill/>
          </a:ln>
        </p:spPr>
        <p:txBody>
          <a:bodyPr anchorCtr="0" anchor="t" bIns="91425" lIns="91425" spcFirstLastPara="1" rIns="91425" wrap="square" tIns="91425">
            <a:noAutofit/>
          </a:bodyPr>
          <a:lstStyle>
            <a:lvl1pPr indent="-342900" lvl="0" marL="457200" rtl="0">
              <a:lnSpc>
                <a:spcPct val="115000"/>
              </a:lnSpc>
              <a:spcBef>
                <a:spcPts val="0"/>
              </a:spcBef>
              <a:spcAft>
                <a:spcPts val="0"/>
              </a:spcAft>
              <a:buClr>
                <a:schemeClr val="dk2"/>
              </a:buClr>
              <a:buSzPts val="1800"/>
              <a:buFont typeface="Lato"/>
              <a:buChar char="●"/>
              <a:defRPr sz="1800">
                <a:solidFill>
                  <a:schemeClr val="dk2"/>
                </a:solidFill>
                <a:latin typeface="Lato"/>
                <a:ea typeface="Lato"/>
                <a:cs typeface="Lato"/>
                <a:sym typeface="Lato"/>
              </a:defRPr>
            </a:lvl1pPr>
            <a:lvl2pPr indent="-317500" lvl="1" marL="914400" rtl="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2pPr>
            <a:lvl3pPr indent="-317500" lvl="2" marL="1371600" rtl="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3pPr>
            <a:lvl4pPr indent="-317500" lvl="3" marL="1828800" rtl="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4pPr>
            <a:lvl5pPr indent="-317500" lvl="4" marL="2286000" rtl="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5pPr>
            <a:lvl6pPr indent="-317500" lvl="5" marL="2743200" rtl="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6pPr>
            <a:lvl7pPr indent="-317500" lvl="6" marL="3200400" rtl="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7pPr>
            <a:lvl8pPr indent="-317500" lvl="7" marL="3657600" rtl="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8pPr>
            <a:lvl9pPr indent="-317500" lvl="8" marL="4114800" rtl="0">
              <a:lnSpc>
                <a:spcPct val="115000"/>
              </a:lnSpc>
              <a:spcBef>
                <a:spcPts val="1600"/>
              </a:spcBef>
              <a:spcAft>
                <a:spcPts val="1600"/>
              </a:spcAft>
              <a:buClr>
                <a:schemeClr val="dk2"/>
              </a:buClr>
              <a:buSzPts val="1400"/>
              <a:buFont typeface="Lato"/>
              <a:buChar char="■"/>
              <a:defRPr>
                <a:solidFill>
                  <a:schemeClr val="dk2"/>
                </a:solidFill>
                <a:latin typeface="Lato"/>
                <a:ea typeface="Lato"/>
                <a:cs typeface="Lato"/>
                <a:sym typeface="Lato"/>
              </a:defRPr>
            </a:lvl9pPr>
          </a:lstStyle>
          <a:p/>
        </p:txBody>
      </p:sp>
      <p:sp>
        <p:nvSpPr>
          <p:cNvPr id="8" name="Google Shape;8;p1"/>
          <p:cNvSpPr txBox="1"/>
          <p:nvPr>
            <p:ph idx="12" type="sldNum"/>
          </p:nvPr>
        </p:nvSpPr>
        <p:spPr>
          <a:xfrm>
            <a:off x="8497999" y="4688759"/>
            <a:ext cx="548700" cy="393600"/>
          </a:xfrm>
          <a:prstGeom prst="rect">
            <a:avLst/>
          </a:prstGeom>
          <a:noFill/>
          <a:ln>
            <a:noFill/>
          </a:ln>
        </p:spPr>
        <p:txBody>
          <a:bodyPr anchorCtr="0" anchor="ctr" bIns="91425" lIns="91425" spcFirstLastPara="1" rIns="91425" wrap="square" tIns="91425">
            <a:noAutofit/>
          </a:bodyPr>
          <a:lstStyle>
            <a:lvl1pPr lvl="0" rtl="0" algn="r">
              <a:buNone/>
              <a:defRPr sz="1000">
                <a:solidFill>
                  <a:schemeClr val="dk2"/>
                </a:solidFill>
                <a:latin typeface="Lato"/>
                <a:ea typeface="Lato"/>
                <a:cs typeface="Lato"/>
                <a:sym typeface="Lato"/>
              </a:defRPr>
            </a:lvl1pPr>
            <a:lvl2pPr lvl="1" rtl="0" algn="r">
              <a:buNone/>
              <a:defRPr sz="1000">
                <a:solidFill>
                  <a:schemeClr val="dk2"/>
                </a:solidFill>
                <a:latin typeface="Lato"/>
                <a:ea typeface="Lato"/>
                <a:cs typeface="Lato"/>
                <a:sym typeface="Lato"/>
              </a:defRPr>
            </a:lvl2pPr>
            <a:lvl3pPr lvl="2" rtl="0" algn="r">
              <a:buNone/>
              <a:defRPr sz="1000">
                <a:solidFill>
                  <a:schemeClr val="dk2"/>
                </a:solidFill>
                <a:latin typeface="Lato"/>
                <a:ea typeface="Lato"/>
                <a:cs typeface="Lato"/>
                <a:sym typeface="Lato"/>
              </a:defRPr>
            </a:lvl3pPr>
            <a:lvl4pPr lvl="3" rtl="0" algn="r">
              <a:buNone/>
              <a:defRPr sz="1000">
                <a:solidFill>
                  <a:schemeClr val="dk2"/>
                </a:solidFill>
                <a:latin typeface="Lato"/>
                <a:ea typeface="Lato"/>
                <a:cs typeface="Lato"/>
                <a:sym typeface="Lato"/>
              </a:defRPr>
            </a:lvl4pPr>
            <a:lvl5pPr lvl="4" rtl="0" algn="r">
              <a:buNone/>
              <a:defRPr sz="1000">
                <a:solidFill>
                  <a:schemeClr val="dk2"/>
                </a:solidFill>
                <a:latin typeface="Lato"/>
                <a:ea typeface="Lato"/>
                <a:cs typeface="Lato"/>
                <a:sym typeface="Lato"/>
              </a:defRPr>
            </a:lvl5pPr>
            <a:lvl6pPr lvl="5" rtl="0" algn="r">
              <a:buNone/>
              <a:defRPr sz="1000">
                <a:solidFill>
                  <a:schemeClr val="dk2"/>
                </a:solidFill>
                <a:latin typeface="Lato"/>
                <a:ea typeface="Lato"/>
                <a:cs typeface="Lato"/>
                <a:sym typeface="Lato"/>
              </a:defRPr>
            </a:lvl6pPr>
            <a:lvl7pPr lvl="6" rtl="0" algn="r">
              <a:buNone/>
              <a:defRPr sz="1000">
                <a:solidFill>
                  <a:schemeClr val="dk2"/>
                </a:solidFill>
                <a:latin typeface="Lato"/>
                <a:ea typeface="Lato"/>
                <a:cs typeface="Lato"/>
                <a:sym typeface="Lato"/>
              </a:defRPr>
            </a:lvl7pPr>
            <a:lvl8pPr lvl="7" rtl="0" algn="r">
              <a:buNone/>
              <a:defRPr sz="1000">
                <a:solidFill>
                  <a:schemeClr val="dk2"/>
                </a:solidFill>
                <a:latin typeface="Lato"/>
                <a:ea typeface="Lato"/>
                <a:cs typeface="Lato"/>
                <a:sym typeface="Lato"/>
              </a:defRPr>
            </a:lvl8pPr>
            <a:lvl9pPr lvl="8" rtl="0" algn="r">
              <a:buNone/>
              <a:defRPr sz="1000">
                <a:solidFill>
                  <a:schemeClr val="dk2"/>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hyperlink" Target="https://www.drgambhir.com/"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9.xml"/><Relationship Id="rId3" Type="http://schemas.openxmlformats.org/officeDocument/2006/relationships/hyperlink" Target="https://www.drgambhir.com/services/treatment"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 Id="rId3" Type="http://schemas.openxmlformats.org/officeDocument/2006/relationships/hyperlink" Target="https://www.drgambhir.com/ultherapy" TargetMode="Externa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0.xml"/><Relationship Id="rId3" Type="http://schemas.openxmlformats.org/officeDocument/2006/relationships/hyperlink" Target="https://nimb.ws/pdbCSP" TargetMode="External"/><Relationship Id="rId4" Type="http://schemas.openxmlformats.org/officeDocument/2006/relationships/hyperlink" Target="https://nimb.ws/t1EHl3" TargetMode="External"/><Relationship Id="rId5" Type="http://schemas.openxmlformats.org/officeDocument/2006/relationships/hyperlink" Target="https://nimb.ws/4Bfs0T" TargetMode="External"/><Relationship Id="rId6" Type="http://schemas.openxmlformats.org/officeDocument/2006/relationships/hyperlink" Target="https://nimb.ws/Y4oylZ" TargetMode="External"/><Relationship Id="rId7" Type="http://schemas.openxmlformats.org/officeDocument/2006/relationships/hyperlink" Target="https://cutt.ly/hl1cG9w" TargetMode="External"/><Relationship Id="rId8" Type="http://schemas.openxmlformats.org/officeDocument/2006/relationships/image" Target="../media/image5.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 Id="rId3" Type="http://schemas.openxmlformats.org/officeDocument/2006/relationships/hyperlink" Target="https://g.page/gambhircosmeticmedicineexton" TargetMode="External"/><Relationship Id="rId4" Type="http://schemas.openxmlformats.org/officeDocument/2006/relationships/hyperlink" Target="https://g.page/gambhircosmeticmedicineKOP"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xml"/><Relationship Id="rId3" Type="http://schemas.openxmlformats.org/officeDocument/2006/relationships/image" Target="../media/image3.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5.xml"/><Relationship Id="rId3" Type="http://schemas.openxmlformats.org/officeDocument/2006/relationships/image" Target="../media/image4.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xml"/><Relationship Id="rId3" Type="http://schemas.openxmlformats.org/officeDocument/2006/relationships/image" Target="../media/image7.png"/><Relationship Id="rId4" Type="http://schemas.openxmlformats.org/officeDocument/2006/relationships/image" Target="../media/image3.png"/><Relationship Id="rId5" Type="http://schemas.openxmlformats.org/officeDocument/2006/relationships/image" Target="../media/image6.png"/><Relationship Id="rId6" Type="http://schemas.openxmlformats.org/officeDocument/2006/relationships/hyperlink" Target="https://www.youtube.com/channel/UC2cj63IYAF_xDb9PBHLldjg"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7.xml"/><Relationship Id="rId3" Type="http://schemas.openxmlformats.org/officeDocument/2006/relationships/image" Target="../media/image1.png"/><Relationship Id="rId4" Type="http://schemas.openxmlformats.org/officeDocument/2006/relationships/hyperlink" Target="https://www.facebook.com/GambhirCosmeticMedicine" TargetMode="External"/><Relationship Id="rId9" Type="http://schemas.openxmlformats.org/officeDocument/2006/relationships/hyperlink" Target="https://vimeo.com/botoxphiladelphia" TargetMode="External"/><Relationship Id="rId5" Type="http://schemas.openxmlformats.org/officeDocument/2006/relationships/hyperlink" Target="https://www.instagram.com/gambhircosmetic" TargetMode="External"/><Relationship Id="rId6" Type="http://schemas.openxmlformats.org/officeDocument/2006/relationships/hyperlink" Target="https://twitter.com/gambhircosmetic" TargetMode="External"/><Relationship Id="rId7" Type="http://schemas.openxmlformats.org/officeDocument/2006/relationships/hyperlink" Target="https://www.pinterest.com/gambhircosmeticmedicine/" TargetMode="External"/><Relationship Id="rId8" Type="http://schemas.openxmlformats.org/officeDocument/2006/relationships/hyperlink" Target="https://www.linkedin.com/company/gambhircosmeticmedicine"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 name="Shape 71"/>
        <p:cNvGrpSpPr/>
        <p:nvPr/>
      </p:nvGrpSpPr>
      <p:grpSpPr>
        <a:xfrm>
          <a:off x="0" y="0"/>
          <a:ext cx="0" cy="0"/>
          <a:chOff x="0" y="0"/>
          <a:chExt cx="0" cy="0"/>
        </a:xfrm>
      </p:grpSpPr>
      <p:sp>
        <p:nvSpPr>
          <p:cNvPr id="72" name="Google Shape;72;p13"/>
          <p:cNvSpPr txBox="1"/>
          <p:nvPr>
            <p:ph type="ctrTitle"/>
          </p:nvPr>
        </p:nvSpPr>
        <p:spPr>
          <a:xfrm>
            <a:off x="2371725" y="630225"/>
            <a:ext cx="6331500" cy="1542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Gambhir Cosmetic Medicine</a:t>
            </a:r>
            <a:endParaRPr/>
          </a:p>
        </p:txBody>
      </p:sp>
      <p:sp>
        <p:nvSpPr>
          <p:cNvPr id="73" name="Google Shape;73;p13"/>
          <p:cNvSpPr txBox="1"/>
          <p:nvPr>
            <p:ph idx="1" type="subTitle"/>
          </p:nvPr>
        </p:nvSpPr>
        <p:spPr>
          <a:xfrm>
            <a:off x="2390275" y="3707275"/>
            <a:ext cx="6331500" cy="7728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sz="2400" u="sng">
                <a:solidFill>
                  <a:schemeClr val="hlink"/>
                </a:solidFill>
                <a:hlinkClick r:id="rId3"/>
              </a:rPr>
              <a:t>https://www.drgambhir.com/</a:t>
            </a:r>
            <a:r>
              <a:rPr lang="en" sz="2400"/>
              <a:t> FOCUSED ON ELEGANCE IN REJUVENATION</a:t>
            </a:r>
            <a:endParaRPr b="1" sz="240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0" name="Shape 130"/>
        <p:cNvGrpSpPr/>
        <p:nvPr/>
      </p:nvGrpSpPr>
      <p:grpSpPr>
        <a:xfrm>
          <a:off x="0" y="0"/>
          <a:ext cx="0" cy="0"/>
          <a:chOff x="0" y="0"/>
          <a:chExt cx="0" cy="0"/>
        </a:xfrm>
      </p:grpSpPr>
      <p:sp>
        <p:nvSpPr>
          <p:cNvPr id="131" name="Google Shape;131;p22"/>
          <p:cNvSpPr txBox="1"/>
          <p:nvPr>
            <p:ph type="title"/>
          </p:nvPr>
        </p:nvSpPr>
        <p:spPr>
          <a:xfrm>
            <a:off x="219428" y="131991"/>
            <a:ext cx="6244200" cy="3835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4200">
                <a:solidFill>
                  <a:schemeClr val="accent5"/>
                </a:solidFill>
              </a:rPr>
              <a:t>Services we provide :</a:t>
            </a:r>
            <a:endParaRPr sz="4200">
              <a:solidFill>
                <a:schemeClr val="accent5"/>
              </a:solidFill>
            </a:endParaRPr>
          </a:p>
          <a:p>
            <a:pPr indent="0" lvl="0" marL="0" rtl="0" algn="l">
              <a:spcBef>
                <a:spcPts val="1000"/>
              </a:spcBef>
              <a:spcAft>
                <a:spcPts val="0"/>
              </a:spcAft>
              <a:buNone/>
            </a:pPr>
            <a:r>
              <a:rPr b="0" lang="en" sz="1500"/>
              <a:t>under eye filler King of Prussia</a:t>
            </a:r>
            <a:endParaRPr b="0" sz="1500"/>
          </a:p>
          <a:p>
            <a:pPr indent="0" lvl="0" marL="0" rtl="0" algn="l">
              <a:spcBef>
                <a:spcPts val="1000"/>
              </a:spcBef>
              <a:spcAft>
                <a:spcPts val="0"/>
              </a:spcAft>
              <a:buNone/>
            </a:pPr>
            <a:r>
              <a:rPr b="0" lang="en" sz="1500"/>
              <a:t>vollure Exton</a:t>
            </a:r>
            <a:endParaRPr b="0" sz="1500"/>
          </a:p>
          <a:p>
            <a:pPr indent="0" lvl="0" marL="0" rtl="0" algn="l">
              <a:spcBef>
                <a:spcPts val="1000"/>
              </a:spcBef>
              <a:spcAft>
                <a:spcPts val="0"/>
              </a:spcAft>
              <a:buNone/>
            </a:pPr>
            <a:r>
              <a:rPr b="0" lang="en" sz="1500"/>
              <a:t>vollure King of Prussia</a:t>
            </a:r>
            <a:endParaRPr b="0" sz="1500"/>
          </a:p>
          <a:p>
            <a:pPr indent="0" lvl="0" marL="0" rtl="0" algn="l">
              <a:spcBef>
                <a:spcPts val="1000"/>
              </a:spcBef>
              <a:spcAft>
                <a:spcPts val="0"/>
              </a:spcAft>
              <a:buNone/>
            </a:pPr>
            <a:r>
              <a:rPr b="0" lang="en" sz="1500"/>
              <a:t>botox Exton</a:t>
            </a:r>
            <a:endParaRPr b="0" sz="1500"/>
          </a:p>
          <a:p>
            <a:pPr indent="0" lvl="0" marL="0" rtl="0" algn="l">
              <a:spcBef>
                <a:spcPts val="1000"/>
              </a:spcBef>
              <a:spcAft>
                <a:spcPts val="0"/>
              </a:spcAft>
              <a:buNone/>
            </a:pPr>
            <a:r>
              <a:rPr b="0" lang="en" sz="1500"/>
              <a:t>coolmini Exton</a:t>
            </a:r>
            <a:endParaRPr b="0" sz="1500"/>
          </a:p>
          <a:p>
            <a:pPr indent="0" lvl="0" marL="0" rtl="0" algn="l">
              <a:spcBef>
                <a:spcPts val="1000"/>
              </a:spcBef>
              <a:spcAft>
                <a:spcPts val="0"/>
              </a:spcAft>
              <a:buNone/>
            </a:pPr>
            <a:r>
              <a:rPr b="0" lang="en" sz="1500"/>
              <a:t>dermal fillers King of Prussia</a:t>
            </a:r>
            <a:endParaRPr b="0" sz="1500"/>
          </a:p>
          <a:p>
            <a:pPr indent="0" lvl="0" marL="0" rtl="0" algn="l">
              <a:spcBef>
                <a:spcPts val="1000"/>
              </a:spcBef>
              <a:spcAft>
                <a:spcPts val="0"/>
              </a:spcAft>
              <a:buNone/>
            </a:pPr>
            <a:r>
              <a:rPr b="0" lang="en" sz="1500"/>
              <a:t>kybella Exton</a:t>
            </a:r>
            <a:endParaRPr b="0" sz="1500"/>
          </a:p>
          <a:p>
            <a:pPr indent="0" lvl="0" marL="0" rtl="0" algn="l">
              <a:spcBef>
                <a:spcPts val="1000"/>
              </a:spcBef>
              <a:spcAft>
                <a:spcPts val="0"/>
              </a:spcAft>
              <a:buNone/>
            </a:pPr>
            <a:r>
              <a:rPr b="0" lang="en" sz="1500"/>
              <a:t>latisse King of Prussia</a:t>
            </a:r>
            <a:endParaRPr b="0" sz="1500"/>
          </a:p>
          <a:p>
            <a:pPr indent="0" lvl="0" marL="0" rtl="0" algn="l">
              <a:spcBef>
                <a:spcPts val="1000"/>
              </a:spcBef>
              <a:spcAft>
                <a:spcPts val="0"/>
              </a:spcAft>
              <a:buNone/>
            </a:pPr>
            <a:r>
              <a:rPr b="0" lang="en" sz="1500"/>
              <a:t>miradry King of Prussia</a:t>
            </a:r>
            <a:endParaRPr b="0" sz="1500"/>
          </a:p>
          <a:p>
            <a:pPr indent="0" lvl="0" marL="0" rtl="0" algn="l">
              <a:spcBef>
                <a:spcPts val="1000"/>
              </a:spcBef>
              <a:spcAft>
                <a:spcPts val="0"/>
              </a:spcAft>
              <a:buNone/>
            </a:pPr>
            <a:r>
              <a:rPr b="0" lang="en" sz="1500"/>
              <a:t>platelet rich plasma King of Prussia</a:t>
            </a:r>
            <a:endParaRPr b="0" sz="1500"/>
          </a:p>
          <a:p>
            <a:pPr indent="0" lvl="0" marL="0" rtl="0" algn="l">
              <a:spcBef>
                <a:spcPts val="1000"/>
              </a:spcBef>
              <a:spcAft>
                <a:spcPts val="0"/>
              </a:spcAft>
              <a:buNone/>
            </a:pPr>
            <a:r>
              <a:rPr b="0" lang="en" sz="1500"/>
              <a:t>prp King of Prussia</a:t>
            </a:r>
            <a:endParaRPr b="0" sz="1500"/>
          </a:p>
          <a:p>
            <a:pPr indent="0" lvl="0" marL="0" rtl="0" algn="l">
              <a:spcBef>
                <a:spcPts val="1000"/>
              </a:spcBef>
              <a:spcAft>
                <a:spcPts val="0"/>
              </a:spcAft>
              <a:buNone/>
            </a:pPr>
            <a:r>
              <a:t/>
            </a:r>
            <a:endParaRPr b="0" sz="1500"/>
          </a:p>
          <a:p>
            <a:pPr indent="0" lvl="0" marL="0" rtl="0" algn="l">
              <a:spcBef>
                <a:spcPts val="1000"/>
              </a:spcBef>
              <a:spcAft>
                <a:spcPts val="0"/>
              </a:spcAft>
              <a:buNone/>
            </a:pPr>
            <a:r>
              <a:t/>
            </a:r>
            <a:endParaRPr b="0" sz="1500"/>
          </a:p>
          <a:p>
            <a:pPr indent="0" lvl="0" marL="0" rtl="0" algn="l">
              <a:spcBef>
                <a:spcPts val="1000"/>
              </a:spcBef>
              <a:spcAft>
                <a:spcPts val="0"/>
              </a:spcAft>
              <a:buNone/>
            </a:pPr>
            <a:r>
              <a:t/>
            </a:r>
            <a:endParaRPr sz="2100"/>
          </a:p>
          <a:p>
            <a:pPr indent="0" lvl="0" marL="0" rtl="0" algn="l">
              <a:lnSpc>
                <a:spcPct val="115000"/>
              </a:lnSpc>
              <a:spcBef>
                <a:spcPts val="1000"/>
              </a:spcBef>
              <a:spcAft>
                <a:spcPts val="1000"/>
              </a:spcAft>
              <a:buNone/>
            </a:pPr>
            <a:r>
              <a:t/>
            </a:r>
            <a:endParaRPr sz="2400" u="sng">
              <a:solidFill>
                <a:schemeClr val="accent5"/>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5" name="Shape 135"/>
        <p:cNvGrpSpPr/>
        <p:nvPr/>
      </p:nvGrpSpPr>
      <p:grpSpPr>
        <a:xfrm>
          <a:off x="0" y="0"/>
          <a:ext cx="0" cy="0"/>
          <a:chOff x="0" y="0"/>
          <a:chExt cx="0" cy="0"/>
        </a:xfrm>
      </p:grpSpPr>
      <p:sp>
        <p:nvSpPr>
          <p:cNvPr id="136" name="Google Shape;136;p23"/>
          <p:cNvSpPr txBox="1"/>
          <p:nvPr>
            <p:ph type="title"/>
          </p:nvPr>
        </p:nvSpPr>
        <p:spPr>
          <a:xfrm>
            <a:off x="219428" y="131991"/>
            <a:ext cx="6244200" cy="3835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4200">
                <a:solidFill>
                  <a:schemeClr val="accent5"/>
                </a:solidFill>
              </a:rPr>
              <a:t>Services we provide :</a:t>
            </a:r>
            <a:endParaRPr sz="4200">
              <a:solidFill>
                <a:schemeClr val="accent5"/>
              </a:solidFill>
            </a:endParaRPr>
          </a:p>
          <a:p>
            <a:pPr indent="0" lvl="0" marL="0" rtl="0" algn="l">
              <a:spcBef>
                <a:spcPts val="1000"/>
              </a:spcBef>
              <a:spcAft>
                <a:spcPts val="0"/>
              </a:spcAft>
              <a:buNone/>
            </a:pPr>
            <a:r>
              <a:rPr b="0" lang="en" sz="1500"/>
              <a:t>sculptra butt lift philadelphia</a:t>
            </a:r>
            <a:endParaRPr b="0" sz="1500"/>
          </a:p>
          <a:p>
            <a:pPr indent="0" lvl="0" marL="0" rtl="0" algn="l">
              <a:spcBef>
                <a:spcPts val="1000"/>
              </a:spcBef>
              <a:spcAft>
                <a:spcPts val="0"/>
              </a:spcAft>
              <a:buNone/>
            </a:pPr>
            <a:r>
              <a:rPr b="0" lang="en" sz="1500"/>
              <a:t>sculptra Exton</a:t>
            </a:r>
            <a:endParaRPr b="0" sz="1500"/>
          </a:p>
          <a:p>
            <a:pPr indent="0" lvl="0" marL="0" rtl="0" algn="l">
              <a:spcBef>
                <a:spcPts val="1000"/>
              </a:spcBef>
              <a:spcAft>
                <a:spcPts val="0"/>
              </a:spcAft>
              <a:buNone/>
            </a:pPr>
            <a:r>
              <a:rPr b="0" lang="en" sz="1500"/>
              <a:t>sculptra King of Prussia</a:t>
            </a:r>
            <a:endParaRPr b="0" sz="1500"/>
          </a:p>
          <a:p>
            <a:pPr indent="0" lvl="0" marL="0" rtl="0" algn="l">
              <a:spcBef>
                <a:spcPts val="1000"/>
              </a:spcBef>
              <a:spcAft>
                <a:spcPts val="0"/>
              </a:spcAft>
              <a:buNone/>
            </a:pPr>
            <a:r>
              <a:rPr b="0" lang="en" sz="1500"/>
              <a:t>volbella Exton</a:t>
            </a:r>
            <a:endParaRPr b="0" sz="1500"/>
          </a:p>
          <a:p>
            <a:pPr indent="0" lvl="0" marL="0" rtl="0" algn="l">
              <a:spcBef>
                <a:spcPts val="1000"/>
              </a:spcBef>
              <a:spcAft>
                <a:spcPts val="0"/>
              </a:spcAft>
              <a:buNone/>
            </a:pPr>
            <a:r>
              <a:rPr b="0" lang="en" sz="1500"/>
              <a:t>voluma Exton</a:t>
            </a:r>
            <a:endParaRPr b="0" sz="1500"/>
          </a:p>
          <a:p>
            <a:pPr indent="0" lvl="0" marL="0" rtl="0" algn="l">
              <a:spcBef>
                <a:spcPts val="1000"/>
              </a:spcBef>
              <a:spcAft>
                <a:spcPts val="0"/>
              </a:spcAft>
              <a:buNone/>
            </a:pPr>
            <a:r>
              <a:rPr b="0" lang="en" sz="1500"/>
              <a:t>collagen treatment king of prussia</a:t>
            </a:r>
            <a:endParaRPr b="0" sz="1500"/>
          </a:p>
          <a:p>
            <a:pPr indent="0" lvl="0" marL="0" rtl="0" algn="l">
              <a:spcBef>
                <a:spcPts val="1000"/>
              </a:spcBef>
              <a:spcAft>
                <a:spcPts val="0"/>
              </a:spcAft>
              <a:buNone/>
            </a:pPr>
            <a:r>
              <a:rPr b="0" lang="en" sz="1500"/>
              <a:t>hyperhidrosis exton</a:t>
            </a:r>
            <a:endParaRPr b="0" sz="1500"/>
          </a:p>
          <a:p>
            <a:pPr indent="0" lvl="0" marL="0" rtl="0" algn="l">
              <a:spcBef>
                <a:spcPts val="1000"/>
              </a:spcBef>
              <a:spcAft>
                <a:spcPts val="0"/>
              </a:spcAft>
              <a:buNone/>
            </a:pPr>
            <a:r>
              <a:rPr b="0" lang="en" sz="1500"/>
              <a:t>latisse Exton</a:t>
            </a:r>
            <a:endParaRPr b="0" sz="1500"/>
          </a:p>
          <a:p>
            <a:pPr indent="0" lvl="0" marL="0" rtl="0" algn="l">
              <a:spcBef>
                <a:spcPts val="1000"/>
              </a:spcBef>
              <a:spcAft>
                <a:spcPts val="0"/>
              </a:spcAft>
              <a:buNone/>
            </a:pPr>
            <a:r>
              <a:rPr b="0" lang="en" sz="1500"/>
              <a:t>radiesse King of Prussia</a:t>
            </a:r>
            <a:endParaRPr b="0" sz="1500"/>
          </a:p>
          <a:p>
            <a:pPr indent="0" lvl="0" marL="0" rtl="0" algn="l">
              <a:spcBef>
                <a:spcPts val="1000"/>
              </a:spcBef>
              <a:spcAft>
                <a:spcPts val="0"/>
              </a:spcAft>
              <a:buNone/>
            </a:pPr>
            <a:r>
              <a:rPr b="0" lang="en" sz="1500"/>
              <a:t>volbella Philadelphia</a:t>
            </a:r>
            <a:endParaRPr b="0" sz="1500"/>
          </a:p>
          <a:p>
            <a:pPr indent="0" lvl="0" marL="0" rtl="0" algn="l">
              <a:spcBef>
                <a:spcPts val="1000"/>
              </a:spcBef>
              <a:spcAft>
                <a:spcPts val="0"/>
              </a:spcAft>
              <a:buNone/>
            </a:pPr>
            <a:r>
              <a:rPr b="0" lang="en" sz="1500"/>
              <a:t>voluma King of Prussia</a:t>
            </a:r>
            <a:endParaRPr b="0" sz="1500"/>
          </a:p>
          <a:p>
            <a:pPr indent="0" lvl="0" marL="0" rtl="0" algn="l">
              <a:spcBef>
                <a:spcPts val="1000"/>
              </a:spcBef>
              <a:spcAft>
                <a:spcPts val="0"/>
              </a:spcAft>
              <a:buNone/>
            </a:pPr>
            <a:r>
              <a:rPr b="0" lang="en" sz="1500"/>
              <a:t>bellafill King of Prussia</a:t>
            </a:r>
            <a:endParaRPr b="0" sz="1500"/>
          </a:p>
          <a:p>
            <a:pPr indent="0" lvl="0" marL="0" rtl="0" algn="l">
              <a:spcBef>
                <a:spcPts val="1000"/>
              </a:spcBef>
              <a:spcAft>
                <a:spcPts val="0"/>
              </a:spcAft>
              <a:buNone/>
            </a:pPr>
            <a:r>
              <a:t/>
            </a:r>
            <a:endParaRPr b="0" sz="1500"/>
          </a:p>
          <a:p>
            <a:pPr indent="0" lvl="0" marL="0" rtl="0" algn="l">
              <a:spcBef>
                <a:spcPts val="1000"/>
              </a:spcBef>
              <a:spcAft>
                <a:spcPts val="0"/>
              </a:spcAft>
              <a:buNone/>
            </a:pPr>
            <a:r>
              <a:t/>
            </a:r>
            <a:endParaRPr b="0" sz="1500"/>
          </a:p>
          <a:p>
            <a:pPr indent="0" lvl="0" marL="0" rtl="0" algn="l">
              <a:spcBef>
                <a:spcPts val="1000"/>
              </a:spcBef>
              <a:spcAft>
                <a:spcPts val="0"/>
              </a:spcAft>
              <a:buNone/>
            </a:pPr>
            <a:r>
              <a:t/>
            </a:r>
            <a:endParaRPr sz="2100"/>
          </a:p>
          <a:p>
            <a:pPr indent="0" lvl="0" marL="0" rtl="0" algn="l">
              <a:lnSpc>
                <a:spcPct val="115000"/>
              </a:lnSpc>
              <a:spcBef>
                <a:spcPts val="1000"/>
              </a:spcBef>
              <a:spcAft>
                <a:spcPts val="1000"/>
              </a:spcAft>
              <a:buNone/>
            </a:pPr>
            <a:r>
              <a:t/>
            </a:r>
            <a:endParaRPr sz="2400" u="sng">
              <a:solidFill>
                <a:schemeClr val="accent5"/>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 name="Shape 140"/>
        <p:cNvGrpSpPr/>
        <p:nvPr/>
      </p:nvGrpSpPr>
      <p:grpSpPr>
        <a:xfrm>
          <a:off x="0" y="0"/>
          <a:ext cx="0" cy="0"/>
          <a:chOff x="0" y="0"/>
          <a:chExt cx="0" cy="0"/>
        </a:xfrm>
      </p:grpSpPr>
      <p:sp>
        <p:nvSpPr>
          <p:cNvPr id="141" name="Google Shape;141;p24"/>
          <p:cNvSpPr txBox="1"/>
          <p:nvPr>
            <p:ph type="title"/>
          </p:nvPr>
        </p:nvSpPr>
        <p:spPr>
          <a:xfrm>
            <a:off x="219428" y="131991"/>
            <a:ext cx="6244200" cy="3835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4200">
                <a:solidFill>
                  <a:schemeClr val="accent5"/>
                </a:solidFill>
              </a:rPr>
              <a:t>Services we provide :</a:t>
            </a:r>
            <a:endParaRPr sz="4200">
              <a:solidFill>
                <a:schemeClr val="accent5"/>
              </a:solidFill>
            </a:endParaRPr>
          </a:p>
          <a:p>
            <a:pPr indent="0" lvl="0" marL="0" rtl="0" algn="l">
              <a:lnSpc>
                <a:spcPct val="115000"/>
              </a:lnSpc>
              <a:spcBef>
                <a:spcPts val="1000"/>
              </a:spcBef>
              <a:spcAft>
                <a:spcPts val="0"/>
              </a:spcAft>
              <a:buClr>
                <a:schemeClr val="dk2"/>
              </a:buClr>
              <a:buSzPts val="1100"/>
              <a:buFont typeface="Arial"/>
              <a:buNone/>
            </a:pPr>
            <a:r>
              <a:rPr b="0" lang="en" sz="1500"/>
              <a:t>Collagen induction therapy exton pa</a:t>
            </a:r>
            <a:endParaRPr b="0" sz="1500"/>
          </a:p>
          <a:p>
            <a:pPr indent="0" lvl="0" marL="0" rtl="0" algn="l">
              <a:lnSpc>
                <a:spcPct val="115000"/>
              </a:lnSpc>
              <a:spcBef>
                <a:spcPts val="1000"/>
              </a:spcBef>
              <a:spcAft>
                <a:spcPts val="0"/>
              </a:spcAft>
              <a:buClr>
                <a:schemeClr val="dk2"/>
              </a:buClr>
              <a:buSzPts val="1100"/>
              <a:buFont typeface="Arial"/>
              <a:buNone/>
            </a:pPr>
            <a:r>
              <a:rPr b="0" lang="en" sz="1500"/>
              <a:t>coolmini Philadelphia</a:t>
            </a:r>
            <a:endParaRPr b="0" sz="1500"/>
          </a:p>
          <a:p>
            <a:pPr indent="0" lvl="0" marL="0" rtl="0" algn="l">
              <a:lnSpc>
                <a:spcPct val="115000"/>
              </a:lnSpc>
              <a:spcBef>
                <a:spcPts val="1000"/>
              </a:spcBef>
              <a:spcAft>
                <a:spcPts val="0"/>
              </a:spcAft>
              <a:buClr>
                <a:schemeClr val="dk2"/>
              </a:buClr>
              <a:buSzPts val="1100"/>
              <a:buFont typeface="Arial"/>
              <a:buNone/>
            </a:pPr>
            <a:r>
              <a:rPr b="0" lang="en" sz="1500"/>
              <a:t>dermal fillers Exton</a:t>
            </a:r>
            <a:endParaRPr b="0" sz="1500"/>
          </a:p>
          <a:p>
            <a:pPr indent="0" lvl="0" marL="0" rtl="0" algn="l">
              <a:lnSpc>
                <a:spcPct val="115000"/>
              </a:lnSpc>
              <a:spcBef>
                <a:spcPts val="1000"/>
              </a:spcBef>
              <a:spcAft>
                <a:spcPts val="0"/>
              </a:spcAft>
              <a:buClr>
                <a:schemeClr val="dk2"/>
              </a:buClr>
              <a:buSzPts val="1100"/>
              <a:buFont typeface="Arial"/>
              <a:buNone/>
            </a:pPr>
            <a:r>
              <a:rPr b="0" lang="en" sz="1500"/>
              <a:t>hyperhidrosis exton pa</a:t>
            </a:r>
            <a:endParaRPr b="0" sz="1500"/>
          </a:p>
          <a:p>
            <a:pPr indent="0" lvl="0" marL="0" rtl="0" algn="l">
              <a:lnSpc>
                <a:spcPct val="115000"/>
              </a:lnSpc>
              <a:spcBef>
                <a:spcPts val="1000"/>
              </a:spcBef>
              <a:spcAft>
                <a:spcPts val="0"/>
              </a:spcAft>
              <a:buClr>
                <a:schemeClr val="dk2"/>
              </a:buClr>
              <a:buSzPts val="1100"/>
              <a:buFont typeface="Arial"/>
              <a:buNone/>
            </a:pPr>
            <a:r>
              <a:rPr b="0" lang="en" sz="1500"/>
              <a:t>prp exton pa</a:t>
            </a:r>
            <a:endParaRPr b="0" sz="1500"/>
          </a:p>
          <a:p>
            <a:pPr indent="0" lvl="0" marL="0" rtl="0" algn="l">
              <a:lnSpc>
                <a:spcPct val="115000"/>
              </a:lnSpc>
              <a:spcBef>
                <a:spcPts val="1000"/>
              </a:spcBef>
              <a:spcAft>
                <a:spcPts val="0"/>
              </a:spcAft>
              <a:buClr>
                <a:schemeClr val="dk2"/>
              </a:buClr>
              <a:buSzPts val="1100"/>
              <a:buFont typeface="Arial"/>
              <a:buNone/>
            </a:pPr>
            <a:r>
              <a:rPr b="0" lang="en" sz="1500"/>
              <a:t>under eye filler exton</a:t>
            </a:r>
            <a:endParaRPr b="0" sz="1500"/>
          </a:p>
          <a:p>
            <a:pPr indent="0" lvl="0" marL="0" rtl="0" algn="l">
              <a:lnSpc>
                <a:spcPct val="115000"/>
              </a:lnSpc>
              <a:spcBef>
                <a:spcPts val="1000"/>
              </a:spcBef>
              <a:spcAft>
                <a:spcPts val="0"/>
              </a:spcAft>
              <a:buClr>
                <a:schemeClr val="dk2"/>
              </a:buClr>
              <a:buSzPts val="1100"/>
              <a:buFont typeface="Arial"/>
              <a:buNone/>
            </a:pPr>
            <a:r>
              <a:rPr b="0" lang="en" sz="1500"/>
              <a:t>volbella King of Prussia</a:t>
            </a:r>
            <a:endParaRPr b="0" sz="1500"/>
          </a:p>
          <a:p>
            <a:pPr indent="0" lvl="0" marL="0" rtl="0" algn="l">
              <a:lnSpc>
                <a:spcPct val="115000"/>
              </a:lnSpc>
              <a:spcBef>
                <a:spcPts val="1000"/>
              </a:spcBef>
              <a:spcAft>
                <a:spcPts val="0"/>
              </a:spcAft>
              <a:buClr>
                <a:schemeClr val="dk2"/>
              </a:buClr>
              <a:buSzPts val="1100"/>
              <a:buFont typeface="Arial"/>
              <a:buNone/>
            </a:pPr>
            <a:r>
              <a:rPr b="0" lang="en" sz="1500"/>
              <a:t>coolsculpting Exton</a:t>
            </a:r>
            <a:endParaRPr b="0" sz="1500"/>
          </a:p>
          <a:p>
            <a:pPr indent="0" lvl="0" marL="0" rtl="0" algn="l">
              <a:lnSpc>
                <a:spcPct val="115000"/>
              </a:lnSpc>
              <a:spcBef>
                <a:spcPts val="1000"/>
              </a:spcBef>
              <a:spcAft>
                <a:spcPts val="0"/>
              </a:spcAft>
              <a:buClr>
                <a:schemeClr val="dk2"/>
              </a:buClr>
              <a:buSzPts val="1100"/>
              <a:buFont typeface="Arial"/>
              <a:buNone/>
            </a:pPr>
            <a:r>
              <a:rPr b="0" lang="en" sz="1500"/>
              <a:t>fat reduction exton pa</a:t>
            </a:r>
            <a:endParaRPr b="0" sz="1500"/>
          </a:p>
          <a:p>
            <a:pPr indent="0" lvl="0" marL="0" rtl="0" algn="l">
              <a:lnSpc>
                <a:spcPct val="115000"/>
              </a:lnSpc>
              <a:spcBef>
                <a:spcPts val="1000"/>
              </a:spcBef>
              <a:spcAft>
                <a:spcPts val="0"/>
              </a:spcAft>
              <a:buClr>
                <a:schemeClr val="dk2"/>
              </a:buClr>
              <a:buSzPts val="1100"/>
              <a:buFont typeface="Arial"/>
              <a:buNone/>
            </a:pPr>
            <a:r>
              <a:rPr b="0" lang="en" sz="1500"/>
              <a:t>kybella King of Prussia</a:t>
            </a:r>
            <a:endParaRPr b="0" sz="1500"/>
          </a:p>
          <a:p>
            <a:pPr indent="0" lvl="0" marL="0" rtl="0" algn="l">
              <a:lnSpc>
                <a:spcPct val="115000"/>
              </a:lnSpc>
              <a:spcBef>
                <a:spcPts val="1000"/>
              </a:spcBef>
              <a:spcAft>
                <a:spcPts val="1000"/>
              </a:spcAft>
              <a:buNone/>
            </a:pPr>
            <a:r>
              <a:rPr b="0" lang="en" sz="1500"/>
              <a:t>thermage Philadelphia</a:t>
            </a:r>
            <a:endParaRPr b="0" sz="1500"/>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5" name="Shape 145"/>
        <p:cNvGrpSpPr/>
        <p:nvPr/>
      </p:nvGrpSpPr>
      <p:grpSpPr>
        <a:xfrm>
          <a:off x="0" y="0"/>
          <a:ext cx="0" cy="0"/>
          <a:chOff x="0" y="0"/>
          <a:chExt cx="0" cy="0"/>
        </a:xfrm>
      </p:grpSpPr>
      <p:sp>
        <p:nvSpPr>
          <p:cNvPr id="146" name="Google Shape;146;p25"/>
          <p:cNvSpPr txBox="1"/>
          <p:nvPr>
            <p:ph type="title"/>
          </p:nvPr>
        </p:nvSpPr>
        <p:spPr>
          <a:xfrm>
            <a:off x="219428" y="131991"/>
            <a:ext cx="6244200" cy="3835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4200">
                <a:solidFill>
                  <a:schemeClr val="accent5"/>
                </a:solidFill>
              </a:rPr>
              <a:t>Services we provide :</a:t>
            </a:r>
            <a:endParaRPr sz="4200">
              <a:solidFill>
                <a:schemeClr val="accent5"/>
              </a:solidFill>
            </a:endParaRPr>
          </a:p>
          <a:p>
            <a:pPr indent="0" lvl="0" marL="0" rtl="0" algn="l">
              <a:lnSpc>
                <a:spcPct val="115000"/>
              </a:lnSpc>
              <a:spcBef>
                <a:spcPts val="1000"/>
              </a:spcBef>
              <a:spcAft>
                <a:spcPts val="0"/>
              </a:spcAft>
              <a:buNone/>
            </a:pPr>
            <a:r>
              <a:rPr b="0" lang="en" sz="1500"/>
              <a:t>cellulite reduction exton pa</a:t>
            </a:r>
            <a:endParaRPr b="0" sz="1500"/>
          </a:p>
          <a:p>
            <a:pPr indent="0" lvl="0" marL="0" rtl="0" algn="l">
              <a:lnSpc>
                <a:spcPct val="115000"/>
              </a:lnSpc>
              <a:spcBef>
                <a:spcPts val="1000"/>
              </a:spcBef>
              <a:spcAft>
                <a:spcPts val="0"/>
              </a:spcAft>
              <a:buNone/>
            </a:pPr>
            <a:r>
              <a:rPr b="0" lang="en" sz="1500"/>
              <a:t>photorejuvenation Philadelphia</a:t>
            </a:r>
            <a:endParaRPr b="0" sz="1500"/>
          </a:p>
          <a:p>
            <a:pPr indent="0" lvl="0" marL="0" rtl="0" algn="l">
              <a:lnSpc>
                <a:spcPct val="115000"/>
              </a:lnSpc>
              <a:spcBef>
                <a:spcPts val="1000"/>
              </a:spcBef>
              <a:spcAft>
                <a:spcPts val="0"/>
              </a:spcAft>
              <a:buNone/>
            </a:pPr>
            <a:r>
              <a:rPr b="0" lang="en" sz="1500"/>
              <a:t>vollure Philadelphia</a:t>
            </a:r>
            <a:endParaRPr b="0" sz="1500"/>
          </a:p>
          <a:p>
            <a:pPr indent="0" lvl="0" marL="0" rtl="0" algn="l">
              <a:lnSpc>
                <a:spcPct val="115000"/>
              </a:lnSpc>
              <a:spcBef>
                <a:spcPts val="1000"/>
              </a:spcBef>
              <a:spcAft>
                <a:spcPts val="0"/>
              </a:spcAft>
              <a:buNone/>
            </a:pPr>
            <a:r>
              <a:rPr b="0" lang="en" sz="1500"/>
              <a:t>coolsculpting King of Prussia</a:t>
            </a:r>
            <a:endParaRPr b="0" sz="1500"/>
          </a:p>
          <a:p>
            <a:pPr indent="0" lvl="0" marL="0" rtl="0" algn="l">
              <a:lnSpc>
                <a:spcPct val="115000"/>
              </a:lnSpc>
              <a:spcBef>
                <a:spcPts val="1000"/>
              </a:spcBef>
              <a:spcAft>
                <a:spcPts val="0"/>
              </a:spcAft>
              <a:buNone/>
            </a:pPr>
            <a:r>
              <a:rPr b="0" lang="en" sz="1500"/>
              <a:t>collagen treatment exton</a:t>
            </a:r>
            <a:endParaRPr b="0" sz="1500"/>
          </a:p>
          <a:p>
            <a:pPr indent="0" lvl="0" marL="0" rtl="0" algn="l">
              <a:lnSpc>
                <a:spcPct val="115000"/>
              </a:lnSpc>
              <a:spcBef>
                <a:spcPts val="1000"/>
              </a:spcBef>
              <a:spcAft>
                <a:spcPts val="0"/>
              </a:spcAft>
              <a:buNone/>
            </a:pPr>
            <a:r>
              <a:rPr b="0" lang="en" sz="1500"/>
              <a:t>fat reduction King of Prussia</a:t>
            </a:r>
            <a:endParaRPr b="0" sz="1500"/>
          </a:p>
          <a:p>
            <a:pPr indent="0" lvl="0" marL="0" rtl="0" algn="l">
              <a:lnSpc>
                <a:spcPct val="115000"/>
              </a:lnSpc>
              <a:spcBef>
                <a:spcPts val="1000"/>
              </a:spcBef>
              <a:spcAft>
                <a:spcPts val="0"/>
              </a:spcAft>
              <a:buNone/>
            </a:pPr>
            <a:r>
              <a:rPr b="0" lang="en" sz="1500"/>
              <a:t>sculptra Philadelphia</a:t>
            </a:r>
            <a:endParaRPr b="0" sz="1500"/>
          </a:p>
          <a:p>
            <a:pPr indent="0" lvl="0" marL="0" rtl="0" algn="l">
              <a:lnSpc>
                <a:spcPct val="115000"/>
              </a:lnSpc>
              <a:spcBef>
                <a:spcPts val="1000"/>
              </a:spcBef>
              <a:spcAft>
                <a:spcPts val="0"/>
              </a:spcAft>
              <a:buNone/>
            </a:pPr>
            <a:r>
              <a:rPr b="0" lang="en" sz="1500"/>
              <a:t>laser hair removal King of Prussia</a:t>
            </a:r>
            <a:endParaRPr b="0" sz="1500"/>
          </a:p>
          <a:p>
            <a:pPr indent="0" lvl="0" marL="0" rtl="0" algn="l">
              <a:lnSpc>
                <a:spcPct val="115000"/>
              </a:lnSpc>
              <a:spcBef>
                <a:spcPts val="1000"/>
              </a:spcBef>
              <a:spcAft>
                <a:spcPts val="0"/>
              </a:spcAft>
              <a:buNone/>
            </a:pPr>
            <a:r>
              <a:rPr b="0" lang="en" sz="1500"/>
              <a:t>miradry Philadelphia</a:t>
            </a:r>
            <a:endParaRPr b="0" sz="1500"/>
          </a:p>
          <a:p>
            <a:pPr indent="0" lvl="0" marL="0" rtl="0" algn="l">
              <a:lnSpc>
                <a:spcPct val="115000"/>
              </a:lnSpc>
              <a:spcBef>
                <a:spcPts val="1000"/>
              </a:spcBef>
              <a:spcAft>
                <a:spcPts val="0"/>
              </a:spcAft>
              <a:buNone/>
            </a:pPr>
            <a:r>
              <a:rPr b="0" lang="en" sz="1500"/>
              <a:t>under eye filler exton pa</a:t>
            </a:r>
            <a:endParaRPr b="0" sz="1500"/>
          </a:p>
          <a:p>
            <a:pPr indent="0" lvl="0" marL="0" rtl="0" algn="l">
              <a:lnSpc>
                <a:spcPct val="115000"/>
              </a:lnSpc>
              <a:spcBef>
                <a:spcPts val="1000"/>
              </a:spcBef>
              <a:spcAft>
                <a:spcPts val="1000"/>
              </a:spcAft>
              <a:buNone/>
            </a:pPr>
            <a:r>
              <a:t/>
            </a:r>
            <a:endParaRPr b="0" sz="150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0" name="Shape 150"/>
        <p:cNvGrpSpPr/>
        <p:nvPr/>
      </p:nvGrpSpPr>
      <p:grpSpPr>
        <a:xfrm>
          <a:off x="0" y="0"/>
          <a:ext cx="0" cy="0"/>
          <a:chOff x="0" y="0"/>
          <a:chExt cx="0" cy="0"/>
        </a:xfrm>
      </p:grpSpPr>
      <p:sp>
        <p:nvSpPr>
          <p:cNvPr id="151" name="Google Shape;151;p26"/>
          <p:cNvSpPr txBox="1"/>
          <p:nvPr>
            <p:ph type="title"/>
          </p:nvPr>
        </p:nvSpPr>
        <p:spPr>
          <a:xfrm>
            <a:off x="219428" y="131991"/>
            <a:ext cx="6244200" cy="3835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4200">
                <a:solidFill>
                  <a:schemeClr val="accent5"/>
                </a:solidFill>
              </a:rPr>
              <a:t>Services we provide :</a:t>
            </a:r>
            <a:endParaRPr sz="4200">
              <a:solidFill>
                <a:schemeClr val="accent5"/>
              </a:solidFill>
            </a:endParaRPr>
          </a:p>
          <a:p>
            <a:pPr indent="0" lvl="0" marL="0" rtl="0" algn="l">
              <a:lnSpc>
                <a:spcPct val="115000"/>
              </a:lnSpc>
              <a:spcBef>
                <a:spcPts val="1000"/>
              </a:spcBef>
              <a:spcAft>
                <a:spcPts val="0"/>
              </a:spcAft>
              <a:buNone/>
            </a:pPr>
            <a:r>
              <a:rPr b="0" lang="en" sz="1500"/>
              <a:t>laser hair removal Exton</a:t>
            </a:r>
            <a:endParaRPr b="0" sz="1500"/>
          </a:p>
          <a:p>
            <a:pPr indent="0" lvl="0" marL="0" rtl="0" algn="l">
              <a:lnSpc>
                <a:spcPct val="115000"/>
              </a:lnSpc>
              <a:spcBef>
                <a:spcPts val="1000"/>
              </a:spcBef>
              <a:spcAft>
                <a:spcPts val="0"/>
              </a:spcAft>
              <a:buNone/>
            </a:pPr>
            <a:r>
              <a:rPr b="0" lang="en" sz="1500"/>
              <a:t>laser treatment exton</a:t>
            </a:r>
            <a:endParaRPr b="0" sz="1500"/>
          </a:p>
          <a:p>
            <a:pPr indent="0" lvl="0" marL="0" rtl="0" algn="l">
              <a:lnSpc>
                <a:spcPct val="115000"/>
              </a:lnSpc>
              <a:spcBef>
                <a:spcPts val="1000"/>
              </a:spcBef>
              <a:spcAft>
                <a:spcPts val="0"/>
              </a:spcAft>
              <a:buNone/>
            </a:pPr>
            <a:r>
              <a:rPr b="0" lang="en" sz="1500"/>
              <a:t>tattoo removal Exton</a:t>
            </a:r>
            <a:endParaRPr b="0" sz="1500"/>
          </a:p>
          <a:p>
            <a:pPr indent="0" lvl="0" marL="0" rtl="0" algn="l">
              <a:lnSpc>
                <a:spcPct val="115000"/>
              </a:lnSpc>
              <a:spcBef>
                <a:spcPts val="1000"/>
              </a:spcBef>
              <a:spcAft>
                <a:spcPts val="0"/>
              </a:spcAft>
              <a:buNone/>
            </a:pPr>
            <a:r>
              <a:rPr b="0" lang="en" sz="1500"/>
              <a:t>hyperhidrosis philadelphia</a:t>
            </a:r>
            <a:endParaRPr b="0" sz="1500"/>
          </a:p>
          <a:p>
            <a:pPr indent="0" lvl="0" marL="0" rtl="0" algn="l">
              <a:lnSpc>
                <a:spcPct val="115000"/>
              </a:lnSpc>
              <a:spcBef>
                <a:spcPts val="1000"/>
              </a:spcBef>
              <a:spcAft>
                <a:spcPts val="0"/>
              </a:spcAft>
              <a:buNone/>
            </a:pPr>
            <a:r>
              <a:rPr b="0" lang="en" sz="1500"/>
              <a:t>med spa King of Prussia</a:t>
            </a:r>
            <a:endParaRPr b="0" sz="1500"/>
          </a:p>
          <a:p>
            <a:pPr indent="0" lvl="0" marL="0" rtl="0" algn="l">
              <a:lnSpc>
                <a:spcPct val="115000"/>
              </a:lnSpc>
              <a:spcBef>
                <a:spcPts val="1000"/>
              </a:spcBef>
              <a:spcAft>
                <a:spcPts val="0"/>
              </a:spcAft>
              <a:buNone/>
            </a:pPr>
            <a:r>
              <a:rPr b="0" lang="en" sz="1500"/>
              <a:t>tattoo removal King of Prussia</a:t>
            </a:r>
            <a:endParaRPr b="0" sz="1500"/>
          </a:p>
          <a:p>
            <a:pPr indent="0" lvl="0" marL="0" rtl="0" algn="l">
              <a:lnSpc>
                <a:spcPct val="115000"/>
              </a:lnSpc>
              <a:spcBef>
                <a:spcPts val="1000"/>
              </a:spcBef>
              <a:spcAft>
                <a:spcPts val="0"/>
              </a:spcAft>
              <a:buNone/>
            </a:pPr>
            <a:r>
              <a:rPr b="0" lang="en" sz="1500"/>
              <a:t>dark spot treatment exton pa</a:t>
            </a:r>
            <a:endParaRPr b="0" sz="1500"/>
          </a:p>
          <a:p>
            <a:pPr indent="0" lvl="0" marL="0" rtl="0" algn="l">
              <a:lnSpc>
                <a:spcPct val="115000"/>
              </a:lnSpc>
              <a:spcBef>
                <a:spcPts val="1000"/>
              </a:spcBef>
              <a:spcAft>
                <a:spcPts val="0"/>
              </a:spcAft>
              <a:buNone/>
            </a:pPr>
            <a:r>
              <a:rPr b="0" lang="en" sz="1500"/>
              <a:t>latisse Philadelphia</a:t>
            </a:r>
            <a:endParaRPr b="0" sz="1500"/>
          </a:p>
          <a:p>
            <a:pPr indent="0" lvl="0" marL="0" rtl="0" algn="l">
              <a:lnSpc>
                <a:spcPct val="115000"/>
              </a:lnSpc>
              <a:spcBef>
                <a:spcPts val="1000"/>
              </a:spcBef>
              <a:spcAft>
                <a:spcPts val="0"/>
              </a:spcAft>
              <a:buNone/>
            </a:pPr>
            <a:r>
              <a:rPr b="0" lang="en" sz="1500"/>
              <a:t>med spa Exton</a:t>
            </a:r>
            <a:endParaRPr b="0" sz="1500"/>
          </a:p>
          <a:p>
            <a:pPr indent="0" lvl="0" marL="0" rtl="0" algn="l">
              <a:lnSpc>
                <a:spcPct val="115000"/>
              </a:lnSpc>
              <a:spcBef>
                <a:spcPts val="1000"/>
              </a:spcBef>
              <a:spcAft>
                <a:spcPts val="0"/>
              </a:spcAft>
              <a:buNone/>
            </a:pPr>
            <a:r>
              <a:rPr b="0" lang="en" sz="1500"/>
              <a:t>Collagen induction therapy philadelphia</a:t>
            </a:r>
            <a:endParaRPr b="0" sz="1500"/>
          </a:p>
          <a:p>
            <a:pPr indent="0" lvl="0" marL="0" rtl="0" algn="l">
              <a:lnSpc>
                <a:spcPct val="115000"/>
              </a:lnSpc>
              <a:spcBef>
                <a:spcPts val="1000"/>
              </a:spcBef>
              <a:spcAft>
                <a:spcPts val="0"/>
              </a:spcAft>
              <a:buNone/>
            </a:pPr>
            <a:r>
              <a:rPr b="0" lang="en" sz="1500"/>
              <a:t>collagen treatment exton pa</a:t>
            </a:r>
            <a:endParaRPr b="0" sz="1500"/>
          </a:p>
          <a:p>
            <a:pPr indent="0" lvl="0" marL="0" rtl="0" algn="l">
              <a:lnSpc>
                <a:spcPct val="115000"/>
              </a:lnSpc>
              <a:spcBef>
                <a:spcPts val="1000"/>
              </a:spcBef>
              <a:spcAft>
                <a:spcPts val="0"/>
              </a:spcAft>
              <a:buNone/>
            </a:pPr>
            <a:r>
              <a:rPr b="0" lang="en" sz="1500"/>
              <a:t>collagen treatment philadelphia</a:t>
            </a:r>
            <a:endParaRPr b="0" sz="1500"/>
          </a:p>
          <a:p>
            <a:pPr indent="0" lvl="0" marL="0" rtl="0" algn="l">
              <a:lnSpc>
                <a:spcPct val="115000"/>
              </a:lnSpc>
              <a:spcBef>
                <a:spcPts val="1000"/>
              </a:spcBef>
              <a:spcAft>
                <a:spcPts val="0"/>
              </a:spcAft>
              <a:buNone/>
            </a:pPr>
            <a:r>
              <a:t/>
            </a:r>
            <a:endParaRPr b="0" sz="1500"/>
          </a:p>
          <a:p>
            <a:pPr indent="0" lvl="0" marL="0" rtl="0" algn="l">
              <a:lnSpc>
                <a:spcPct val="115000"/>
              </a:lnSpc>
              <a:spcBef>
                <a:spcPts val="1000"/>
              </a:spcBef>
              <a:spcAft>
                <a:spcPts val="1000"/>
              </a:spcAft>
              <a:buNone/>
            </a:pPr>
            <a:r>
              <a:t/>
            </a:r>
            <a:endParaRPr b="0" sz="150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5" name="Shape 155"/>
        <p:cNvGrpSpPr/>
        <p:nvPr/>
      </p:nvGrpSpPr>
      <p:grpSpPr>
        <a:xfrm>
          <a:off x="0" y="0"/>
          <a:ext cx="0" cy="0"/>
          <a:chOff x="0" y="0"/>
          <a:chExt cx="0" cy="0"/>
        </a:xfrm>
      </p:grpSpPr>
      <p:sp>
        <p:nvSpPr>
          <p:cNvPr id="156" name="Google Shape;156;p27"/>
          <p:cNvSpPr txBox="1"/>
          <p:nvPr>
            <p:ph type="title"/>
          </p:nvPr>
        </p:nvSpPr>
        <p:spPr>
          <a:xfrm>
            <a:off x="219428" y="131991"/>
            <a:ext cx="6244200" cy="3835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4200">
                <a:solidFill>
                  <a:schemeClr val="accent5"/>
                </a:solidFill>
              </a:rPr>
              <a:t>Services we provide :</a:t>
            </a:r>
            <a:endParaRPr sz="4200">
              <a:solidFill>
                <a:schemeClr val="accent5"/>
              </a:solidFill>
            </a:endParaRPr>
          </a:p>
          <a:p>
            <a:pPr indent="0" lvl="0" marL="0" rtl="0" algn="l">
              <a:lnSpc>
                <a:spcPct val="115000"/>
              </a:lnSpc>
              <a:spcBef>
                <a:spcPts val="1000"/>
              </a:spcBef>
              <a:spcAft>
                <a:spcPts val="0"/>
              </a:spcAft>
              <a:buNone/>
            </a:pPr>
            <a:r>
              <a:rPr b="0" lang="en" sz="1500"/>
              <a:t>laser treatment King of Prussia</a:t>
            </a:r>
            <a:endParaRPr b="0" sz="1500"/>
          </a:p>
          <a:p>
            <a:pPr indent="0" lvl="0" marL="0" rtl="0" algn="l">
              <a:lnSpc>
                <a:spcPct val="115000"/>
              </a:lnSpc>
              <a:spcBef>
                <a:spcPts val="1000"/>
              </a:spcBef>
              <a:spcAft>
                <a:spcPts val="0"/>
              </a:spcAft>
              <a:buNone/>
            </a:pPr>
            <a:r>
              <a:rPr b="0" lang="en" sz="1500"/>
              <a:t>collagen treatment philadelphia</a:t>
            </a:r>
            <a:endParaRPr b="0" sz="1500"/>
          </a:p>
          <a:p>
            <a:pPr indent="0" lvl="0" marL="0" rtl="0" algn="l">
              <a:lnSpc>
                <a:spcPct val="115000"/>
              </a:lnSpc>
              <a:spcBef>
                <a:spcPts val="1000"/>
              </a:spcBef>
              <a:spcAft>
                <a:spcPts val="0"/>
              </a:spcAft>
              <a:buNone/>
            </a:pPr>
            <a:r>
              <a:rPr b="0" lang="en" sz="1500"/>
              <a:t>coolsculpting Philadelphia</a:t>
            </a:r>
            <a:endParaRPr b="0" sz="1500"/>
          </a:p>
          <a:p>
            <a:pPr indent="0" lvl="0" marL="0" rtl="0" algn="l">
              <a:lnSpc>
                <a:spcPct val="115000"/>
              </a:lnSpc>
              <a:spcBef>
                <a:spcPts val="1000"/>
              </a:spcBef>
              <a:spcAft>
                <a:spcPts val="0"/>
              </a:spcAft>
              <a:buNone/>
            </a:pPr>
            <a:r>
              <a:rPr b="0" lang="en" sz="1500"/>
              <a:t>microneedling King of Prussia</a:t>
            </a:r>
            <a:endParaRPr b="0" sz="1500"/>
          </a:p>
          <a:p>
            <a:pPr indent="0" lvl="0" marL="0" rtl="0" algn="l">
              <a:lnSpc>
                <a:spcPct val="115000"/>
              </a:lnSpc>
              <a:spcBef>
                <a:spcPts val="1000"/>
              </a:spcBef>
              <a:spcAft>
                <a:spcPts val="0"/>
              </a:spcAft>
              <a:buNone/>
            </a:pPr>
            <a:r>
              <a:rPr b="0" lang="en" sz="1500"/>
              <a:t>laser treatment exton pa</a:t>
            </a:r>
            <a:endParaRPr b="0" sz="1500"/>
          </a:p>
          <a:p>
            <a:pPr indent="0" lvl="0" marL="0" rtl="0" algn="l">
              <a:lnSpc>
                <a:spcPct val="115000"/>
              </a:lnSpc>
              <a:spcBef>
                <a:spcPts val="1000"/>
              </a:spcBef>
              <a:spcAft>
                <a:spcPts val="0"/>
              </a:spcAft>
              <a:buNone/>
            </a:pPr>
            <a:r>
              <a:rPr b="0" lang="en" sz="1500"/>
              <a:t>microneedling Philadelphia</a:t>
            </a:r>
            <a:endParaRPr b="0" sz="1500"/>
          </a:p>
          <a:p>
            <a:pPr indent="0" lvl="0" marL="0" rtl="0" algn="l">
              <a:lnSpc>
                <a:spcPct val="115000"/>
              </a:lnSpc>
              <a:spcBef>
                <a:spcPts val="1000"/>
              </a:spcBef>
              <a:spcAft>
                <a:spcPts val="0"/>
              </a:spcAft>
              <a:buNone/>
            </a:pPr>
            <a:r>
              <a:rPr b="0" lang="en" sz="1500"/>
              <a:t>laser hair removal Philadelphia</a:t>
            </a:r>
            <a:endParaRPr b="0" sz="1500"/>
          </a:p>
          <a:p>
            <a:pPr indent="0" lvl="0" marL="0" rtl="0" algn="l">
              <a:lnSpc>
                <a:spcPct val="115000"/>
              </a:lnSpc>
              <a:spcBef>
                <a:spcPts val="1000"/>
              </a:spcBef>
              <a:spcAft>
                <a:spcPts val="0"/>
              </a:spcAft>
              <a:buNone/>
            </a:pPr>
            <a:r>
              <a:rPr b="0" lang="en" sz="1500"/>
              <a:t>voluma Philadelphia</a:t>
            </a:r>
            <a:endParaRPr b="0" sz="1500"/>
          </a:p>
          <a:p>
            <a:pPr indent="0" lvl="0" marL="0" rtl="0" algn="l">
              <a:lnSpc>
                <a:spcPct val="115000"/>
              </a:lnSpc>
              <a:spcBef>
                <a:spcPts val="1000"/>
              </a:spcBef>
              <a:spcAft>
                <a:spcPts val="0"/>
              </a:spcAft>
              <a:buNone/>
            </a:pPr>
            <a:r>
              <a:rPr b="0" lang="en" sz="1500"/>
              <a:t>acne treatment exton</a:t>
            </a:r>
            <a:endParaRPr b="0" sz="1500"/>
          </a:p>
          <a:p>
            <a:pPr indent="0" lvl="0" marL="0" rtl="0" algn="l">
              <a:lnSpc>
                <a:spcPct val="115000"/>
              </a:lnSpc>
              <a:spcBef>
                <a:spcPts val="1000"/>
              </a:spcBef>
              <a:spcAft>
                <a:spcPts val="0"/>
              </a:spcAft>
              <a:buNone/>
            </a:pPr>
            <a:r>
              <a:rPr b="0" lang="en" sz="1500"/>
              <a:t>fat reduction philadelphia</a:t>
            </a:r>
            <a:endParaRPr b="0" sz="1500"/>
          </a:p>
          <a:p>
            <a:pPr indent="0" lvl="0" marL="0" rtl="0" algn="l">
              <a:lnSpc>
                <a:spcPct val="115000"/>
              </a:lnSpc>
              <a:spcBef>
                <a:spcPts val="1000"/>
              </a:spcBef>
              <a:spcAft>
                <a:spcPts val="0"/>
              </a:spcAft>
              <a:buNone/>
            </a:pPr>
            <a:r>
              <a:t/>
            </a:r>
            <a:endParaRPr b="0" sz="1500"/>
          </a:p>
          <a:p>
            <a:pPr indent="0" lvl="0" marL="0" rtl="0" algn="l">
              <a:lnSpc>
                <a:spcPct val="115000"/>
              </a:lnSpc>
              <a:spcBef>
                <a:spcPts val="1000"/>
              </a:spcBef>
              <a:spcAft>
                <a:spcPts val="0"/>
              </a:spcAft>
              <a:buNone/>
            </a:pPr>
            <a:r>
              <a:rPr b="0" lang="en" sz="1500"/>
              <a:t>collagen treatment philadelphia</a:t>
            </a:r>
            <a:endParaRPr b="0" sz="1500"/>
          </a:p>
          <a:p>
            <a:pPr indent="0" lvl="0" marL="0" rtl="0" algn="l">
              <a:lnSpc>
                <a:spcPct val="115000"/>
              </a:lnSpc>
              <a:spcBef>
                <a:spcPts val="1000"/>
              </a:spcBef>
              <a:spcAft>
                <a:spcPts val="0"/>
              </a:spcAft>
              <a:buNone/>
            </a:pPr>
            <a:r>
              <a:t/>
            </a:r>
            <a:endParaRPr b="0" sz="1500"/>
          </a:p>
          <a:p>
            <a:pPr indent="0" lvl="0" marL="0" rtl="0" algn="l">
              <a:lnSpc>
                <a:spcPct val="115000"/>
              </a:lnSpc>
              <a:spcBef>
                <a:spcPts val="1000"/>
              </a:spcBef>
              <a:spcAft>
                <a:spcPts val="1000"/>
              </a:spcAft>
              <a:buNone/>
            </a:pPr>
            <a:r>
              <a:t/>
            </a:r>
            <a:endParaRPr b="0" sz="150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0" name="Shape 160"/>
        <p:cNvGrpSpPr/>
        <p:nvPr/>
      </p:nvGrpSpPr>
      <p:grpSpPr>
        <a:xfrm>
          <a:off x="0" y="0"/>
          <a:ext cx="0" cy="0"/>
          <a:chOff x="0" y="0"/>
          <a:chExt cx="0" cy="0"/>
        </a:xfrm>
      </p:grpSpPr>
      <p:sp>
        <p:nvSpPr>
          <p:cNvPr id="161" name="Google Shape;161;p28"/>
          <p:cNvSpPr txBox="1"/>
          <p:nvPr>
            <p:ph type="title"/>
          </p:nvPr>
        </p:nvSpPr>
        <p:spPr>
          <a:xfrm>
            <a:off x="219428" y="131991"/>
            <a:ext cx="6244200" cy="3835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4200">
                <a:solidFill>
                  <a:schemeClr val="accent5"/>
                </a:solidFill>
              </a:rPr>
              <a:t>Services we provide :</a:t>
            </a:r>
            <a:endParaRPr sz="4200">
              <a:solidFill>
                <a:schemeClr val="accent5"/>
              </a:solidFill>
            </a:endParaRPr>
          </a:p>
          <a:p>
            <a:pPr indent="0" lvl="0" marL="0" rtl="0" algn="l">
              <a:lnSpc>
                <a:spcPct val="115000"/>
              </a:lnSpc>
              <a:spcBef>
                <a:spcPts val="1000"/>
              </a:spcBef>
              <a:spcAft>
                <a:spcPts val="0"/>
              </a:spcAft>
              <a:buNone/>
            </a:pPr>
            <a:r>
              <a:rPr b="0" lang="en" sz="1500"/>
              <a:t>lipodissolve Exton</a:t>
            </a:r>
            <a:endParaRPr b="0" sz="1500"/>
          </a:p>
          <a:p>
            <a:pPr indent="0" lvl="0" marL="0" rtl="0" algn="l">
              <a:lnSpc>
                <a:spcPct val="115000"/>
              </a:lnSpc>
              <a:spcBef>
                <a:spcPts val="1000"/>
              </a:spcBef>
              <a:spcAft>
                <a:spcPts val="0"/>
              </a:spcAft>
              <a:buNone/>
            </a:pPr>
            <a:r>
              <a:rPr b="0" lang="en" sz="1500"/>
              <a:t>tattoo removal Philadelphia</a:t>
            </a:r>
            <a:endParaRPr b="0" sz="1500"/>
          </a:p>
          <a:p>
            <a:pPr indent="0" lvl="0" marL="0" rtl="0" algn="l">
              <a:lnSpc>
                <a:spcPct val="115000"/>
              </a:lnSpc>
              <a:spcBef>
                <a:spcPts val="1000"/>
              </a:spcBef>
              <a:spcAft>
                <a:spcPts val="0"/>
              </a:spcAft>
              <a:buNone/>
            </a:pPr>
            <a:r>
              <a:rPr b="0" lang="en" sz="1500"/>
              <a:t>under eye filler philadelphia</a:t>
            </a:r>
            <a:endParaRPr b="0" sz="1500"/>
          </a:p>
          <a:p>
            <a:pPr indent="0" lvl="0" marL="0" rtl="0" algn="l">
              <a:lnSpc>
                <a:spcPct val="115000"/>
              </a:lnSpc>
              <a:spcBef>
                <a:spcPts val="1000"/>
              </a:spcBef>
              <a:spcAft>
                <a:spcPts val="0"/>
              </a:spcAft>
              <a:buNone/>
            </a:pPr>
            <a:r>
              <a:rPr b="0" lang="en" sz="1500"/>
              <a:t>juvederm Philadelphia</a:t>
            </a:r>
            <a:endParaRPr b="0" sz="1500"/>
          </a:p>
          <a:p>
            <a:pPr indent="0" lvl="0" marL="0" rtl="0" algn="l">
              <a:lnSpc>
                <a:spcPct val="115000"/>
              </a:lnSpc>
              <a:spcBef>
                <a:spcPts val="1000"/>
              </a:spcBef>
              <a:spcAft>
                <a:spcPts val="0"/>
              </a:spcAft>
              <a:buNone/>
            </a:pPr>
            <a:r>
              <a:rPr b="0" lang="en" sz="1500"/>
              <a:t>kybella Philadelphia</a:t>
            </a:r>
            <a:endParaRPr b="0" sz="1500"/>
          </a:p>
          <a:p>
            <a:pPr indent="0" lvl="0" marL="0" rtl="0" algn="l">
              <a:lnSpc>
                <a:spcPct val="115000"/>
              </a:lnSpc>
              <a:spcBef>
                <a:spcPts val="1000"/>
              </a:spcBef>
              <a:spcAft>
                <a:spcPts val="0"/>
              </a:spcAft>
              <a:buNone/>
            </a:pPr>
            <a:r>
              <a:rPr b="0" lang="en" sz="1500"/>
              <a:t>acne treatment exton pa</a:t>
            </a:r>
            <a:endParaRPr b="0" sz="1500"/>
          </a:p>
          <a:p>
            <a:pPr indent="0" lvl="0" marL="0" rtl="0" algn="l">
              <a:lnSpc>
                <a:spcPct val="115000"/>
              </a:lnSpc>
              <a:spcBef>
                <a:spcPts val="1000"/>
              </a:spcBef>
              <a:spcAft>
                <a:spcPts val="0"/>
              </a:spcAft>
              <a:buNone/>
            </a:pPr>
            <a:r>
              <a:rPr b="0" lang="en" sz="1500"/>
              <a:t>acne treatment King of Prussia</a:t>
            </a:r>
            <a:endParaRPr b="0" sz="1500"/>
          </a:p>
          <a:p>
            <a:pPr indent="0" lvl="0" marL="0" rtl="0" algn="l">
              <a:lnSpc>
                <a:spcPct val="115000"/>
              </a:lnSpc>
              <a:spcBef>
                <a:spcPts val="1000"/>
              </a:spcBef>
              <a:spcAft>
                <a:spcPts val="0"/>
              </a:spcAft>
              <a:buNone/>
            </a:pPr>
            <a:r>
              <a:rPr b="0" lang="en" sz="1500"/>
              <a:t>acne treatment philadelphia</a:t>
            </a:r>
            <a:endParaRPr b="0" sz="1500"/>
          </a:p>
          <a:p>
            <a:pPr indent="0" lvl="0" marL="0" rtl="0" algn="l">
              <a:lnSpc>
                <a:spcPct val="115000"/>
              </a:lnSpc>
              <a:spcBef>
                <a:spcPts val="1000"/>
              </a:spcBef>
              <a:spcAft>
                <a:spcPts val="0"/>
              </a:spcAft>
              <a:buNone/>
            </a:pPr>
            <a:r>
              <a:rPr b="0" lang="en" sz="1500"/>
              <a:t>bellafill Philadelphia</a:t>
            </a:r>
            <a:endParaRPr b="0" sz="1500"/>
          </a:p>
          <a:p>
            <a:pPr indent="0" lvl="0" marL="0" rtl="0" algn="l">
              <a:lnSpc>
                <a:spcPct val="115000"/>
              </a:lnSpc>
              <a:spcBef>
                <a:spcPts val="1000"/>
              </a:spcBef>
              <a:spcAft>
                <a:spcPts val="0"/>
              </a:spcAft>
              <a:buNone/>
            </a:pPr>
            <a:r>
              <a:rPr b="0" lang="en" sz="1500"/>
              <a:t>botox Philadelphia</a:t>
            </a:r>
            <a:endParaRPr b="0" sz="1500"/>
          </a:p>
          <a:p>
            <a:pPr indent="0" lvl="0" marL="0" rtl="0" algn="l">
              <a:lnSpc>
                <a:spcPct val="115000"/>
              </a:lnSpc>
              <a:spcBef>
                <a:spcPts val="1000"/>
              </a:spcBef>
              <a:spcAft>
                <a:spcPts val="0"/>
              </a:spcAft>
              <a:buNone/>
            </a:pPr>
            <a:r>
              <a:t/>
            </a:r>
            <a:endParaRPr b="0" sz="1500"/>
          </a:p>
          <a:p>
            <a:pPr indent="0" lvl="0" marL="0" rtl="0" algn="l">
              <a:lnSpc>
                <a:spcPct val="115000"/>
              </a:lnSpc>
              <a:spcBef>
                <a:spcPts val="1000"/>
              </a:spcBef>
              <a:spcAft>
                <a:spcPts val="0"/>
              </a:spcAft>
              <a:buNone/>
            </a:pPr>
            <a:r>
              <a:t/>
            </a:r>
            <a:endParaRPr b="0" sz="1500"/>
          </a:p>
          <a:p>
            <a:pPr indent="0" lvl="0" marL="0" rtl="0" algn="l">
              <a:lnSpc>
                <a:spcPct val="115000"/>
              </a:lnSpc>
              <a:spcBef>
                <a:spcPts val="1000"/>
              </a:spcBef>
              <a:spcAft>
                <a:spcPts val="0"/>
              </a:spcAft>
              <a:buNone/>
            </a:pPr>
            <a:r>
              <a:rPr b="0" lang="en" sz="1500"/>
              <a:t>collagen treatment philadelphia</a:t>
            </a:r>
            <a:endParaRPr b="0" sz="1500"/>
          </a:p>
          <a:p>
            <a:pPr indent="0" lvl="0" marL="0" rtl="0" algn="l">
              <a:lnSpc>
                <a:spcPct val="115000"/>
              </a:lnSpc>
              <a:spcBef>
                <a:spcPts val="1000"/>
              </a:spcBef>
              <a:spcAft>
                <a:spcPts val="0"/>
              </a:spcAft>
              <a:buNone/>
            </a:pPr>
            <a:r>
              <a:t/>
            </a:r>
            <a:endParaRPr b="0" sz="1500"/>
          </a:p>
          <a:p>
            <a:pPr indent="0" lvl="0" marL="0" rtl="0" algn="l">
              <a:lnSpc>
                <a:spcPct val="115000"/>
              </a:lnSpc>
              <a:spcBef>
                <a:spcPts val="1000"/>
              </a:spcBef>
              <a:spcAft>
                <a:spcPts val="1000"/>
              </a:spcAft>
              <a:buNone/>
            </a:pPr>
            <a:r>
              <a:t/>
            </a:r>
            <a:endParaRPr b="0" sz="1500"/>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5" name="Shape 165"/>
        <p:cNvGrpSpPr/>
        <p:nvPr/>
      </p:nvGrpSpPr>
      <p:grpSpPr>
        <a:xfrm>
          <a:off x="0" y="0"/>
          <a:ext cx="0" cy="0"/>
          <a:chOff x="0" y="0"/>
          <a:chExt cx="0" cy="0"/>
        </a:xfrm>
      </p:grpSpPr>
      <p:sp>
        <p:nvSpPr>
          <p:cNvPr id="166" name="Google Shape;166;p29"/>
          <p:cNvSpPr txBox="1"/>
          <p:nvPr>
            <p:ph type="title"/>
          </p:nvPr>
        </p:nvSpPr>
        <p:spPr>
          <a:xfrm>
            <a:off x="219428" y="131991"/>
            <a:ext cx="6244200" cy="3835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4200">
                <a:solidFill>
                  <a:schemeClr val="accent5"/>
                </a:solidFill>
              </a:rPr>
              <a:t>Services we provide :</a:t>
            </a:r>
            <a:endParaRPr sz="4200">
              <a:solidFill>
                <a:schemeClr val="accent5"/>
              </a:solidFill>
            </a:endParaRPr>
          </a:p>
          <a:p>
            <a:pPr indent="0" lvl="0" marL="0" rtl="0" algn="l">
              <a:lnSpc>
                <a:spcPct val="115000"/>
              </a:lnSpc>
              <a:spcBef>
                <a:spcPts val="1000"/>
              </a:spcBef>
              <a:spcAft>
                <a:spcPts val="0"/>
              </a:spcAft>
              <a:buNone/>
            </a:pPr>
            <a:r>
              <a:rPr b="0" lang="en" sz="1500"/>
              <a:t>Cannula filler philadelphia</a:t>
            </a:r>
            <a:endParaRPr b="0" sz="1500"/>
          </a:p>
          <a:p>
            <a:pPr indent="0" lvl="0" marL="0" rtl="0" algn="l">
              <a:lnSpc>
                <a:spcPct val="115000"/>
              </a:lnSpc>
              <a:spcBef>
                <a:spcPts val="1000"/>
              </a:spcBef>
              <a:spcAft>
                <a:spcPts val="0"/>
              </a:spcAft>
              <a:buNone/>
            </a:pPr>
            <a:r>
              <a:rPr b="0" lang="en" sz="1500"/>
              <a:t>cellulite reduction King of Prussia</a:t>
            </a:r>
            <a:endParaRPr b="0" sz="1500"/>
          </a:p>
          <a:p>
            <a:pPr indent="0" lvl="0" marL="0" rtl="0" algn="l">
              <a:lnSpc>
                <a:spcPct val="115000"/>
              </a:lnSpc>
              <a:spcBef>
                <a:spcPts val="1000"/>
              </a:spcBef>
              <a:spcAft>
                <a:spcPts val="0"/>
              </a:spcAft>
              <a:buNone/>
            </a:pPr>
            <a:r>
              <a:rPr b="0" lang="en" sz="1500"/>
              <a:t>cellulite reduction philadelphia</a:t>
            </a:r>
            <a:endParaRPr b="0" sz="1500"/>
          </a:p>
          <a:p>
            <a:pPr indent="0" lvl="0" marL="0" rtl="0" algn="l">
              <a:lnSpc>
                <a:spcPct val="115000"/>
              </a:lnSpc>
              <a:spcBef>
                <a:spcPts val="1000"/>
              </a:spcBef>
              <a:spcAft>
                <a:spcPts val="0"/>
              </a:spcAft>
              <a:buNone/>
            </a:pPr>
            <a:r>
              <a:rPr b="0" lang="en" sz="1500"/>
              <a:t>chemical peels Exton</a:t>
            </a:r>
            <a:endParaRPr b="0" sz="1500"/>
          </a:p>
          <a:p>
            <a:pPr indent="0" lvl="0" marL="0" rtl="0" algn="l">
              <a:lnSpc>
                <a:spcPct val="115000"/>
              </a:lnSpc>
              <a:spcBef>
                <a:spcPts val="1000"/>
              </a:spcBef>
              <a:spcAft>
                <a:spcPts val="0"/>
              </a:spcAft>
              <a:buNone/>
            </a:pPr>
            <a:r>
              <a:rPr b="0" lang="en" sz="1500"/>
              <a:t>chemical peels King of Prussia</a:t>
            </a:r>
            <a:endParaRPr b="0" sz="1500"/>
          </a:p>
          <a:p>
            <a:pPr indent="0" lvl="0" marL="0" rtl="0" algn="l">
              <a:lnSpc>
                <a:spcPct val="115000"/>
              </a:lnSpc>
              <a:spcBef>
                <a:spcPts val="1000"/>
              </a:spcBef>
              <a:spcAft>
                <a:spcPts val="0"/>
              </a:spcAft>
              <a:buNone/>
            </a:pPr>
            <a:r>
              <a:rPr b="0" lang="en" sz="1500"/>
              <a:t>chemical peels Philadelphia</a:t>
            </a:r>
            <a:endParaRPr b="0" sz="1500"/>
          </a:p>
          <a:p>
            <a:pPr indent="0" lvl="0" marL="0" rtl="0" algn="l">
              <a:lnSpc>
                <a:spcPct val="115000"/>
              </a:lnSpc>
              <a:spcBef>
                <a:spcPts val="1000"/>
              </a:spcBef>
              <a:spcAft>
                <a:spcPts val="0"/>
              </a:spcAft>
              <a:buNone/>
            </a:pPr>
            <a:r>
              <a:rPr b="0" lang="en" sz="1500"/>
              <a:t>Collagen induction therapy king of prussia</a:t>
            </a:r>
            <a:endParaRPr b="0" sz="1500"/>
          </a:p>
          <a:p>
            <a:pPr indent="0" lvl="0" marL="0" rtl="0" algn="l">
              <a:lnSpc>
                <a:spcPct val="115000"/>
              </a:lnSpc>
              <a:spcBef>
                <a:spcPts val="1000"/>
              </a:spcBef>
              <a:spcAft>
                <a:spcPts val="0"/>
              </a:spcAft>
              <a:buNone/>
            </a:pPr>
            <a:r>
              <a:rPr b="0" lang="en" sz="1500"/>
              <a:t>dark spot treatment exton</a:t>
            </a:r>
            <a:endParaRPr b="0" sz="1500"/>
          </a:p>
          <a:p>
            <a:pPr indent="0" lvl="0" marL="0" rtl="0" algn="l">
              <a:lnSpc>
                <a:spcPct val="115000"/>
              </a:lnSpc>
              <a:spcBef>
                <a:spcPts val="1000"/>
              </a:spcBef>
              <a:spcAft>
                <a:spcPts val="0"/>
              </a:spcAft>
              <a:buNone/>
            </a:pPr>
            <a:r>
              <a:rPr b="0" lang="en" sz="1500"/>
              <a:t>dark spot treatment King of Prussia</a:t>
            </a:r>
            <a:endParaRPr b="0" sz="1500"/>
          </a:p>
          <a:p>
            <a:pPr indent="0" lvl="0" marL="0" rtl="0" algn="l">
              <a:lnSpc>
                <a:spcPct val="115000"/>
              </a:lnSpc>
              <a:spcBef>
                <a:spcPts val="1000"/>
              </a:spcBef>
              <a:spcAft>
                <a:spcPts val="0"/>
              </a:spcAft>
              <a:buNone/>
            </a:pPr>
            <a:r>
              <a:rPr b="0" lang="en" sz="1500"/>
              <a:t>dark spot treatment philadelphia</a:t>
            </a:r>
            <a:endParaRPr b="0" sz="1500"/>
          </a:p>
          <a:p>
            <a:pPr indent="0" lvl="0" marL="0" rtl="0" algn="l">
              <a:lnSpc>
                <a:spcPct val="115000"/>
              </a:lnSpc>
              <a:spcBef>
                <a:spcPts val="1000"/>
              </a:spcBef>
              <a:spcAft>
                <a:spcPts val="0"/>
              </a:spcAft>
              <a:buNone/>
            </a:pPr>
            <a:r>
              <a:rPr b="0" lang="en" sz="1500"/>
              <a:t>dermal fillers Philadelphia</a:t>
            </a:r>
            <a:endParaRPr b="0" sz="1500"/>
          </a:p>
          <a:p>
            <a:pPr indent="0" lvl="0" marL="0" rtl="0" algn="l">
              <a:lnSpc>
                <a:spcPct val="115000"/>
              </a:lnSpc>
              <a:spcBef>
                <a:spcPts val="1000"/>
              </a:spcBef>
              <a:spcAft>
                <a:spcPts val="0"/>
              </a:spcAft>
              <a:buNone/>
            </a:pPr>
            <a:r>
              <a:t/>
            </a:r>
            <a:endParaRPr b="0" sz="1500"/>
          </a:p>
          <a:p>
            <a:pPr indent="0" lvl="0" marL="0" rtl="0" algn="l">
              <a:lnSpc>
                <a:spcPct val="115000"/>
              </a:lnSpc>
              <a:spcBef>
                <a:spcPts val="1000"/>
              </a:spcBef>
              <a:spcAft>
                <a:spcPts val="0"/>
              </a:spcAft>
              <a:buNone/>
            </a:pPr>
            <a:r>
              <a:rPr b="0" lang="en" sz="1500"/>
              <a:t>collagen treatment philadelphia</a:t>
            </a:r>
            <a:endParaRPr b="0" sz="1500"/>
          </a:p>
          <a:p>
            <a:pPr indent="0" lvl="0" marL="0" rtl="0" algn="l">
              <a:lnSpc>
                <a:spcPct val="115000"/>
              </a:lnSpc>
              <a:spcBef>
                <a:spcPts val="1000"/>
              </a:spcBef>
              <a:spcAft>
                <a:spcPts val="0"/>
              </a:spcAft>
              <a:buNone/>
            </a:pPr>
            <a:r>
              <a:t/>
            </a:r>
            <a:endParaRPr b="0" sz="1500"/>
          </a:p>
          <a:p>
            <a:pPr indent="0" lvl="0" marL="0" rtl="0" algn="l">
              <a:lnSpc>
                <a:spcPct val="115000"/>
              </a:lnSpc>
              <a:spcBef>
                <a:spcPts val="1000"/>
              </a:spcBef>
              <a:spcAft>
                <a:spcPts val="1000"/>
              </a:spcAft>
              <a:buNone/>
            </a:pPr>
            <a:r>
              <a:t/>
            </a:r>
            <a:endParaRPr b="0" sz="1500"/>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0" name="Shape 170"/>
        <p:cNvGrpSpPr/>
        <p:nvPr/>
      </p:nvGrpSpPr>
      <p:grpSpPr>
        <a:xfrm>
          <a:off x="0" y="0"/>
          <a:ext cx="0" cy="0"/>
          <a:chOff x="0" y="0"/>
          <a:chExt cx="0" cy="0"/>
        </a:xfrm>
      </p:grpSpPr>
      <p:sp>
        <p:nvSpPr>
          <p:cNvPr id="171" name="Google Shape;171;p30"/>
          <p:cNvSpPr txBox="1"/>
          <p:nvPr>
            <p:ph type="title"/>
          </p:nvPr>
        </p:nvSpPr>
        <p:spPr>
          <a:xfrm>
            <a:off x="219428" y="131991"/>
            <a:ext cx="6244200" cy="3835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4200">
                <a:solidFill>
                  <a:schemeClr val="accent5"/>
                </a:solidFill>
              </a:rPr>
              <a:t>Services we provide :</a:t>
            </a:r>
            <a:endParaRPr sz="4200">
              <a:solidFill>
                <a:schemeClr val="accent5"/>
              </a:solidFill>
            </a:endParaRPr>
          </a:p>
          <a:p>
            <a:pPr indent="0" lvl="0" marL="0" rtl="0" algn="l">
              <a:lnSpc>
                <a:spcPct val="115000"/>
              </a:lnSpc>
              <a:spcBef>
                <a:spcPts val="1000"/>
              </a:spcBef>
              <a:spcAft>
                <a:spcPts val="0"/>
              </a:spcAft>
              <a:buNone/>
            </a:pPr>
            <a:r>
              <a:rPr b="0" lang="en" sz="1500"/>
              <a:t>laser resurfacing Exton</a:t>
            </a:r>
            <a:endParaRPr b="0" sz="1500"/>
          </a:p>
          <a:p>
            <a:pPr indent="0" lvl="0" marL="0" rtl="0" algn="l">
              <a:lnSpc>
                <a:spcPct val="115000"/>
              </a:lnSpc>
              <a:spcBef>
                <a:spcPts val="1000"/>
              </a:spcBef>
              <a:spcAft>
                <a:spcPts val="0"/>
              </a:spcAft>
              <a:buNone/>
            </a:pPr>
            <a:r>
              <a:rPr b="0" lang="en" sz="1500"/>
              <a:t>laser resurfacing King of Prussia</a:t>
            </a:r>
            <a:endParaRPr b="0" sz="1500"/>
          </a:p>
          <a:p>
            <a:pPr indent="0" lvl="0" marL="0" rtl="0" algn="l">
              <a:lnSpc>
                <a:spcPct val="115000"/>
              </a:lnSpc>
              <a:spcBef>
                <a:spcPts val="1000"/>
              </a:spcBef>
              <a:spcAft>
                <a:spcPts val="0"/>
              </a:spcAft>
              <a:buNone/>
            </a:pPr>
            <a:r>
              <a:rPr b="0" lang="en" sz="1500"/>
              <a:t>laser resurfacing Philadelphia</a:t>
            </a:r>
            <a:endParaRPr b="0" sz="1500"/>
          </a:p>
          <a:p>
            <a:pPr indent="0" lvl="0" marL="0" rtl="0" algn="l">
              <a:lnSpc>
                <a:spcPct val="115000"/>
              </a:lnSpc>
              <a:spcBef>
                <a:spcPts val="1000"/>
              </a:spcBef>
              <a:spcAft>
                <a:spcPts val="0"/>
              </a:spcAft>
              <a:buNone/>
            </a:pPr>
            <a:r>
              <a:rPr b="0" lang="en" sz="1500"/>
              <a:t>laser treatment philadelphia</a:t>
            </a:r>
            <a:endParaRPr b="0" sz="1500"/>
          </a:p>
          <a:p>
            <a:pPr indent="0" lvl="0" marL="0" rtl="0" algn="l">
              <a:lnSpc>
                <a:spcPct val="115000"/>
              </a:lnSpc>
              <a:spcBef>
                <a:spcPts val="1000"/>
              </a:spcBef>
              <a:spcAft>
                <a:spcPts val="0"/>
              </a:spcAft>
              <a:buNone/>
            </a:pPr>
            <a:r>
              <a:rPr b="0" lang="en" sz="1500"/>
              <a:t>lipodissolve King of Prussia</a:t>
            </a:r>
            <a:endParaRPr b="0" sz="1500"/>
          </a:p>
          <a:p>
            <a:pPr indent="0" lvl="0" marL="0" rtl="0" algn="l">
              <a:lnSpc>
                <a:spcPct val="115000"/>
              </a:lnSpc>
              <a:spcBef>
                <a:spcPts val="1000"/>
              </a:spcBef>
              <a:spcAft>
                <a:spcPts val="0"/>
              </a:spcAft>
              <a:buNone/>
            </a:pPr>
            <a:r>
              <a:rPr b="0" lang="en" sz="1500"/>
              <a:t>lipodissolve Philadelphia</a:t>
            </a:r>
            <a:endParaRPr b="0" sz="1500"/>
          </a:p>
          <a:p>
            <a:pPr indent="0" lvl="0" marL="0" rtl="0" algn="l">
              <a:lnSpc>
                <a:spcPct val="115000"/>
              </a:lnSpc>
              <a:spcBef>
                <a:spcPts val="1000"/>
              </a:spcBef>
              <a:spcAft>
                <a:spcPts val="0"/>
              </a:spcAft>
              <a:buNone/>
            </a:pPr>
            <a:r>
              <a:rPr b="0" lang="en" sz="1500"/>
              <a:t>med spa Philadelphia</a:t>
            </a:r>
            <a:endParaRPr b="0" sz="1500"/>
          </a:p>
          <a:p>
            <a:pPr indent="0" lvl="0" marL="0" rtl="0" algn="l">
              <a:lnSpc>
                <a:spcPct val="115000"/>
              </a:lnSpc>
              <a:spcBef>
                <a:spcPts val="1000"/>
              </a:spcBef>
              <a:spcAft>
                <a:spcPts val="0"/>
              </a:spcAft>
              <a:buNone/>
            </a:pPr>
            <a:r>
              <a:rPr b="0" lang="en" sz="1500"/>
              <a:t>photorejuvenation King of Prussia</a:t>
            </a:r>
            <a:endParaRPr b="0" sz="1500"/>
          </a:p>
          <a:p>
            <a:pPr indent="0" lvl="0" marL="0" rtl="0" algn="l">
              <a:lnSpc>
                <a:spcPct val="115000"/>
              </a:lnSpc>
              <a:spcBef>
                <a:spcPts val="1000"/>
              </a:spcBef>
              <a:spcAft>
                <a:spcPts val="0"/>
              </a:spcAft>
              <a:buNone/>
            </a:pPr>
            <a:r>
              <a:rPr b="0" lang="en" sz="1500"/>
              <a:t>platelet rich plasma Philadelphia</a:t>
            </a:r>
            <a:endParaRPr b="0" sz="1500"/>
          </a:p>
          <a:p>
            <a:pPr indent="0" lvl="0" marL="0" rtl="0" algn="l">
              <a:lnSpc>
                <a:spcPct val="115000"/>
              </a:lnSpc>
              <a:spcBef>
                <a:spcPts val="1000"/>
              </a:spcBef>
              <a:spcAft>
                <a:spcPts val="0"/>
              </a:spcAft>
              <a:buNone/>
            </a:pPr>
            <a:r>
              <a:rPr b="0" lang="en" sz="1500"/>
              <a:t>prp philadelphia</a:t>
            </a:r>
            <a:endParaRPr b="0" sz="1500"/>
          </a:p>
          <a:p>
            <a:pPr indent="0" lvl="0" marL="0" rtl="0" algn="l">
              <a:lnSpc>
                <a:spcPct val="115000"/>
              </a:lnSpc>
              <a:spcBef>
                <a:spcPts val="1000"/>
              </a:spcBef>
              <a:spcAft>
                <a:spcPts val="0"/>
              </a:spcAft>
              <a:buNone/>
            </a:pPr>
            <a:r>
              <a:rPr b="0" lang="en" sz="1500"/>
              <a:t>radiesse Philadelphia</a:t>
            </a:r>
            <a:endParaRPr b="0" sz="1500"/>
          </a:p>
          <a:p>
            <a:pPr indent="0" lvl="0" marL="0" rtl="0" algn="l">
              <a:lnSpc>
                <a:spcPct val="115000"/>
              </a:lnSpc>
              <a:spcBef>
                <a:spcPts val="1000"/>
              </a:spcBef>
              <a:spcAft>
                <a:spcPts val="0"/>
              </a:spcAft>
              <a:buNone/>
            </a:pPr>
            <a:r>
              <a:t/>
            </a:r>
            <a:endParaRPr b="0" sz="1500"/>
          </a:p>
          <a:p>
            <a:pPr indent="0" lvl="0" marL="0" rtl="0" algn="l">
              <a:lnSpc>
                <a:spcPct val="115000"/>
              </a:lnSpc>
              <a:spcBef>
                <a:spcPts val="1000"/>
              </a:spcBef>
              <a:spcAft>
                <a:spcPts val="0"/>
              </a:spcAft>
              <a:buNone/>
            </a:pPr>
            <a:r>
              <a:t/>
            </a:r>
            <a:endParaRPr b="0" sz="1500"/>
          </a:p>
          <a:p>
            <a:pPr indent="0" lvl="0" marL="0" rtl="0" algn="l">
              <a:lnSpc>
                <a:spcPct val="115000"/>
              </a:lnSpc>
              <a:spcBef>
                <a:spcPts val="1000"/>
              </a:spcBef>
              <a:spcAft>
                <a:spcPts val="0"/>
              </a:spcAft>
              <a:buNone/>
            </a:pPr>
            <a:r>
              <a:t/>
            </a:r>
            <a:endParaRPr b="0" sz="1500"/>
          </a:p>
          <a:p>
            <a:pPr indent="0" lvl="0" marL="0" rtl="0" algn="l">
              <a:lnSpc>
                <a:spcPct val="115000"/>
              </a:lnSpc>
              <a:spcBef>
                <a:spcPts val="1000"/>
              </a:spcBef>
              <a:spcAft>
                <a:spcPts val="0"/>
              </a:spcAft>
              <a:buNone/>
            </a:pPr>
            <a:r>
              <a:rPr b="0" lang="en" sz="1500"/>
              <a:t>collagen treatment philadelphia</a:t>
            </a:r>
            <a:endParaRPr b="0" sz="1500"/>
          </a:p>
          <a:p>
            <a:pPr indent="0" lvl="0" marL="0" rtl="0" algn="l">
              <a:lnSpc>
                <a:spcPct val="115000"/>
              </a:lnSpc>
              <a:spcBef>
                <a:spcPts val="1000"/>
              </a:spcBef>
              <a:spcAft>
                <a:spcPts val="0"/>
              </a:spcAft>
              <a:buNone/>
            </a:pPr>
            <a:r>
              <a:t/>
            </a:r>
            <a:endParaRPr b="0" sz="1500"/>
          </a:p>
          <a:p>
            <a:pPr indent="0" lvl="0" marL="0" rtl="0" algn="l">
              <a:lnSpc>
                <a:spcPct val="115000"/>
              </a:lnSpc>
              <a:spcBef>
                <a:spcPts val="1000"/>
              </a:spcBef>
              <a:spcAft>
                <a:spcPts val="1000"/>
              </a:spcAft>
              <a:buNone/>
            </a:pPr>
            <a:r>
              <a:t/>
            </a:r>
            <a:endParaRPr b="0" sz="1500"/>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5" name="Shape 175"/>
        <p:cNvGrpSpPr/>
        <p:nvPr/>
      </p:nvGrpSpPr>
      <p:grpSpPr>
        <a:xfrm>
          <a:off x="0" y="0"/>
          <a:ext cx="0" cy="0"/>
          <a:chOff x="0" y="0"/>
          <a:chExt cx="0" cy="0"/>
        </a:xfrm>
      </p:grpSpPr>
      <p:sp>
        <p:nvSpPr>
          <p:cNvPr id="176" name="Google Shape;176;p31"/>
          <p:cNvSpPr txBox="1"/>
          <p:nvPr>
            <p:ph type="title"/>
          </p:nvPr>
        </p:nvSpPr>
        <p:spPr>
          <a:xfrm>
            <a:off x="219428" y="131991"/>
            <a:ext cx="6244200" cy="3835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4200">
                <a:solidFill>
                  <a:schemeClr val="accent5"/>
                </a:solidFill>
              </a:rPr>
              <a:t>Services we provide :</a:t>
            </a:r>
            <a:endParaRPr sz="4200">
              <a:solidFill>
                <a:schemeClr val="accent5"/>
              </a:solidFill>
            </a:endParaRPr>
          </a:p>
          <a:p>
            <a:pPr indent="0" lvl="0" marL="0" rtl="0" algn="l">
              <a:lnSpc>
                <a:spcPct val="115000"/>
              </a:lnSpc>
              <a:spcBef>
                <a:spcPts val="1000"/>
              </a:spcBef>
              <a:spcAft>
                <a:spcPts val="0"/>
              </a:spcAft>
              <a:buNone/>
            </a:pPr>
            <a:r>
              <a:rPr b="0" lang="en" sz="1500"/>
              <a:t>sclerotherapy exton pa</a:t>
            </a:r>
            <a:endParaRPr b="0" sz="1500"/>
          </a:p>
          <a:p>
            <a:pPr indent="0" lvl="0" marL="0" rtl="0" algn="l">
              <a:lnSpc>
                <a:spcPct val="115000"/>
              </a:lnSpc>
              <a:spcBef>
                <a:spcPts val="1000"/>
              </a:spcBef>
              <a:spcAft>
                <a:spcPts val="0"/>
              </a:spcAft>
              <a:buNone/>
            </a:pPr>
            <a:r>
              <a:rPr b="0" lang="en" sz="1500"/>
              <a:t>sclerotherapy King of Prussia</a:t>
            </a:r>
            <a:endParaRPr b="0" sz="1500"/>
          </a:p>
          <a:p>
            <a:pPr indent="0" lvl="0" marL="0" rtl="0" algn="l">
              <a:lnSpc>
                <a:spcPct val="115000"/>
              </a:lnSpc>
              <a:spcBef>
                <a:spcPts val="1000"/>
              </a:spcBef>
              <a:spcAft>
                <a:spcPts val="0"/>
              </a:spcAft>
              <a:buNone/>
            </a:pPr>
            <a:r>
              <a:rPr b="0" lang="en" sz="1500"/>
              <a:t>sclerotherapy philadelphia</a:t>
            </a:r>
            <a:endParaRPr b="0" sz="1500"/>
          </a:p>
          <a:p>
            <a:pPr indent="0" lvl="0" marL="0" rtl="0" algn="l">
              <a:lnSpc>
                <a:spcPct val="115000"/>
              </a:lnSpc>
              <a:spcBef>
                <a:spcPts val="1000"/>
              </a:spcBef>
              <a:spcAft>
                <a:spcPts val="0"/>
              </a:spcAft>
              <a:buNone/>
            </a:pPr>
            <a:r>
              <a:rPr b="0" lang="en" sz="1500"/>
              <a:t>vein therapy Exton</a:t>
            </a:r>
            <a:endParaRPr b="0" sz="1500"/>
          </a:p>
          <a:p>
            <a:pPr indent="0" lvl="0" marL="0" rtl="0" algn="l">
              <a:lnSpc>
                <a:spcPct val="115000"/>
              </a:lnSpc>
              <a:spcBef>
                <a:spcPts val="1000"/>
              </a:spcBef>
              <a:spcAft>
                <a:spcPts val="0"/>
              </a:spcAft>
              <a:buNone/>
            </a:pPr>
            <a:r>
              <a:rPr b="0" lang="en" sz="1500"/>
              <a:t>vein therapy King of Prussia</a:t>
            </a:r>
            <a:endParaRPr b="0" sz="1500"/>
          </a:p>
          <a:p>
            <a:pPr indent="0" lvl="0" marL="0" rtl="0" algn="l">
              <a:lnSpc>
                <a:spcPct val="115000"/>
              </a:lnSpc>
              <a:spcBef>
                <a:spcPts val="1000"/>
              </a:spcBef>
              <a:spcAft>
                <a:spcPts val="0"/>
              </a:spcAft>
              <a:buNone/>
            </a:pPr>
            <a:r>
              <a:rPr b="0" lang="en" sz="1500"/>
              <a:t>vein therapy Philadelphia</a:t>
            </a:r>
            <a:endParaRPr b="0" sz="1500"/>
          </a:p>
          <a:p>
            <a:pPr indent="0" lvl="0" marL="0" rtl="0" algn="l">
              <a:lnSpc>
                <a:spcPct val="115000"/>
              </a:lnSpc>
              <a:spcBef>
                <a:spcPts val="1000"/>
              </a:spcBef>
              <a:spcAft>
                <a:spcPts val="0"/>
              </a:spcAft>
              <a:buNone/>
            </a:pPr>
            <a:r>
              <a:rPr b="0" lang="en" sz="1500"/>
              <a:t>For full services list visit :  </a:t>
            </a:r>
            <a:r>
              <a:rPr b="0" lang="en" sz="1500" u="sng">
                <a:solidFill>
                  <a:schemeClr val="hlink"/>
                </a:solidFill>
                <a:hlinkClick r:id="rId3"/>
              </a:rPr>
              <a:t>https://www.drgambhir.com/services/treatment</a:t>
            </a:r>
            <a:endParaRPr b="0" sz="1500"/>
          </a:p>
          <a:p>
            <a:pPr indent="0" lvl="0" marL="0" rtl="0" algn="l">
              <a:lnSpc>
                <a:spcPct val="115000"/>
              </a:lnSpc>
              <a:spcBef>
                <a:spcPts val="1000"/>
              </a:spcBef>
              <a:spcAft>
                <a:spcPts val="0"/>
              </a:spcAft>
              <a:buNone/>
            </a:pPr>
            <a:r>
              <a:t/>
            </a:r>
            <a:endParaRPr b="0" sz="1500"/>
          </a:p>
          <a:p>
            <a:pPr indent="0" lvl="0" marL="0" rtl="0" algn="l">
              <a:lnSpc>
                <a:spcPct val="115000"/>
              </a:lnSpc>
              <a:spcBef>
                <a:spcPts val="1000"/>
              </a:spcBef>
              <a:spcAft>
                <a:spcPts val="0"/>
              </a:spcAft>
              <a:buNone/>
            </a:pPr>
            <a:r>
              <a:t/>
            </a:r>
            <a:endParaRPr b="0" sz="1500"/>
          </a:p>
          <a:p>
            <a:pPr indent="0" lvl="0" marL="0" rtl="0" algn="l">
              <a:lnSpc>
                <a:spcPct val="115000"/>
              </a:lnSpc>
              <a:spcBef>
                <a:spcPts val="1000"/>
              </a:spcBef>
              <a:spcAft>
                <a:spcPts val="0"/>
              </a:spcAft>
              <a:buNone/>
            </a:pPr>
            <a:r>
              <a:t/>
            </a:r>
            <a:endParaRPr b="0" sz="1500"/>
          </a:p>
          <a:p>
            <a:pPr indent="0" lvl="0" marL="0" rtl="0" algn="l">
              <a:lnSpc>
                <a:spcPct val="115000"/>
              </a:lnSpc>
              <a:spcBef>
                <a:spcPts val="1000"/>
              </a:spcBef>
              <a:spcAft>
                <a:spcPts val="0"/>
              </a:spcAft>
              <a:buNone/>
            </a:pPr>
            <a:r>
              <a:t/>
            </a:r>
            <a:endParaRPr b="0" sz="1500"/>
          </a:p>
          <a:p>
            <a:pPr indent="0" lvl="0" marL="0" rtl="0" algn="l">
              <a:lnSpc>
                <a:spcPct val="115000"/>
              </a:lnSpc>
              <a:spcBef>
                <a:spcPts val="1000"/>
              </a:spcBef>
              <a:spcAft>
                <a:spcPts val="0"/>
              </a:spcAft>
              <a:buNone/>
            </a:pPr>
            <a:r>
              <a:t/>
            </a:r>
            <a:endParaRPr b="0" sz="1500"/>
          </a:p>
          <a:p>
            <a:pPr indent="0" lvl="0" marL="0" rtl="0" algn="l">
              <a:lnSpc>
                <a:spcPct val="115000"/>
              </a:lnSpc>
              <a:spcBef>
                <a:spcPts val="1000"/>
              </a:spcBef>
              <a:spcAft>
                <a:spcPts val="1000"/>
              </a:spcAft>
              <a:buNone/>
            </a:pPr>
            <a:r>
              <a:t/>
            </a:r>
            <a:endParaRPr b="0" sz="15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 name="Shape 77"/>
        <p:cNvGrpSpPr/>
        <p:nvPr/>
      </p:nvGrpSpPr>
      <p:grpSpPr>
        <a:xfrm>
          <a:off x="0" y="0"/>
          <a:ext cx="0" cy="0"/>
          <a:chOff x="0" y="0"/>
          <a:chExt cx="0" cy="0"/>
        </a:xfrm>
      </p:grpSpPr>
      <p:sp>
        <p:nvSpPr>
          <p:cNvPr id="78" name="Google Shape;78;p14"/>
          <p:cNvSpPr txBox="1"/>
          <p:nvPr>
            <p:ph idx="4294967295" type="title"/>
          </p:nvPr>
        </p:nvSpPr>
        <p:spPr>
          <a:xfrm>
            <a:off x="408425" y="209825"/>
            <a:ext cx="5197200" cy="7680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 sz="3600">
                <a:solidFill>
                  <a:schemeClr val="dk1"/>
                </a:solidFill>
              </a:rPr>
              <a:t>About Gambhir Cosmetic Medicine</a:t>
            </a:r>
            <a:endParaRPr sz="2400"/>
          </a:p>
        </p:txBody>
      </p:sp>
      <p:sp>
        <p:nvSpPr>
          <p:cNvPr id="79" name="Google Shape;79;p14"/>
          <p:cNvSpPr txBox="1"/>
          <p:nvPr>
            <p:ph idx="4294967295" type="title"/>
          </p:nvPr>
        </p:nvSpPr>
        <p:spPr>
          <a:xfrm>
            <a:off x="309375" y="1415000"/>
            <a:ext cx="6029700" cy="26304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2"/>
              </a:buClr>
              <a:buSzPts val="1100"/>
              <a:buFont typeface="Arial"/>
              <a:buNone/>
            </a:pPr>
            <a:r>
              <a:rPr b="0" lang="en" sz="1800">
                <a:latin typeface="Lato"/>
                <a:ea typeface="Lato"/>
                <a:cs typeface="Lato"/>
                <a:sym typeface="Lato"/>
              </a:rPr>
              <a:t>Gambhir cosmetic medicine offers state of the art cosmetic procedures including Latisse, Platelet Rich Plasma (PRP), under eye fillers,  coolsculpting, sculptra butt lift, thermage, miradry, radiesse, vitamin b12 injections, dark spot treatment, acne treatment, sclerotherapy, Botox for tmj &amp; migraines, laser resurfacing, coolmini, cellulite reduction, collagen induction therapy, kybella for jowls, </a:t>
            </a:r>
            <a:r>
              <a:rPr b="0" lang="en" sz="1800" u="sng">
                <a:solidFill>
                  <a:schemeClr val="hlink"/>
                </a:solidFill>
                <a:latin typeface="Lato"/>
                <a:ea typeface="Lato"/>
                <a:cs typeface="Lato"/>
                <a:sym typeface="Lato"/>
                <a:hlinkClick r:id="rId3"/>
              </a:rPr>
              <a:t>ultherapy</a:t>
            </a:r>
            <a:r>
              <a:rPr b="0" lang="en" sz="1800">
                <a:latin typeface="Lato"/>
                <a:ea typeface="Lato"/>
                <a:cs typeface="Lato"/>
                <a:sym typeface="Lato"/>
              </a:rPr>
              <a:t>, brotox, vein therapy, lipodissolve, fine line wrinkle treatment in Philadelphia, Exton, King of Prussia, PA. These treatments are for both men and women.</a:t>
            </a:r>
            <a:endParaRPr b="0" sz="1800">
              <a:latin typeface="Lato"/>
              <a:ea typeface="Lato"/>
              <a:cs typeface="Lato"/>
              <a:sym typeface="Lato"/>
            </a:endParaRPr>
          </a:p>
          <a:p>
            <a:pPr indent="0" lvl="0" marL="0" rtl="0" algn="l">
              <a:lnSpc>
                <a:spcPct val="115000"/>
              </a:lnSpc>
              <a:spcBef>
                <a:spcPts val="1600"/>
              </a:spcBef>
              <a:spcAft>
                <a:spcPts val="0"/>
              </a:spcAft>
              <a:buClr>
                <a:schemeClr val="dk2"/>
              </a:buClr>
              <a:buSzPts val="1100"/>
              <a:buFont typeface="Arial"/>
              <a:buNone/>
            </a:pPr>
            <a:r>
              <a:t/>
            </a:r>
            <a:endParaRPr b="0" sz="1800">
              <a:latin typeface="Lato"/>
              <a:ea typeface="Lato"/>
              <a:cs typeface="Lato"/>
              <a:sym typeface="Lato"/>
            </a:endParaRPr>
          </a:p>
          <a:p>
            <a:pPr indent="0" lvl="0" marL="0" rtl="0" algn="l">
              <a:lnSpc>
                <a:spcPct val="115000"/>
              </a:lnSpc>
              <a:spcBef>
                <a:spcPts val="1600"/>
              </a:spcBef>
              <a:spcAft>
                <a:spcPts val="1600"/>
              </a:spcAft>
              <a:buNone/>
            </a:pPr>
            <a:r>
              <a:t/>
            </a:r>
            <a:endParaRPr b="0" sz="1800">
              <a:latin typeface="Lato"/>
              <a:ea typeface="Lato"/>
              <a:cs typeface="Lato"/>
              <a:sym typeface="Lato"/>
            </a:endParaRPr>
          </a:p>
        </p:txBody>
      </p:sp>
      <p:pic>
        <p:nvPicPr>
          <p:cNvPr id="80" name="Google Shape;80;p14"/>
          <p:cNvPicPr preferRelativeResize="0"/>
          <p:nvPr/>
        </p:nvPicPr>
        <p:blipFill>
          <a:blip r:embed="rId4">
            <a:alphaModFix/>
          </a:blip>
          <a:stretch>
            <a:fillRect/>
          </a:stretch>
        </p:blipFill>
        <p:spPr>
          <a:xfrm>
            <a:off x="6827350" y="2817783"/>
            <a:ext cx="2088700" cy="1900717"/>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0" name="Shape 180"/>
        <p:cNvGrpSpPr/>
        <p:nvPr/>
      </p:nvGrpSpPr>
      <p:grpSpPr>
        <a:xfrm>
          <a:off x="0" y="0"/>
          <a:ext cx="0" cy="0"/>
          <a:chOff x="0" y="0"/>
          <a:chExt cx="0" cy="0"/>
        </a:xfrm>
      </p:grpSpPr>
      <p:sp>
        <p:nvSpPr>
          <p:cNvPr id="181" name="Google Shape;181;p32"/>
          <p:cNvSpPr txBox="1"/>
          <p:nvPr>
            <p:ph type="title"/>
          </p:nvPr>
        </p:nvSpPr>
        <p:spPr>
          <a:xfrm>
            <a:off x="127350" y="754200"/>
            <a:ext cx="4183500" cy="3635100"/>
          </a:xfrm>
          <a:prstGeom prst="rect">
            <a:avLst/>
          </a:prstGeom>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2500">
                <a:solidFill>
                  <a:schemeClr val="lt2"/>
                </a:solidFill>
              </a:rPr>
              <a:t>Gambhir Cosmetic Medicine</a:t>
            </a:r>
            <a:endParaRPr sz="2500">
              <a:solidFill>
                <a:schemeClr val="lt2"/>
              </a:solidFill>
            </a:endParaRPr>
          </a:p>
          <a:p>
            <a:pPr indent="0" lvl="0" marL="0" rtl="0" algn="ctr">
              <a:spcBef>
                <a:spcPts val="0"/>
              </a:spcBef>
              <a:spcAft>
                <a:spcPts val="0"/>
              </a:spcAft>
              <a:buNone/>
            </a:pPr>
            <a:r>
              <a:rPr b="0" lang="en" sz="1800">
                <a:solidFill>
                  <a:schemeClr val="lt2"/>
                </a:solidFill>
              </a:rPr>
              <a:t>On the web:</a:t>
            </a:r>
            <a:endParaRPr b="0" sz="1800">
              <a:solidFill>
                <a:schemeClr val="lt2"/>
              </a:solidFill>
            </a:endParaRPr>
          </a:p>
          <a:p>
            <a:pPr indent="0" lvl="0" marL="0" rtl="0" algn="l">
              <a:spcBef>
                <a:spcPts val="0"/>
              </a:spcBef>
              <a:spcAft>
                <a:spcPts val="0"/>
              </a:spcAft>
              <a:buNone/>
            </a:pPr>
            <a:r>
              <a:t/>
            </a:r>
            <a:endParaRPr b="0" sz="1800">
              <a:solidFill>
                <a:schemeClr val="lt2"/>
              </a:solidFill>
            </a:endParaRPr>
          </a:p>
          <a:p>
            <a:pPr indent="0" lvl="0" marL="0" rtl="0" algn="l">
              <a:spcBef>
                <a:spcPts val="0"/>
              </a:spcBef>
              <a:spcAft>
                <a:spcPts val="0"/>
              </a:spcAft>
              <a:buNone/>
            </a:pPr>
            <a:r>
              <a:t/>
            </a:r>
            <a:endParaRPr sz="1800">
              <a:solidFill>
                <a:schemeClr val="lt2"/>
              </a:solidFill>
            </a:endParaRPr>
          </a:p>
          <a:p>
            <a:pPr indent="0" lvl="0" marL="0" rtl="0" algn="l">
              <a:spcBef>
                <a:spcPts val="0"/>
              </a:spcBef>
              <a:spcAft>
                <a:spcPts val="0"/>
              </a:spcAft>
              <a:buClr>
                <a:schemeClr val="dk2"/>
              </a:buClr>
              <a:buSzPts val="1100"/>
              <a:buFont typeface="Arial"/>
              <a:buNone/>
            </a:pPr>
            <a:r>
              <a:rPr lang="en" sz="2500" u="sng">
                <a:solidFill>
                  <a:schemeClr val="hlink"/>
                </a:solidFill>
                <a:hlinkClick r:id="rId3"/>
              </a:rPr>
              <a:t>https://nimb.ws/pdbCSP</a:t>
            </a:r>
            <a:endParaRPr sz="2500">
              <a:solidFill>
                <a:schemeClr val="lt2"/>
              </a:solidFill>
            </a:endParaRPr>
          </a:p>
          <a:p>
            <a:pPr indent="0" lvl="0" marL="0" rtl="0" algn="l">
              <a:spcBef>
                <a:spcPts val="0"/>
              </a:spcBef>
              <a:spcAft>
                <a:spcPts val="0"/>
              </a:spcAft>
              <a:buClr>
                <a:schemeClr val="dk2"/>
              </a:buClr>
              <a:buSzPts val="1100"/>
              <a:buFont typeface="Arial"/>
              <a:buNone/>
            </a:pPr>
            <a:r>
              <a:rPr lang="en" sz="2500" u="sng">
                <a:solidFill>
                  <a:schemeClr val="hlink"/>
                </a:solidFill>
                <a:hlinkClick r:id="rId4"/>
              </a:rPr>
              <a:t>https://nimb.ws/t1EHl3</a:t>
            </a:r>
            <a:endParaRPr sz="2500">
              <a:solidFill>
                <a:schemeClr val="lt2"/>
              </a:solidFill>
            </a:endParaRPr>
          </a:p>
          <a:p>
            <a:pPr indent="0" lvl="0" marL="0" rtl="0" algn="l">
              <a:spcBef>
                <a:spcPts val="0"/>
              </a:spcBef>
              <a:spcAft>
                <a:spcPts val="0"/>
              </a:spcAft>
              <a:buClr>
                <a:schemeClr val="dk2"/>
              </a:buClr>
              <a:buSzPts val="1100"/>
              <a:buFont typeface="Arial"/>
              <a:buNone/>
            </a:pPr>
            <a:r>
              <a:rPr lang="en" sz="2500" u="sng">
                <a:solidFill>
                  <a:schemeClr val="hlink"/>
                </a:solidFill>
                <a:hlinkClick r:id="rId5"/>
              </a:rPr>
              <a:t>https://nimb.ws/4Bfs0T</a:t>
            </a:r>
            <a:endParaRPr sz="2500">
              <a:solidFill>
                <a:schemeClr val="lt2"/>
              </a:solidFill>
            </a:endParaRPr>
          </a:p>
          <a:p>
            <a:pPr indent="0" lvl="0" marL="0" rtl="0" algn="l">
              <a:spcBef>
                <a:spcPts val="0"/>
              </a:spcBef>
              <a:spcAft>
                <a:spcPts val="0"/>
              </a:spcAft>
              <a:buNone/>
            </a:pPr>
            <a:r>
              <a:rPr lang="en" sz="2500" u="sng">
                <a:solidFill>
                  <a:schemeClr val="hlink"/>
                </a:solidFill>
                <a:hlinkClick r:id="rId6"/>
              </a:rPr>
              <a:t>https://nimb.ws/Y4oylZ</a:t>
            </a:r>
            <a:endParaRPr sz="2500">
              <a:solidFill>
                <a:schemeClr val="lt2"/>
              </a:solidFill>
            </a:endParaRPr>
          </a:p>
          <a:p>
            <a:pPr indent="0" lvl="0" marL="0" rtl="0" algn="l">
              <a:spcBef>
                <a:spcPts val="0"/>
              </a:spcBef>
              <a:spcAft>
                <a:spcPts val="0"/>
              </a:spcAft>
              <a:buClr>
                <a:schemeClr val="dk2"/>
              </a:buClr>
              <a:buSzPts val="1100"/>
              <a:buFont typeface="Arial"/>
              <a:buNone/>
            </a:pPr>
            <a:r>
              <a:rPr lang="en" sz="2500" u="sng">
                <a:solidFill>
                  <a:schemeClr val="hlink"/>
                </a:solidFill>
                <a:hlinkClick r:id="rId7"/>
              </a:rPr>
              <a:t>https://cutt.ly/hl1cG9w</a:t>
            </a:r>
            <a:endParaRPr sz="2500">
              <a:solidFill>
                <a:schemeClr val="lt2"/>
              </a:solidFill>
            </a:endParaRPr>
          </a:p>
          <a:p>
            <a:pPr indent="0" lvl="0" marL="0" rtl="0" algn="l">
              <a:spcBef>
                <a:spcPts val="0"/>
              </a:spcBef>
              <a:spcAft>
                <a:spcPts val="0"/>
              </a:spcAft>
              <a:buNone/>
            </a:pPr>
            <a:r>
              <a:t/>
            </a:r>
            <a:endParaRPr sz="2500">
              <a:solidFill>
                <a:schemeClr val="lt2"/>
              </a:solidFill>
            </a:endParaRPr>
          </a:p>
        </p:txBody>
      </p:sp>
      <p:pic>
        <p:nvPicPr>
          <p:cNvPr id="182" name="Google Shape;182;p32"/>
          <p:cNvPicPr preferRelativeResize="0"/>
          <p:nvPr/>
        </p:nvPicPr>
        <p:blipFill rotWithShape="1">
          <a:blip r:embed="rId8">
            <a:alphaModFix/>
          </a:blip>
          <a:srcRect b="0" l="20052" r="20052" t="0"/>
          <a:stretch/>
        </p:blipFill>
        <p:spPr>
          <a:xfrm>
            <a:off x="4625425" y="37450"/>
            <a:ext cx="5063599" cy="50636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4" name="Shape 84"/>
        <p:cNvGrpSpPr/>
        <p:nvPr/>
      </p:nvGrpSpPr>
      <p:grpSpPr>
        <a:xfrm>
          <a:off x="0" y="0"/>
          <a:ext cx="0" cy="0"/>
          <a:chOff x="0" y="0"/>
          <a:chExt cx="0" cy="0"/>
        </a:xfrm>
      </p:grpSpPr>
      <p:sp>
        <p:nvSpPr>
          <p:cNvPr id="85" name="Google Shape;85;p15"/>
          <p:cNvSpPr txBox="1"/>
          <p:nvPr>
            <p:ph type="title"/>
          </p:nvPr>
        </p:nvSpPr>
        <p:spPr>
          <a:xfrm>
            <a:off x="260849" y="683850"/>
            <a:ext cx="8622300" cy="3835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accent5"/>
                </a:solidFill>
              </a:rPr>
              <a:t>Our Address</a:t>
            </a:r>
            <a:endParaRPr/>
          </a:p>
          <a:p>
            <a:pPr indent="0" lvl="0" marL="0" rtl="0" algn="l">
              <a:spcBef>
                <a:spcPts val="1000"/>
              </a:spcBef>
              <a:spcAft>
                <a:spcPts val="0"/>
              </a:spcAft>
              <a:buNone/>
            </a:pPr>
            <a:r>
              <a:t/>
            </a:r>
            <a:endParaRPr/>
          </a:p>
          <a:p>
            <a:pPr indent="0" lvl="0" marL="0" rtl="0" algn="l">
              <a:spcBef>
                <a:spcPts val="1000"/>
              </a:spcBef>
              <a:spcAft>
                <a:spcPts val="0"/>
              </a:spcAft>
              <a:buNone/>
            </a:pPr>
            <a:r>
              <a:rPr lang="en" sz="2500" u="sng">
                <a:solidFill>
                  <a:schemeClr val="hlink"/>
                </a:solidFill>
                <a:hlinkClick r:id="rId3"/>
              </a:rPr>
              <a:t>668 W Lincoln Hwy, Exton, PA, USA 19341</a:t>
            </a:r>
            <a:endParaRPr sz="2500"/>
          </a:p>
          <a:p>
            <a:pPr indent="0" lvl="0" marL="0" rtl="0" algn="l">
              <a:spcBef>
                <a:spcPts val="1000"/>
              </a:spcBef>
              <a:spcAft>
                <a:spcPts val="1000"/>
              </a:spcAft>
              <a:buNone/>
            </a:pPr>
            <a:r>
              <a:rPr lang="en" sz="2400" u="sng">
                <a:solidFill>
                  <a:schemeClr val="hlink"/>
                </a:solidFill>
                <a:hlinkClick r:id="rId4"/>
              </a:rPr>
              <a:t>491 Allendale Rd Suite 120A, King of Prussia, PA 19406</a:t>
            </a:r>
            <a:endParaRPr sz="240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89" name="Shape 89"/>
        <p:cNvGrpSpPr/>
        <p:nvPr/>
      </p:nvGrpSpPr>
      <p:grpSpPr>
        <a:xfrm>
          <a:off x="0" y="0"/>
          <a:ext cx="0" cy="0"/>
          <a:chOff x="0" y="0"/>
          <a:chExt cx="0" cy="0"/>
        </a:xfrm>
      </p:grpSpPr>
      <p:pic>
        <p:nvPicPr>
          <p:cNvPr id="90" name="Google Shape;90;p16"/>
          <p:cNvPicPr preferRelativeResize="0"/>
          <p:nvPr/>
        </p:nvPicPr>
        <p:blipFill>
          <a:blip r:embed="rId3">
            <a:alphaModFix/>
          </a:blip>
          <a:stretch>
            <a:fillRect/>
          </a:stretch>
        </p:blipFill>
        <p:spPr>
          <a:xfrm>
            <a:off x="2444700" y="162737"/>
            <a:ext cx="4254600" cy="4818038"/>
          </a:xfrm>
          <a:prstGeom prst="rect">
            <a:avLst/>
          </a:prstGeom>
          <a:noFill/>
          <a:ln>
            <a:noFill/>
          </a:ln>
        </p:spPr>
      </p:pic>
      <p:pic>
        <p:nvPicPr>
          <p:cNvPr descr="Piece of duct tape sticking a note to the slide" id="91" name="Google Shape;91;p16"/>
          <p:cNvPicPr preferRelativeResize="0"/>
          <p:nvPr/>
        </p:nvPicPr>
        <p:blipFill rotWithShape="1">
          <a:blip r:embed="rId4">
            <a:alphaModFix/>
          </a:blip>
          <a:srcRect b="10011" l="9244" r="2118" t="5926"/>
          <a:stretch/>
        </p:blipFill>
        <p:spPr>
          <a:xfrm rot="154828">
            <a:off x="3536000" y="147301"/>
            <a:ext cx="2072000" cy="736050"/>
          </a:xfrm>
          <a:prstGeom prst="rect">
            <a:avLst/>
          </a:prstGeom>
          <a:noFill/>
          <a:ln>
            <a:noFill/>
          </a:ln>
        </p:spPr>
      </p:pic>
      <p:sp>
        <p:nvSpPr>
          <p:cNvPr id="92" name="Google Shape;92;p16"/>
          <p:cNvSpPr txBox="1"/>
          <p:nvPr/>
        </p:nvSpPr>
        <p:spPr>
          <a:xfrm>
            <a:off x="2855550" y="687397"/>
            <a:ext cx="3432900" cy="762600"/>
          </a:xfrm>
          <a:prstGeom prst="rect">
            <a:avLst/>
          </a:prstGeom>
          <a:noFill/>
          <a:ln>
            <a:noFill/>
          </a:ln>
        </p:spPr>
        <p:txBody>
          <a:bodyPr anchorCtr="0" anchor="b" bIns="91425" lIns="91425" spcFirstLastPara="1" rIns="91425" wrap="square" tIns="91425">
            <a:noAutofit/>
          </a:bodyPr>
          <a:lstStyle/>
          <a:p>
            <a:pPr indent="0" lvl="0" marL="0" rtl="0" algn="l">
              <a:spcBef>
                <a:spcPts val="0"/>
              </a:spcBef>
              <a:spcAft>
                <a:spcPts val="0"/>
              </a:spcAft>
              <a:buNone/>
            </a:pPr>
            <a:r>
              <a:rPr b="1" lang="en" sz="3000">
                <a:solidFill>
                  <a:schemeClr val="lt2"/>
                </a:solidFill>
                <a:latin typeface="Raleway"/>
                <a:ea typeface="Raleway"/>
                <a:cs typeface="Raleway"/>
                <a:sym typeface="Raleway"/>
              </a:rPr>
              <a:t>Our Phone #</a:t>
            </a:r>
            <a:endParaRPr b="1" sz="3000">
              <a:solidFill>
                <a:schemeClr val="lt2"/>
              </a:solidFill>
              <a:latin typeface="Raleway"/>
              <a:ea typeface="Raleway"/>
              <a:cs typeface="Raleway"/>
              <a:sym typeface="Raleway"/>
            </a:endParaRPr>
          </a:p>
        </p:txBody>
      </p:sp>
      <p:sp>
        <p:nvSpPr>
          <p:cNvPr id="93" name="Google Shape;93;p16"/>
          <p:cNvSpPr txBox="1"/>
          <p:nvPr>
            <p:ph idx="4294967295" type="body"/>
          </p:nvPr>
        </p:nvSpPr>
        <p:spPr>
          <a:xfrm>
            <a:off x="2855550" y="1377480"/>
            <a:ext cx="3432900" cy="3327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2"/>
              </a:buClr>
              <a:buSzPts val="1100"/>
              <a:buFont typeface="Arial"/>
              <a:buNone/>
            </a:pPr>
            <a:r>
              <a:rPr b="1" lang="en" sz="1400">
                <a:solidFill>
                  <a:schemeClr val="dk1"/>
                </a:solidFill>
                <a:latin typeface="Raleway"/>
                <a:ea typeface="Raleway"/>
                <a:cs typeface="Raleway"/>
                <a:sym typeface="Raleway"/>
              </a:rPr>
              <a:t>📞 610-518-SKIN (7546)</a:t>
            </a:r>
            <a:br>
              <a:rPr lang="en" sz="1200">
                <a:latin typeface="Raleway"/>
                <a:ea typeface="Raleway"/>
                <a:cs typeface="Raleway"/>
                <a:sym typeface="Raleway"/>
              </a:rPr>
            </a:br>
            <a:endParaRPr sz="1200">
              <a:latin typeface="Raleway"/>
              <a:ea typeface="Raleway"/>
              <a:cs typeface="Raleway"/>
              <a:sym typeface="Raleway"/>
            </a:endParaRPr>
          </a:p>
          <a:p>
            <a:pPr indent="0" lvl="0" marL="0" rtl="0" algn="l">
              <a:spcBef>
                <a:spcPts val="1600"/>
              </a:spcBef>
              <a:spcAft>
                <a:spcPts val="0"/>
              </a:spcAft>
              <a:buNone/>
            </a:pPr>
            <a:r>
              <a:rPr b="1" lang="en" sz="1400">
                <a:solidFill>
                  <a:schemeClr val="dk1"/>
                </a:solidFill>
                <a:latin typeface="Raleway"/>
                <a:ea typeface="Raleway"/>
                <a:cs typeface="Raleway"/>
                <a:sym typeface="Raleway"/>
              </a:rPr>
              <a:t>Call us during office hours at </a:t>
            </a:r>
            <a:endParaRPr b="1" sz="1400">
              <a:solidFill>
                <a:schemeClr val="dk1"/>
              </a:solidFill>
              <a:latin typeface="Raleway"/>
              <a:ea typeface="Raleway"/>
              <a:cs typeface="Raleway"/>
              <a:sym typeface="Raleway"/>
            </a:endParaRPr>
          </a:p>
          <a:p>
            <a:pPr indent="0" lvl="0" marL="0" rtl="0" algn="l">
              <a:spcBef>
                <a:spcPts val="1000"/>
              </a:spcBef>
              <a:spcAft>
                <a:spcPts val="1000"/>
              </a:spcAft>
              <a:buNone/>
            </a:pPr>
            <a:r>
              <a:rPr b="1" lang="en" sz="1400">
                <a:solidFill>
                  <a:schemeClr val="dk1"/>
                </a:solidFill>
                <a:latin typeface="Raleway"/>
                <a:ea typeface="Raleway"/>
                <a:cs typeface="Raleway"/>
                <a:sym typeface="Raleway"/>
              </a:rPr>
              <a:t>610-518-7546</a:t>
            </a:r>
            <a:endParaRPr b="1" sz="1400">
              <a:solidFill>
                <a:schemeClr val="dk1"/>
              </a:solidFill>
              <a:latin typeface="Raleway"/>
              <a:ea typeface="Raleway"/>
              <a:cs typeface="Raleway"/>
              <a:sym typeface="Raleway"/>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7" name="Shape 97"/>
        <p:cNvGrpSpPr/>
        <p:nvPr/>
      </p:nvGrpSpPr>
      <p:grpSpPr>
        <a:xfrm>
          <a:off x="0" y="0"/>
          <a:ext cx="0" cy="0"/>
          <a:chOff x="0" y="0"/>
          <a:chExt cx="0" cy="0"/>
        </a:xfrm>
      </p:grpSpPr>
      <p:sp>
        <p:nvSpPr>
          <p:cNvPr id="98" name="Google Shape;98;p17"/>
          <p:cNvSpPr txBox="1"/>
          <p:nvPr>
            <p:ph idx="1" type="subTitle"/>
          </p:nvPr>
        </p:nvSpPr>
        <p:spPr>
          <a:xfrm>
            <a:off x="265500" y="653700"/>
            <a:ext cx="4045200" cy="3836100"/>
          </a:xfrm>
          <a:prstGeom prst="rect">
            <a:avLst/>
          </a:prstGeom>
        </p:spPr>
        <p:txBody>
          <a:bodyPr anchorCtr="0" anchor="ctr" bIns="91425" lIns="91425" spcFirstLastPara="1" rIns="91425" wrap="square" tIns="91425">
            <a:noAutofit/>
          </a:bodyPr>
          <a:lstStyle/>
          <a:p>
            <a:pPr indent="0" lvl="0" marL="0" rtl="0" algn="l">
              <a:lnSpc>
                <a:spcPct val="115000"/>
              </a:lnSpc>
              <a:spcBef>
                <a:spcPts val="0"/>
              </a:spcBef>
              <a:spcAft>
                <a:spcPts val="0"/>
              </a:spcAft>
              <a:buNone/>
            </a:pPr>
            <a:r>
              <a:rPr b="1" lang="en" sz="3000">
                <a:solidFill>
                  <a:schemeClr val="dk1"/>
                </a:solidFill>
              </a:rPr>
              <a:t>Our Doctors</a:t>
            </a:r>
            <a:endParaRPr b="1" sz="3000">
              <a:solidFill>
                <a:schemeClr val="dk1"/>
              </a:solidFill>
            </a:endParaRPr>
          </a:p>
          <a:p>
            <a:pPr indent="0" lvl="0" marL="0" rtl="0" algn="l">
              <a:lnSpc>
                <a:spcPct val="115000"/>
              </a:lnSpc>
              <a:spcBef>
                <a:spcPts val="1600"/>
              </a:spcBef>
              <a:spcAft>
                <a:spcPts val="0"/>
              </a:spcAft>
              <a:buNone/>
            </a:pPr>
            <a:r>
              <a:rPr lang="en" sz="1800"/>
              <a:t>Dr. Anshul Gambhir </a:t>
            </a:r>
            <a:endParaRPr sz="1800"/>
          </a:p>
          <a:p>
            <a:pPr indent="0" lvl="0" marL="0" rtl="0" algn="l">
              <a:lnSpc>
                <a:spcPct val="115000"/>
              </a:lnSpc>
              <a:spcBef>
                <a:spcPts val="1600"/>
              </a:spcBef>
              <a:spcAft>
                <a:spcPts val="0"/>
              </a:spcAft>
              <a:buNone/>
            </a:pPr>
            <a:r>
              <a:rPr lang="en" sz="1800"/>
              <a:t>&amp; </a:t>
            </a:r>
            <a:endParaRPr sz="1800"/>
          </a:p>
          <a:p>
            <a:pPr indent="0" lvl="0" marL="0" rtl="0" algn="l">
              <a:lnSpc>
                <a:spcPct val="115000"/>
              </a:lnSpc>
              <a:spcBef>
                <a:spcPts val="1600"/>
              </a:spcBef>
              <a:spcAft>
                <a:spcPts val="0"/>
              </a:spcAft>
              <a:buNone/>
            </a:pPr>
            <a:r>
              <a:rPr lang="en" sz="1800"/>
              <a:t>Dr. Vibha Gambhir</a:t>
            </a:r>
            <a:endParaRPr sz="1800"/>
          </a:p>
          <a:p>
            <a:pPr indent="0" lvl="0" marL="0" rtl="0" algn="l">
              <a:lnSpc>
                <a:spcPct val="115000"/>
              </a:lnSpc>
              <a:spcBef>
                <a:spcPts val="1600"/>
              </a:spcBef>
              <a:spcAft>
                <a:spcPts val="1600"/>
              </a:spcAft>
              <a:buNone/>
            </a:pPr>
            <a:r>
              <a:t/>
            </a:r>
            <a:endParaRPr sz="1800"/>
          </a:p>
        </p:txBody>
      </p:sp>
      <p:pic>
        <p:nvPicPr>
          <p:cNvPr id="99" name="Google Shape;99;p17"/>
          <p:cNvPicPr preferRelativeResize="0"/>
          <p:nvPr/>
        </p:nvPicPr>
        <p:blipFill rotWithShape="1">
          <a:blip r:embed="rId3">
            <a:alphaModFix/>
          </a:blip>
          <a:srcRect b="0" l="24544" r="24544" t="0"/>
          <a:stretch/>
        </p:blipFill>
        <p:spPr>
          <a:xfrm>
            <a:off x="4488725" y="0"/>
            <a:ext cx="4655273" cy="5143504"/>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3" name="Shape 103"/>
        <p:cNvGrpSpPr/>
        <p:nvPr/>
      </p:nvGrpSpPr>
      <p:grpSpPr>
        <a:xfrm>
          <a:off x="0" y="0"/>
          <a:ext cx="0" cy="0"/>
          <a:chOff x="0" y="0"/>
          <a:chExt cx="0" cy="0"/>
        </a:xfrm>
      </p:grpSpPr>
      <p:pic>
        <p:nvPicPr>
          <p:cNvPr descr="Screen Shot 2015-11-20 at 9.47.21 AM.png" id="104" name="Google Shape;104;p18"/>
          <p:cNvPicPr preferRelativeResize="0"/>
          <p:nvPr/>
        </p:nvPicPr>
        <p:blipFill rotWithShape="1">
          <a:blip r:embed="rId3">
            <a:alphaModFix/>
          </a:blip>
          <a:srcRect b="0" l="4413" r="4404" t="0"/>
          <a:stretch/>
        </p:blipFill>
        <p:spPr>
          <a:xfrm>
            <a:off x="0" y="0"/>
            <a:ext cx="9144000" cy="5143504"/>
          </a:xfrm>
          <a:prstGeom prst="rect">
            <a:avLst/>
          </a:prstGeom>
          <a:noFill/>
          <a:ln>
            <a:noFill/>
          </a:ln>
        </p:spPr>
      </p:pic>
      <p:sp>
        <p:nvSpPr>
          <p:cNvPr id="105" name="Google Shape;105;p18"/>
          <p:cNvSpPr txBox="1"/>
          <p:nvPr>
            <p:ph type="title"/>
          </p:nvPr>
        </p:nvSpPr>
        <p:spPr>
          <a:xfrm>
            <a:off x="283103" y="712141"/>
            <a:ext cx="6244200" cy="3835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2"/>
              </a:buClr>
              <a:buSzPts val="1100"/>
              <a:buFont typeface="Arial"/>
              <a:buNone/>
            </a:pPr>
            <a:r>
              <a:rPr lang="en"/>
              <a:t>PROUDLY TOP 10 IN THE NATION, #1 IN THE PHILADELPHIA AREA!</a:t>
            </a:r>
            <a:endParaRPr/>
          </a:p>
          <a:p>
            <a:pPr indent="0" lvl="0" marL="0" rtl="0" algn="l">
              <a:spcBef>
                <a:spcPts val="0"/>
              </a:spcBef>
              <a:spcAft>
                <a:spcPts val="0"/>
              </a:spcAft>
              <a:buNone/>
            </a:pPr>
            <a:r>
              <a:t/>
            </a:r>
            <a:endParaRPr/>
          </a:p>
        </p:txBody>
      </p:sp>
      <p:grpSp>
        <p:nvGrpSpPr>
          <p:cNvPr id="106" name="Google Shape;106;p18"/>
          <p:cNvGrpSpPr/>
          <p:nvPr/>
        </p:nvGrpSpPr>
        <p:grpSpPr>
          <a:xfrm>
            <a:off x="6781388" y="2464035"/>
            <a:ext cx="2212050" cy="2537076"/>
            <a:chOff x="6803275" y="395363"/>
            <a:chExt cx="2212050" cy="2537076"/>
          </a:xfrm>
        </p:grpSpPr>
        <p:pic>
          <p:nvPicPr>
            <p:cNvPr id="107" name="Google Shape;107;p18"/>
            <p:cNvPicPr preferRelativeResize="0"/>
            <p:nvPr/>
          </p:nvPicPr>
          <p:blipFill>
            <a:blip r:embed="rId4">
              <a:alphaModFix/>
            </a:blip>
            <a:stretch>
              <a:fillRect/>
            </a:stretch>
          </p:blipFill>
          <p:spPr>
            <a:xfrm>
              <a:off x="6803275" y="427445"/>
              <a:ext cx="2212050" cy="2504994"/>
            </a:xfrm>
            <a:prstGeom prst="rect">
              <a:avLst/>
            </a:prstGeom>
            <a:noFill/>
            <a:ln>
              <a:noFill/>
            </a:ln>
          </p:spPr>
        </p:pic>
        <p:pic>
          <p:nvPicPr>
            <p:cNvPr descr="Piece of duct tape sticking a note to the slide" id="108" name="Google Shape;108;p18"/>
            <p:cNvPicPr preferRelativeResize="0"/>
            <p:nvPr/>
          </p:nvPicPr>
          <p:blipFill rotWithShape="1">
            <a:blip r:embed="rId5">
              <a:alphaModFix/>
            </a:blip>
            <a:srcRect b="10011" l="9244" r="2118" t="5926"/>
            <a:stretch/>
          </p:blipFill>
          <p:spPr>
            <a:xfrm rot="154826">
              <a:off x="7370663" y="419419"/>
              <a:ext cx="1077273" cy="382687"/>
            </a:xfrm>
            <a:prstGeom prst="rect">
              <a:avLst/>
            </a:prstGeom>
            <a:noFill/>
            <a:ln>
              <a:noFill/>
            </a:ln>
          </p:spPr>
        </p:pic>
        <p:sp>
          <p:nvSpPr>
            <p:cNvPr id="109" name="Google Shape;109;p18"/>
            <p:cNvSpPr txBox="1"/>
            <p:nvPr/>
          </p:nvSpPr>
          <p:spPr>
            <a:xfrm>
              <a:off x="6944800" y="684231"/>
              <a:ext cx="1929000" cy="2004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chemeClr val="dk1"/>
                  </a:solidFill>
                  <a:latin typeface="Raleway"/>
                  <a:ea typeface="Raleway"/>
                  <a:cs typeface="Raleway"/>
                  <a:sym typeface="Raleway"/>
                </a:rPr>
                <a:t>Youtube</a:t>
              </a:r>
              <a:endParaRPr b="1">
                <a:solidFill>
                  <a:schemeClr val="dk1"/>
                </a:solidFill>
                <a:latin typeface="Raleway"/>
                <a:ea typeface="Raleway"/>
                <a:cs typeface="Raleway"/>
                <a:sym typeface="Raleway"/>
              </a:endParaRPr>
            </a:p>
            <a:p>
              <a:pPr indent="0" lvl="0" marL="0" rtl="0" algn="l">
                <a:spcBef>
                  <a:spcPts val="800"/>
                </a:spcBef>
                <a:spcAft>
                  <a:spcPts val="0"/>
                </a:spcAft>
                <a:buClr>
                  <a:schemeClr val="dk2"/>
                </a:buClr>
                <a:buSzPts val="1100"/>
                <a:buFont typeface="Arial"/>
                <a:buNone/>
              </a:pPr>
              <a:r>
                <a:rPr lang="en" sz="1200">
                  <a:solidFill>
                    <a:schemeClr val="dk2"/>
                  </a:solidFill>
                  <a:latin typeface="Raleway"/>
                  <a:ea typeface="Raleway"/>
                  <a:cs typeface="Raleway"/>
                  <a:sym typeface="Raleway"/>
                </a:rPr>
                <a:t>We have tons of videos on </a:t>
              </a:r>
              <a:r>
                <a:rPr lang="en" sz="1200" u="sng">
                  <a:solidFill>
                    <a:schemeClr val="hlink"/>
                  </a:solidFill>
                  <a:latin typeface="Raleway"/>
                  <a:ea typeface="Raleway"/>
                  <a:cs typeface="Raleway"/>
                  <a:sym typeface="Raleway"/>
                  <a:hlinkClick r:id="rId6"/>
                </a:rPr>
                <a:t>Youtube</a:t>
              </a:r>
              <a:r>
                <a:rPr lang="en" sz="1200">
                  <a:solidFill>
                    <a:schemeClr val="dk2"/>
                  </a:solidFill>
                  <a:latin typeface="Raleway"/>
                  <a:ea typeface="Raleway"/>
                  <a:cs typeface="Raleway"/>
                  <a:sym typeface="Raleway"/>
                </a:rPr>
                <a:t> already that explain some of the the procedures in detail.</a:t>
              </a:r>
              <a:endParaRPr sz="1200">
                <a:solidFill>
                  <a:schemeClr val="dk2"/>
                </a:solidFill>
                <a:latin typeface="Raleway"/>
                <a:ea typeface="Raleway"/>
                <a:cs typeface="Raleway"/>
                <a:sym typeface="Raleway"/>
              </a:endParaRPr>
            </a:p>
            <a:p>
              <a:pPr indent="0" lvl="0" marL="0" rtl="0" algn="l">
                <a:spcBef>
                  <a:spcPts val="800"/>
                </a:spcBef>
                <a:spcAft>
                  <a:spcPts val="0"/>
                </a:spcAft>
                <a:buClr>
                  <a:schemeClr val="dk2"/>
                </a:buClr>
                <a:buSzPts val="1100"/>
                <a:buFont typeface="Arial"/>
                <a:buNone/>
              </a:pPr>
              <a:r>
                <a:t/>
              </a:r>
              <a:endParaRPr sz="1200">
                <a:solidFill>
                  <a:schemeClr val="dk2"/>
                </a:solidFill>
                <a:latin typeface="Raleway"/>
                <a:ea typeface="Raleway"/>
                <a:cs typeface="Raleway"/>
                <a:sym typeface="Raleway"/>
              </a:endParaRPr>
            </a:p>
            <a:p>
              <a:pPr indent="0" lvl="0" marL="0" rtl="0" algn="l">
                <a:spcBef>
                  <a:spcPts val="800"/>
                </a:spcBef>
                <a:spcAft>
                  <a:spcPts val="800"/>
                </a:spcAft>
                <a:buNone/>
              </a:pPr>
              <a:r>
                <a:t/>
              </a:r>
              <a:endParaRPr sz="1200">
                <a:solidFill>
                  <a:schemeClr val="dk2"/>
                </a:solidFill>
                <a:latin typeface="Raleway"/>
                <a:ea typeface="Raleway"/>
                <a:cs typeface="Raleway"/>
                <a:sym typeface="Raleway"/>
              </a:endParaRPr>
            </a:p>
          </p:txBody>
        </p:sp>
      </p:gr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13" name="Shape 113"/>
        <p:cNvGrpSpPr/>
        <p:nvPr/>
      </p:nvGrpSpPr>
      <p:grpSpPr>
        <a:xfrm>
          <a:off x="0" y="0"/>
          <a:ext cx="0" cy="0"/>
          <a:chOff x="0" y="0"/>
          <a:chExt cx="0" cy="0"/>
        </a:xfrm>
      </p:grpSpPr>
      <p:pic>
        <p:nvPicPr>
          <p:cNvPr id="114" name="Google Shape;114;p19"/>
          <p:cNvPicPr preferRelativeResize="0"/>
          <p:nvPr/>
        </p:nvPicPr>
        <p:blipFill rotWithShape="1">
          <a:blip r:embed="rId3">
            <a:alphaModFix/>
          </a:blip>
          <a:srcRect b="2874" l="0" r="0" t="2883"/>
          <a:stretch/>
        </p:blipFill>
        <p:spPr>
          <a:xfrm>
            <a:off x="0" y="0"/>
            <a:ext cx="9143995" cy="5143498"/>
          </a:xfrm>
          <a:prstGeom prst="rect">
            <a:avLst/>
          </a:prstGeom>
          <a:noFill/>
          <a:ln>
            <a:noFill/>
          </a:ln>
        </p:spPr>
      </p:pic>
      <p:sp>
        <p:nvSpPr>
          <p:cNvPr id="115" name="Google Shape;115;p19"/>
          <p:cNvSpPr/>
          <p:nvPr/>
        </p:nvSpPr>
        <p:spPr>
          <a:xfrm>
            <a:off x="283000" y="778250"/>
            <a:ext cx="4547700" cy="4167300"/>
          </a:xfrm>
          <a:prstGeom prst="rect">
            <a:avLst/>
          </a:prstGeom>
          <a:solidFill>
            <a:srgbClr val="000000">
              <a:alpha val="7692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6" name="Google Shape;116;p19"/>
          <p:cNvSpPr txBox="1"/>
          <p:nvPr>
            <p:ph idx="4294967295" type="body"/>
          </p:nvPr>
        </p:nvSpPr>
        <p:spPr>
          <a:xfrm>
            <a:off x="382150" y="685300"/>
            <a:ext cx="4349400" cy="4084200"/>
          </a:xfrm>
          <a:prstGeom prst="rect">
            <a:avLst/>
          </a:prstGeom>
        </p:spPr>
        <p:txBody>
          <a:bodyPr anchorCtr="0" anchor="ctr" bIns="91425" lIns="91425" spcFirstLastPara="1" rIns="91425" wrap="square" tIns="91425">
            <a:noAutofit/>
          </a:bodyPr>
          <a:lstStyle/>
          <a:p>
            <a:pPr indent="0" lvl="0" marL="0" rtl="0" algn="l">
              <a:lnSpc>
                <a:spcPct val="100000"/>
              </a:lnSpc>
              <a:spcBef>
                <a:spcPts val="0"/>
              </a:spcBef>
              <a:spcAft>
                <a:spcPts val="0"/>
              </a:spcAft>
              <a:buNone/>
            </a:pPr>
            <a:r>
              <a:rPr b="1" lang="en" sz="2800">
                <a:solidFill>
                  <a:schemeClr val="accent5"/>
                </a:solidFill>
              </a:rPr>
              <a:t>Follow us on social media</a:t>
            </a:r>
            <a:endParaRPr b="1" sz="2800">
              <a:solidFill>
                <a:schemeClr val="accent5"/>
              </a:solidFill>
            </a:endParaRPr>
          </a:p>
          <a:p>
            <a:pPr indent="0" lvl="0" marL="0" rtl="0" algn="l">
              <a:lnSpc>
                <a:spcPct val="100000"/>
              </a:lnSpc>
              <a:spcBef>
                <a:spcPts val="1600"/>
              </a:spcBef>
              <a:spcAft>
                <a:spcPts val="0"/>
              </a:spcAft>
              <a:buNone/>
            </a:pPr>
            <a:r>
              <a:rPr lang="en" u="sng">
                <a:solidFill>
                  <a:schemeClr val="hlink"/>
                </a:solidFill>
                <a:hlinkClick r:id="rId4"/>
              </a:rPr>
              <a:t>Facebook</a:t>
            </a:r>
            <a:endParaRPr>
              <a:solidFill>
                <a:schemeClr val="lt1"/>
              </a:solidFill>
            </a:endParaRPr>
          </a:p>
          <a:p>
            <a:pPr indent="0" lvl="0" marL="0" rtl="0" algn="l">
              <a:lnSpc>
                <a:spcPct val="100000"/>
              </a:lnSpc>
              <a:spcBef>
                <a:spcPts val="1600"/>
              </a:spcBef>
              <a:spcAft>
                <a:spcPts val="0"/>
              </a:spcAft>
              <a:buNone/>
            </a:pPr>
            <a:r>
              <a:rPr lang="en" u="sng">
                <a:solidFill>
                  <a:schemeClr val="hlink"/>
                </a:solidFill>
                <a:hlinkClick r:id="rId5"/>
              </a:rPr>
              <a:t>Instagram</a:t>
            </a:r>
            <a:endParaRPr>
              <a:solidFill>
                <a:schemeClr val="lt1"/>
              </a:solidFill>
            </a:endParaRPr>
          </a:p>
          <a:p>
            <a:pPr indent="0" lvl="0" marL="0" rtl="0" algn="l">
              <a:lnSpc>
                <a:spcPct val="100000"/>
              </a:lnSpc>
              <a:spcBef>
                <a:spcPts val="1600"/>
              </a:spcBef>
              <a:spcAft>
                <a:spcPts val="0"/>
              </a:spcAft>
              <a:buNone/>
            </a:pPr>
            <a:r>
              <a:rPr lang="en" u="sng">
                <a:solidFill>
                  <a:schemeClr val="hlink"/>
                </a:solidFill>
                <a:hlinkClick r:id="rId6"/>
              </a:rPr>
              <a:t>Twitter</a:t>
            </a:r>
            <a:endParaRPr>
              <a:solidFill>
                <a:schemeClr val="lt1"/>
              </a:solidFill>
            </a:endParaRPr>
          </a:p>
          <a:p>
            <a:pPr indent="0" lvl="0" marL="0" rtl="0" algn="l">
              <a:lnSpc>
                <a:spcPct val="100000"/>
              </a:lnSpc>
              <a:spcBef>
                <a:spcPts val="1600"/>
              </a:spcBef>
              <a:spcAft>
                <a:spcPts val="0"/>
              </a:spcAft>
              <a:buNone/>
            </a:pPr>
            <a:r>
              <a:rPr lang="en" u="sng">
                <a:solidFill>
                  <a:schemeClr val="hlink"/>
                </a:solidFill>
                <a:hlinkClick r:id="rId7"/>
              </a:rPr>
              <a:t>Pinterest</a:t>
            </a:r>
            <a:endParaRPr>
              <a:solidFill>
                <a:schemeClr val="lt1"/>
              </a:solidFill>
            </a:endParaRPr>
          </a:p>
          <a:p>
            <a:pPr indent="0" lvl="0" marL="0" rtl="0" algn="l">
              <a:lnSpc>
                <a:spcPct val="100000"/>
              </a:lnSpc>
              <a:spcBef>
                <a:spcPts val="1600"/>
              </a:spcBef>
              <a:spcAft>
                <a:spcPts val="0"/>
              </a:spcAft>
              <a:buNone/>
            </a:pPr>
            <a:r>
              <a:rPr lang="en" u="sng">
                <a:solidFill>
                  <a:schemeClr val="hlink"/>
                </a:solidFill>
                <a:hlinkClick r:id="rId8"/>
              </a:rPr>
              <a:t>Linkedin</a:t>
            </a:r>
            <a:endParaRPr>
              <a:solidFill>
                <a:schemeClr val="lt1"/>
              </a:solidFill>
            </a:endParaRPr>
          </a:p>
          <a:p>
            <a:pPr indent="0" lvl="0" marL="0" rtl="0" algn="l">
              <a:lnSpc>
                <a:spcPct val="100000"/>
              </a:lnSpc>
              <a:spcBef>
                <a:spcPts val="1600"/>
              </a:spcBef>
              <a:spcAft>
                <a:spcPts val="1600"/>
              </a:spcAft>
              <a:buNone/>
            </a:pPr>
            <a:r>
              <a:rPr lang="en" u="sng">
                <a:solidFill>
                  <a:schemeClr val="hlink"/>
                </a:solidFill>
                <a:hlinkClick r:id="rId9"/>
              </a:rPr>
              <a:t>Vimeo</a:t>
            </a:r>
            <a:endParaRPr>
              <a:solidFill>
                <a:schemeClr val="lt1"/>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0" name="Shape 120"/>
        <p:cNvGrpSpPr/>
        <p:nvPr/>
      </p:nvGrpSpPr>
      <p:grpSpPr>
        <a:xfrm>
          <a:off x="0" y="0"/>
          <a:ext cx="0" cy="0"/>
          <a:chOff x="0" y="0"/>
          <a:chExt cx="0" cy="0"/>
        </a:xfrm>
      </p:grpSpPr>
      <p:sp>
        <p:nvSpPr>
          <p:cNvPr id="121" name="Google Shape;121;p20"/>
          <p:cNvSpPr txBox="1"/>
          <p:nvPr>
            <p:ph type="title"/>
          </p:nvPr>
        </p:nvSpPr>
        <p:spPr>
          <a:xfrm>
            <a:off x="219428" y="131991"/>
            <a:ext cx="6244200" cy="3835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4200">
                <a:solidFill>
                  <a:schemeClr val="accent5"/>
                </a:solidFill>
              </a:rPr>
              <a:t>Services we provide :</a:t>
            </a:r>
            <a:endParaRPr sz="4200">
              <a:solidFill>
                <a:schemeClr val="accent5"/>
              </a:solidFill>
            </a:endParaRPr>
          </a:p>
          <a:p>
            <a:pPr indent="0" lvl="0" marL="0" rtl="0" algn="l">
              <a:spcBef>
                <a:spcPts val="1000"/>
              </a:spcBef>
              <a:spcAft>
                <a:spcPts val="0"/>
              </a:spcAft>
              <a:buClr>
                <a:schemeClr val="dk2"/>
              </a:buClr>
              <a:buSzPts val="1100"/>
              <a:buFont typeface="Arial"/>
              <a:buNone/>
            </a:pPr>
            <a:r>
              <a:rPr b="0" lang="en" sz="1500"/>
              <a:t>bellafill Exton</a:t>
            </a:r>
            <a:endParaRPr b="0" sz="1500"/>
          </a:p>
          <a:p>
            <a:pPr indent="0" lvl="0" marL="0" rtl="0" algn="l">
              <a:spcBef>
                <a:spcPts val="1000"/>
              </a:spcBef>
              <a:spcAft>
                <a:spcPts val="0"/>
              </a:spcAft>
              <a:buClr>
                <a:schemeClr val="dk2"/>
              </a:buClr>
              <a:buSzPts val="1100"/>
              <a:buFont typeface="Arial"/>
              <a:buNone/>
            </a:pPr>
            <a:r>
              <a:rPr b="0" lang="en" sz="1500"/>
              <a:t>botox King of Prussia</a:t>
            </a:r>
            <a:endParaRPr b="0" sz="1500"/>
          </a:p>
          <a:p>
            <a:pPr indent="0" lvl="0" marL="0" rtl="0" algn="l">
              <a:spcBef>
                <a:spcPts val="1000"/>
              </a:spcBef>
              <a:spcAft>
                <a:spcPts val="0"/>
              </a:spcAft>
              <a:buClr>
                <a:schemeClr val="dk2"/>
              </a:buClr>
              <a:buSzPts val="1100"/>
              <a:buFont typeface="Arial"/>
              <a:buNone/>
            </a:pPr>
            <a:r>
              <a:rPr b="0" lang="en" sz="1500"/>
              <a:t>cannula filler exton pa</a:t>
            </a:r>
            <a:endParaRPr b="0" sz="1500"/>
          </a:p>
          <a:p>
            <a:pPr indent="0" lvl="0" marL="0" rtl="0" algn="l">
              <a:spcBef>
                <a:spcPts val="1000"/>
              </a:spcBef>
              <a:spcAft>
                <a:spcPts val="0"/>
              </a:spcAft>
              <a:buClr>
                <a:schemeClr val="dk2"/>
              </a:buClr>
              <a:buSzPts val="1100"/>
              <a:buFont typeface="Arial"/>
              <a:buNone/>
            </a:pPr>
            <a:r>
              <a:rPr b="0" lang="en" sz="1500"/>
              <a:t>Cannula filler king of prussia</a:t>
            </a:r>
            <a:endParaRPr b="0" sz="1500"/>
          </a:p>
          <a:p>
            <a:pPr indent="0" lvl="0" marL="0" rtl="0" algn="l">
              <a:spcBef>
                <a:spcPts val="1000"/>
              </a:spcBef>
              <a:spcAft>
                <a:spcPts val="0"/>
              </a:spcAft>
              <a:buClr>
                <a:schemeClr val="dk2"/>
              </a:buClr>
              <a:buSzPts val="1100"/>
              <a:buFont typeface="Arial"/>
              <a:buNone/>
            </a:pPr>
            <a:r>
              <a:rPr b="0" lang="en" sz="1500"/>
              <a:t>coolmini King of Prussia</a:t>
            </a:r>
            <a:endParaRPr b="0" sz="1500"/>
          </a:p>
          <a:p>
            <a:pPr indent="0" lvl="0" marL="0" rtl="0" algn="l">
              <a:spcBef>
                <a:spcPts val="1000"/>
              </a:spcBef>
              <a:spcAft>
                <a:spcPts val="0"/>
              </a:spcAft>
              <a:buClr>
                <a:schemeClr val="dk2"/>
              </a:buClr>
              <a:buSzPts val="1100"/>
              <a:buFont typeface="Arial"/>
              <a:buNone/>
            </a:pPr>
            <a:r>
              <a:rPr b="0" lang="en" sz="1500"/>
              <a:t>Hyperhidrosis King of Prussia</a:t>
            </a:r>
            <a:endParaRPr b="0" sz="1500"/>
          </a:p>
          <a:p>
            <a:pPr indent="0" lvl="0" marL="0" rtl="0" algn="l">
              <a:spcBef>
                <a:spcPts val="1000"/>
              </a:spcBef>
              <a:spcAft>
                <a:spcPts val="0"/>
              </a:spcAft>
              <a:buClr>
                <a:schemeClr val="dk2"/>
              </a:buClr>
              <a:buSzPts val="1100"/>
              <a:buFont typeface="Arial"/>
              <a:buNone/>
            </a:pPr>
            <a:r>
              <a:rPr b="0" lang="en" sz="1500"/>
              <a:t>juvederm Exton</a:t>
            </a:r>
            <a:endParaRPr b="0" sz="1500"/>
          </a:p>
          <a:p>
            <a:pPr indent="0" lvl="0" marL="0" rtl="0" algn="l">
              <a:spcBef>
                <a:spcPts val="1000"/>
              </a:spcBef>
              <a:spcAft>
                <a:spcPts val="0"/>
              </a:spcAft>
              <a:buClr>
                <a:schemeClr val="dk2"/>
              </a:buClr>
              <a:buSzPts val="1100"/>
              <a:buFont typeface="Arial"/>
              <a:buNone/>
            </a:pPr>
            <a:r>
              <a:rPr b="0" lang="en" sz="1500"/>
              <a:t>juvederm exton pa</a:t>
            </a:r>
            <a:endParaRPr b="0" sz="1500"/>
          </a:p>
          <a:p>
            <a:pPr indent="0" lvl="0" marL="0" rtl="0" algn="l">
              <a:spcBef>
                <a:spcPts val="1000"/>
              </a:spcBef>
              <a:spcAft>
                <a:spcPts val="0"/>
              </a:spcAft>
              <a:buClr>
                <a:schemeClr val="dk2"/>
              </a:buClr>
              <a:buSzPts val="1100"/>
              <a:buFont typeface="Arial"/>
              <a:buNone/>
            </a:pPr>
            <a:r>
              <a:rPr b="0" lang="en" sz="1500"/>
              <a:t>juvederm King of Prussia</a:t>
            </a:r>
            <a:endParaRPr b="0" sz="1500"/>
          </a:p>
          <a:p>
            <a:pPr indent="0" lvl="0" marL="0" rtl="0" algn="l">
              <a:spcBef>
                <a:spcPts val="1000"/>
              </a:spcBef>
              <a:spcAft>
                <a:spcPts val="0"/>
              </a:spcAft>
              <a:buClr>
                <a:schemeClr val="dk2"/>
              </a:buClr>
              <a:buSzPts val="1100"/>
              <a:buFont typeface="Arial"/>
              <a:buNone/>
            </a:pPr>
            <a:r>
              <a:rPr b="0" lang="en" sz="1500"/>
              <a:t>microneedling Exton</a:t>
            </a:r>
            <a:endParaRPr b="0" sz="1500"/>
          </a:p>
          <a:p>
            <a:pPr indent="0" lvl="0" marL="0" rtl="0" algn="l">
              <a:spcBef>
                <a:spcPts val="1000"/>
              </a:spcBef>
              <a:spcAft>
                <a:spcPts val="0"/>
              </a:spcAft>
              <a:buClr>
                <a:schemeClr val="dk2"/>
              </a:buClr>
              <a:buSzPts val="1100"/>
              <a:buFont typeface="Arial"/>
              <a:buNone/>
            </a:pPr>
            <a:r>
              <a:rPr b="0" lang="en" sz="1500"/>
              <a:t>miradry Exton</a:t>
            </a:r>
            <a:endParaRPr b="0" sz="1500"/>
          </a:p>
          <a:p>
            <a:pPr indent="0" lvl="0" marL="0" rtl="0" algn="l">
              <a:spcBef>
                <a:spcPts val="1000"/>
              </a:spcBef>
              <a:spcAft>
                <a:spcPts val="0"/>
              </a:spcAft>
              <a:buNone/>
            </a:pPr>
            <a:r>
              <a:t/>
            </a:r>
            <a:endParaRPr b="0" sz="1500"/>
          </a:p>
          <a:p>
            <a:pPr indent="0" lvl="0" marL="0" rtl="0" algn="l">
              <a:spcBef>
                <a:spcPts val="1000"/>
              </a:spcBef>
              <a:spcAft>
                <a:spcPts val="0"/>
              </a:spcAft>
              <a:buNone/>
            </a:pPr>
            <a:r>
              <a:t/>
            </a:r>
            <a:endParaRPr sz="2100"/>
          </a:p>
          <a:p>
            <a:pPr indent="0" lvl="0" marL="0" rtl="0" algn="l">
              <a:lnSpc>
                <a:spcPct val="115000"/>
              </a:lnSpc>
              <a:spcBef>
                <a:spcPts val="1000"/>
              </a:spcBef>
              <a:spcAft>
                <a:spcPts val="1000"/>
              </a:spcAft>
              <a:buNone/>
            </a:pPr>
            <a:r>
              <a:t/>
            </a:r>
            <a:endParaRPr sz="2400" u="sng">
              <a:solidFill>
                <a:schemeClr val="accent5"/>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5" name="Shape 125"/>
        <p:cNvGrpSpPr/>
        <p:nvPr/>
      </p:nvGrpSpPr>
      <p:grpSpPr>
        <a:xfrm>
          <a:off x="0" y="0"/>
          <a:ext cx="0" cy="0"/>
          <a:chOff x="0" y="0"/>
          <a:chExt cx="0" cy="0"/>
        </a:xfrm>
      </p:grpSpPr>
      <p:sp>
        <p:nvSpPr>
          <p:cNvPr id="126" name="Google Shape;126;p21"/>
          <p:cNvSpPr txBox="1"/>
          <p:nvPr>
            <p:ph type="title"/>
          </p:nvPr>
        </p:nvSpPr>
        <p:spPr>
          <a:xfrm>
            <a:off x="219428" y="131991"/>
            <a:ext cx="6244200" cy="3835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4200">
                <a:solidFill>
                  <a:schemeClr val="accent5"/>
                </a:solidFill>
              </a:rPr>
              <a:t>Services we provide :</a:t>
            </a:r>
            <a:endParaRPr sz="4200">
              <a:solidFill>
                <a:schemeClr val="accent5"/>
              </a:solidFill>
            </a:endParaRPr>
          </a:p>
          <a:p>
            <a:pPr indent="0" lvl="0" marL="0" rtl="0" algn="l">
              <a:spcBef>
                <a:spcPts val="1000"/>
              </a:spcBef>
              <a:spcAft>
                <a:spcPts val="0"/>
              </a:spcAft>
              <a:buNone/>
            </a:pPr>
            <a:r>
              <a:rPr b="0" lang="en" sz="1500"/>
              <a:t>Ultherapy Exton</a:t>
            </a:r>
            <a:endParaRPr b="0" sz="1500"/>
          </a:p>
          <a:p>
            <a:pPr indent="0" lvl="0" marL="0" rtl="0" algn="l">
              <a:spcBef>
                <a:spcPts val="1000"/>
              </a:spcBef>
              <a:spcAft>
                <a:spcPts val="0"/>
              </a:spcAft>
              <a:buNone/>
            </a:pPr>
            <a:r>
              <a:rPr b="0" lang="en" sz="1500"/>
              <a:t>Ultherapy Kind of Prussia</a:t>
            </a:r>
            <a:endParaRPr b="0" sz="1500"/>
          </a:p>
          <a:p>
            <a:pPr indent="0" lvl="0" marL="0" rtl="0" algn="l">
              <a:spcBef>
                <a:spcPts val="1000"/>
              </a:spcBef>
              <a:spcAft>
                <a:spcPts val="0"/>
              </a:spcAft>
              <a:buNone/>
            </a:pPr>
            <a:r>
              <a:rPr b="0" lang="en" sz="1500"/>
              <a:t>Ultherapy Philadelphia</a:t>
            </a:r>
            <a:endParaRPr b="0" sz="1500"/>
          </a:p>
          <a:p>
            <a:pPr indent="0" lvl="0" marL="0" rtl="0" algn="l">
              <a:spcBef>
                <a:spcPts val="1000"/>
              </a:spcBef>
              <a:spcAft>
                <a:spcPts val="0"/>
              </a:spcAft>
              <a:buClr>
                <a:schemeClr val="dk2"/>
              </a:buClr>
              <a:buSzPts val="1100"/>
              <a:buFont typeface="Arial"/>
              <a:buNone/>
            </a:pPr>
            <a:r>
              <a:rPr b="0" lang="en" sz="1500"/>
              <a:t>photorejuvenation Exton</a:t>
            </a:r>
            <a:endParaRPr b="0" sz="1500"/>
          </a:p>
          <a:p>
            <a:pPr indent="0" lvl="0" marL="0" rtl="0" algn="l">
              <a:spcBef>
                <a:spcPts val="1000"/>
              </a:spcBef>
              <a:spcAft>
                <a:spcPts val="0"/>
              </a:spcAft>
              <a:buClr>
                <a:schemeClr val="dk2"/>
              </a:buClr>
              <a:buSzPts val="1100"/>
              <a:buFont typeface="Arial"/>
              <a:buNone/>
            </a:pPr>
            <a:r>
              <a:rPr b="0" lang="en" sz="1500"/>
              <a:t>platelet rich plasma Exton</a:t>
            </a:r>
            <a:endParaRPr b="0" sz="1500"/>
          </a:p>
          <a:p>
            <a:pPr indent="0" lvl="0" marL="0" rtl="0" algn="l">
              <a:spcBef>
                <a:spcPts val="1000"/>
              </a:spcBef>
              <a:spcAft>
                <a:spcPts val="0"/>
              </a:spcAft>
              <a:buClr>
                <a:schemeClr val="dk2"/>
              </a:buClr>
              <a:buSzPts val="1100"/>
              <a:buFont typeface="Arial"/>
              <a:buNone/>
            </a:pPr>
            <a:r>
              <a:rPr b="0" lang="en" sz="1500"/>
              <a:t>prp exton</a:t>
            </a:r>
            <a:endParaRPr b="0" sz="1500"/>
          </a:p>
          <a:p>
            <a:pPr indent="0" lvl="0" marL="0" rtl="0" algn="l">
              <a:spcBef>
                <a:spcPts val="1000"/>
              </a:spcBef>
              <a:spcAft>
                <a:spcPts val="0"/>
              </a:spcAft>
              <a:buClr>
                <a:schemeClr val="dk2"/>
              </a:buClr>
              <a:buSzPts val="1100"/>
              <a:buFont typeface="Arial"/>
              <a:buNone/>
            </a:pPr>
            <a:r>
              <a:rPr b="0" lang="en" sz="1500"/>
              <a:t>radiesse Exton</a:t>
            </a:r>
            <a:endParaRPr b="0" sz="1500"/>
          </a:p>
          <a:p>
            <a:pPr indent="0" lvl="0" marL="0" rtl="0" algn="l">
              <a:spcBef>
                <a:spcPts val="1000"/>
              </a:spcBef>
              <a:spcAft>
                <a:spcPts val="0"/>
              </a:spcAft>
              <a:buClr>
                <a:schemeClr val="dk2"/>
              </a:buClr>
              <a:buSzPts val="1100"/>
              <a:buFont typeface="Arial"/>
              <a:buNone/>
            </a:pPr>
            <a:r>
              <a:rPr b="0" lang="en" sz="1500"/>
              <a:t>sculptra butt lift exton pa</a:t>
            </a:r>
            <a:endParaRPr b="0" sz="1500"/>
          </a:p>
          <a:p>
            <a:pPr indent="0" lvl="0" marL="0" rtl="0" algn="l">
              <a:spcBef>
                <a:spcPts val="1000"/>
              </a:spcBef>
              <a:spcAft>
                <a:spcPts val="0"/>
              </a:spcAft>
              <a:buClr>
                <a:schemeClr val="dk2"/>
              </a:buClr>
              <a:buSzPts val="1100"/>
              <a:buFont typeface="Arial"/>
              <a:buNone/>
            </a:pPr>
            <a:r>
              <a:rPr b="0" lang="en" sz="1500"/>
              <a:t>sculptra butt lift King of Prussia</a:t>
            </a:r>
            <a:endParaRPr b="0" sz="1500"/>
          </a:p>
          <a:p>
            <a:pPr indent="0" lvl="0" marL="0" rtl="0" algn="l">
              <a:spcBef>
                <a:spcPts val="1000"/>
              </a:spcBef>
              <a:spcAft>
                <a:spcPts val="0"/>
              </a:spcAft>
              <a:buClr>
                <a:schemeClr val="dk2"/>
              </a:buClr>
              <a:buSzPts val="1100"/>
              <a:buFont typeface="Arial"/>
              <a:buNone/>
            </a:pPr>
            <a:r>
              <a:rPr b="0" lang="en" sz="1500"/>
              <a:t>thermage Exton</a:t>
            </a:r>
            <a:endParaRPr b="0" sz="1500"/>
          </a:p>
          <a:p>
            <a:pPr indent="0" lvl="0" marL="0" rtl="0" algn="l">
              <a:spcBef>
                <a:spcPts val="1000"/>
              </a:spcBef>
              <a:spcAft>
                <a:spcPts val="0"/>
              </a:spcAft>
              <a:buNone/>
            </a:pPr>
            <a:r>
              <a:rPr b="0" lang="en" sz="1500"/>
              <a:t>thermage King of Prussia</a:t>
            </a:r>
            <a:endParaRPr b="0" sz="1500"/>
          </a:p>
          <a:p>
            <a:pPr indent="0" lvl="0" marL="0" rtl="0" algn="l">
              <a:spcBef>
                <a:spcPts val="1000"/>
              </a:spcBef>
              <a:spcAft>
                <a:spcPts val="0"/>
              </a:spcAft>
              <a:buNone/>
            </a:pPr>
            <a:r>
              <a:t/>
            </a:r>
            <a:endParaRPr sz="2100"/>
          </a:p>
          <a:p>
            <a:pPr indent="0" lvl="0" marL="0" rtl="0" algn="l">
              <a:lnSpc>
                <a:spcPct val="115000"/>
              </a:lnSpc>
              <a:spcBef>
                <a:spcPts val="1000"/>
              </a:spcBef>
              <a:spcAft>
                <a:spcPts val="1000"/>
              </a:spcAft>
              <a:buNone/>
            </a:pPr>
            <a:r>
              <a:t/>
            </a:r>
            <a:endParaRPr sz="2400" u="sng">
              <a:solidFill>
                <a:schemeClr val="accent5"/>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name="Swiss">
  <a:themeElements>
    <a:clrScheme name="Swiss">
      <a:dk1>
        <a:srgbClr val="F46524"/>
      </a:dk1>
      <a:lt1>
        <a:srgbClr val="FFFFFF"/>
      </a:lt1>
      <a:dk2>
        <a:srgbClr val="000000"/>
      </a:dk2>
      <a:lt2>
        <a:srgbClr val="757575"/>
      </a:lt2>
      <a:accent1>
        <a:srgbClr val="01579B"/>
      </a:accent1>
      <a:accent2>
        <a:srgbClr val="27C7BD"/>
      </a:accent2>
      <a:accent3>
        <a:srgbClr val="0099E8"/>
      </a:accent3>
      <a:accent4>
        <a:srgbClr val="51B9A3"/>
      </a:accent4>
      <a:accent5>
        <a:srgbClr val="FB8C00"/>
      </a:accent5>
      <a:accent6>
        <a:srgbClr val="FFAE88"/>
      </a:accent6>
      <a:hlink>
        <a:srgbClr val="0277BD"/>
      </a:hlink>
      <a:folHlink>
        <a:srgbClr val="0277B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